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2" r:id="rId5"/>
    <p:sldId id="257" r:id="rId6"/>
    <p:sldId id="264" r:id="rId7"/>
    <p:sldId id="265" r:id="rId8"/>
    <p:sldId id="267" r:id="rId9"/>
    <p:sldId id="266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12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75D3-27A3-4296-9D71-0BA4F7718D2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46722-F45D-44E2-82FC-30C69E84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Genetics and Heredity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Gene-O-Gram 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you get a chance to see where your traits come from.</a:t>
            </a:r>
          </a:p>
          <a:p>
            <a:r>
              <a:rPr lang="en-US" dirty="0" smtClean="0"/>
              <a:t>Complete the Gene-O-Gram assignment</a:t>
            </a:r>
          </a:p>
          <a:p>
            <a:r>
              <a:rPr lang="en-US" dirty="0" smtClean="0"/>
              <a:t>Examples to use:  Medical, physical, talents (musically, athletically, etc.), character traits (eye and hair color, personality, etc.)</a:t>
            </a:r>
          </a:p>
          <a:p>
            <a:r>
              <a:rPr lang="en-US" dirty="0" smtClean="0"/>
              <a:t>Due next class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90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person is a unique individual. </a:t>
            </a:r>
            <a:endParaRPr lang="en-US" dirty="0" smtClean="0"/>
          </a:p>
          <a:p>
            <a:r>
              <a:rPr lang="en-US" dirty="0" smtClean="0"/>
              <a:t>Studying genetics and heredity help us understand how that works.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Genetics and Heredity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Genetics: The study of heredity and the variation of inherited characteristics.</a:t>
            </a:r>
          </a:p>
          <a:p>
            <a:r>
              <a:rPr lang="en-US" dirty="0" smtClean="0"/>
              <a:t>Heredity: The passing on of physical or mental characteristics genetically from one generation to another.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Vision, height, weight, blood type and eye color are factors determined by heredity.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Sex Cells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Female Sex </a:t>
            </a:r>
            <a:r>
              <a:rPr lang="en-US" dirty="0"/>
              <a:t>C</a:t>
            </a:r>
            <a:r>
              <a:rPr lang="en-US" dirty="0" smtClean="0"/>
              <a:t>ell</a:t>
            </a:r>
          </a:p>
          <a:p>
            <a:pPr lvl="1"/>
            <a:r>
              <a:rPr lang="en-US" sz="3200" dirty="0" smtClean="0"/>
              <a:t>Called an ovum or egg</a:t>
            </a:r>
          </a:p>
          <a:p>
            <a:pPr lvl="1"/>
            <a:r>
              <a:rPr lang="en-US" sz="3200" dirty="0" smtClean="0"/>
              <a:t>Contains the XX chromosomes</a:t>
            </a:r>
          </a:p>
          <a:p>
            <a:r>
              <a:rPr lang="en-US" dirty="0" smtClean="0"/>
              <a:t>Male Sex </a:t>
            </a:r>
            <a:r>
              <a:rPr lang="en-US" dirty="0"/>
              <a:t>C</a:t>
            </a:r>
            <a:r>
              <a:rPr lang="en-US" dirty="0" smtClean="0"/>
              <a:t>ell</a:t>
            </a:r>
          </a:p>
          <a:p>
            <a:pPr lvl="1"/>
            <a:r>
              <a:rPr lang="en-US" sz="3200" dirty="0" smtClean="0"/>
              <a:t>Called the sperm</a:t>
            </a:r>
          </a:p>
          <a:p>
            <a:pPr lvl="1"/>
            <a:r>
              <a:rPr lang="en-US" sz="3200" dirty="0" smtClean="0"/>
              <a:t>Contains the </a:t>
            </a:r>
            <a:r>
              <a:rPr lang="en-US" sz="3200" dirty="0" err="1" smtClean="0"/>
              <a:t>XY</a:t>
            </a:r>
            <a:r>
              <a:rPr lang="en-US" sz="3200" dirty="0" smtClean="0"/>
              <a:t> chromosomes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Rod shaped chemical compounds that carry genetic coding.</a:t>
            </a:r>
          </a:p>
          <a:p>
            <a:r>
              <a:rPr lang="en-US" dirty="0" smtClean="0"/>
              <a:t>The genetic coding transmits characteristics from the parent to the child.</a:t>
            </a:r>
          </a:p>
          <a:p>
            <a:r>
              <a:rPr lang="en-US" dirty="0" smtClean="0"/>
              <a:t>Found in both sperm and ovum/egg.</a:t>
            </a:r>
          </a:p>
          <a:p>
            <a:r>
              <a:rPr lang="en-US" dirty="0" smtClean="0"/>
              <a:t>Each mature sperm and egg cell contains 23 pairs of chromosomes, 46 total.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Genes: Carry inherited traits which pass on physical characteristics from one generation to another.</a:t>
            </a:r>
          </a:p>
          <a:p>
            <a:r>
              <a:rPr lang="en-US" dirty="0" smtClean="0"/>
              <a:t>Trait: A distinguishing quality or characteristic.</a:t>
            </a:r>
          </a:p>
          <a:p>
            <a:r>
              <a:rPr lang="en-US" dirty="0" smtClean="0"/>
              <a:t>There are hundreds of genes on each chromosome.</a:t>
            </a:r>
          </a:p>
          <a:p>
            <a:r>
              <a:rPr lang="en-US" dirty="0" smtClean="0"/>
              <a:t>They are the building blocks of chromosomes.</a:t>
            </a:r>
          </a:p>
          <a:p>
            <a:r>
              <a:rPr lang="en-US" dirty="0" smtClean="0"/>
              <a:t>They can be dominant or recessive.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Dominant Genes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stronger genes.</a:t>
            </a:r>
          </a:p>
          <a:p>
            <a:r>
              <a:rPr lang="en-US" dirty="0" smtClean="0"/>
              <a:t>Need only one to pass on the characteristic.</a:t>
            </a:r>
          </a:p>
          <a:p>
            <a:r>
              <a:rPr lang="en-US" dirty="0" smtClean="0"/>
              <a:t>The trait seen in the child.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Recessive Genes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weaker genes</a:t>
            </a:r>
          </a:p>
          <a:p>
            <a:r>
              <a:rPr lang="en-US" dirty="0" smtClean="0"/>
              <a:t>Need two to pass on the characteristic.</a:t>
            </a:r>
          </a:p>
          <a:p>
            <a:r>
              <a:rPr lang="en-US" dirty="0" smtClean="0"/>
              <a:t>Will only produce a trait when it is transmitted by both parents at the same 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= Brown eyes (dominate gene)</a:t>
            </a:r>
          </a:p>
          <a:p>
            <a:r>
              <a:rPr lang="en-US" dirty="0" smtClean="0"/>
              <a:t>b = Blue eyes (recessive gene)</a:t>
            </a:r>
          </a:p>
          <a:p>
            <a:r>
              <a:rPr lang="en-US" dirty="0" smtClean="0"/>
              <a:t>BB = Brown eyes</a:t>
            </a:r>
          </a:p>
          <a:p>
            <a:r>
              <a:rPr lang="en-US" dirty="0" smtClean="0"/>
              <a:t>bb = Blue eyes</a:t>
            </a:r>
          </a:p>
          <a:p>
            <a:r>
              <a:rPr lang="en-US" dirty="0" smtClean="0"/>
              <a:t>Bb = Brown eyes, but carries the recessive blue eye gene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Gender of a Child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Chromosome combinations determine the gender.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XY</a:t>
            </a:r>
            <a:r>
              <a:rPr lang="en-US" dirty="0" smtClean="0"/>
              <a:t> combination will produce a male child.</a:t>
            </a:r>
          </a:p>
          <a:p>
            <a:r>
              <a:rPr lang="en-US" dirty="0" smtClean="0"/>
              <a:t>An XX combination will produce a female child.</a:t>
            </a:r>
          </a:p>
          <a:p>
            <a:r>
              <a:rPr lang="en-US" dirty="0" smtClean="0"/>
              <a:t>The father determines the sex of the child.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368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Genetics and Heredity</vt:lpstr>
      <vt:lpstr>Genetics and Heredity</vt:lpstr>
      <vt:lpstr>Sex Cells</vt:lpstr>
      <vt:lpstr>Chromosomes</vt:lpstr>
      <vt:lpstr>Genes</vt:lpstr>
      <vt:lpstr>Dominant Genes</vt:lpstr>
      <vt:lpstr>Recessive Genes</vt:lpstr>
      <vt:lpstr>Gene Example</vt:lpstr>
      <vt:lpstr>Gender of a Child</vt:lpstr>
      <vt:lpstr>Gene-O-Gram Assignment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V_Masters</dc:creator>
  <cp:lastModifiedBy>Vikki</cp:lastModifiedBy>
  <cp:revision>17</cp:revision>
  <dcterms:created xsi:type="dcterms:W3CDTF">2014-09-06T12:23:58Z</dcterms:created>
  <dcterms:modified xsi:type="dcterms:W3CDTF">2015-05-21T20:36:19Z</dcterms:modified>
</cp:coreProperties>
</file>