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25F-B7B1-4B64-BD66-71D06A920B11}" type="datetimeFigureOut">
              <a:rPr lang="en-US" smtClean="0"/>
              <a:pPr/>
              <a:t>3/17/2012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082-58CB-4C75-A408-97397E1B14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25F-B7B1-4B64-BD66-71D06A920B11}" type="datetimeFigureOut">
              <a:rPr lang="en-US" smtClean="0"/>
              <a:pPr/>
              <a:t>3/17/2012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082-58CB-4C75-A408-97397E1B14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25F-B7B1-4B64-BD66-71D06A920B11}" type="datetimeFigureOut">
              <a:rPr lang="en-US" smtClean="0"/>
              <a:pPr/>
              <a:t>3/17/2012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082-58CB-4C75-A408-97397E1B14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25F-B7B1-4B64-BD66-71D06A920B11}" type="datetimeFigureOut">
              <a:rPr lang="en-US" smtClean="0"/>
              <a:pPr/>
              <a:t>3/17/2012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082-58CB-4C75-A408-97397E1B14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25F-B7B1-4B64-BD66-71D06A920B11}" type="datetimeFigureOut">
              <a:rPr lang="en-US" smtClean="0"/>
              <a:pPr/>
              <a:t>3/17/2012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082-58CB-4C75-A408-97397E1B14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25F-B7B1-4B64-BD66-71D06A920B11}" type="datetimeFigureOut">
              <a:rPr lang="en-US" smtClean="0"/>
              <a:pPr/>
              <a:t>3/17/2012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082-58CB-4C75-A408-97397E1B14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25F-B7B1-4B64-BD66-71D06A920B11}" type="datetimeFigureOut">
              <a:rPr lang="en-US" smtClean="0"/>
              <a:pPr/>
              <a:t>3/17/2012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082-58CB-4C75-A408-97397E1B14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25F-B7B1-4B64-BD66-71D06A920B11}" type="datetimeFigureOut">
              <a:rPr lang="en-US" smtClean="0"/>
              <a:pPr/>
              <a:t>3/17/2012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082-58CB-4C75-A408-97397E1B14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25F-B7B1-4B64-BD66-71D06A920B11}" type="datetimeFigureOut">
              <a:rPr lang="en-US" smtClean="0"/>
              <a:pPr/>
              <a:t>3/17/2012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082-58CB-4C75-A408-97397E1B14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25F-B7B1-4B64-BD66-71D06A920B11}" type="datetimeFigureOut">
              <a:rPr lang="en-US" smtClean="0"/>
              <a:pPr/>
              <a:t>3/17/2012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082-58CB-4C75-A408-97397E1B14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25F-B7B1-4B64-BD66-71D06A920B11}" type="datetimeFigureOut">
              <a:rPr lang="en-US" smtClean="0"/>
              <a:pPr/>
              <a:t>3/17/2012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B082-58CB-4C75-A408-97397E1B14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EE25F-B7B1-4B64-BD66-71D06A920B11}" type="datetimeFigureOut">
              <a:rPr lang="en-US" smtClean="0"/>
              <a:pPr/>
              <a:t>3/17/2012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B082-58CB-4C75-A408-97397E1B14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jpeg"/><Relationship Id="rId18" Type="http://schemas.openxmlformats.org/officeDocument/2006/relationships/hyperlink" Target="http://images.google.com/imgres?imgurl=http://i157.photobucket.com/albums/t58/CamaroChuck/PaperClip.jpg&amp;imgrefurl=http://camaroforums.com/forum/showthread.php?t=42591&amp;usg=__cl1A3MQvH9f1ihm5OvaSiWXVZ60=&amp;h=246&amp;w=300&amp;sz=9&amp;hl=en&amp;start=3&amp;um=1&amp;itbs=1&amp;tbnid=sdERfrJm9s_lBM:&amp;tbnh=95&amp;tbnw=116&amp;prev=/images?q=paper+clip&amp;hl=en&amp;safe=active&amp;rlz=1T4RNTN_enUS364US365&amp;um=1" TargetMode="External"/><Relationship Id="rId26" Type="http://schemas.openxmlformats.org/officeDocument/2006/relationships/hyperlink" Target="http://images.google.com/imgres?imgurl=http://www.creebs.com/catalog/images/Green%20ThaiLaceEaring-99854.jpg&amp;imgrefurl=http://www.creebs.com/catalog/advanced_search_result.php?keywords=earrings&amp;x=1&amp;y=1&amp;usg=__M1QKaUSm-FajPmw7ugHF_mKPEI0=&amp;h=481&amp;w=478&amp;sz=54&amp;hl=en&amp;start=10&amp;um=1&amp;itbs=1&amp;tbnid=zgD-8ao8-i5h4M:&amp;tbnh=129&amp;tbnw=128&amp;prev=/images?q=earing&amp;hl=en&amp;safe=active&amp;rlz=1T4RNTN_enUS364US365&amp;um=1" TargetMode="External"/><Relationship Id="rId39" Type="http://schemas.openxmlformats.org/officeDocument/2006/relationships/image" Target="../media/image20.jpeg"/><Relationship Id="rId21" Type="http://schemas.openxmlformats.org/officeDocument/2006/relationships/image" Target="../media/image11.jpeg"/><Relationship Id="rId34" Type="http://schemas.openxmlformats.org/officeDocument/2006/relationships/hyperlink" Target="http://images.google.com/imgres?imgurl=http://www.bruisedboutique.com/onlinestore/images/categories/Sublimation_transfered_Shoelace.jpg&amp;imgrefurl=http://www.bruisedboutique.com/onlinestore/index.php?main_page=product_info&amp;cPath=77_85&amp;products_id=257&amp;usg=__TbitCiwUd_Rl7Y0gzCVsaSPMTBM=&amp;h=360&amp;w=360&amp;sz=25&amp;hl=en&amp;start=6&amp;um=1&amp;itbs=1&amp;tbnid=UlLcq6SHOaMS3M:&amp;tbnh=121&amp;tbnw=121&amp;prev=/images?q=shoelace&amp;hl=en&amp;safe=active&amp;rlz=1T4RNTN_enUS364US365&amp;um=1" TargetMode="External"/><Relationship Id="rId42" Type="http://schemas.openxmlformats.org/officeDocument/2006/relationships/hyperlink" Target="http://images.google.com/imgres?imgurl=http://www.ncprs.org/gear/images/Tide-racing-pen.jpg&amp;imgrefurl=http://www.ncprs.org/gear/index.php?cPath=28&amp;osCsid=5a99d262233b65779bd6c213299f8a1e&amp;usg=__6XADLQK0hkUNy7pMjIi5hxH9BWQ=&amp;h=291&amp;w=500&amp;sz=15&amp;hl=en&amp;start=8&amp;um=1&amp;itbs=1&amp;tbnid=iLT0lvDn8TF89M:&amp;tbnh=76&amp;tbnw=130&amp;prev=/images?q=tide+pen&amp;hl=en&amp;safe=active&amp;rlz=1T4RNTN_enUS364US365&amp;um=1" TargetMode="External"/><Relationship Id="rId47" Type="http://schemas.openxmlformats.org/officeDocument/2006/relationships/image" Target="../media/image24.jpeg"/><Relationship Id="rId50" Type="http://schemas.openxmlformats.org/officeDocument/2006/relationships/hyperlink" Target="http://images.google.com/imgres?imgurl=http://1.bp.blogspot.com/_o3XGUJGBuYs/SZSjETSxptI/AAAAAAAAA9g/97WVJfHVsJ4/s320/cell_phone_with_pic.jpg&amp;imgrefurl=http://thingsiwanttopunchintheface.blogspot.com/2009/02/on-related-note.html&amp;usg=__LIpBQSBFCBUFdtWjMv4M0IB-7PQ=&amp;h=320&amp;w=320&amp;sz=14&amp;hl=en&amp;start=3&amp;um=1&amp;itbs=1&amp;tbnid=v3gfPXoCTkKVBM:&amp;tbnh=118&amp;tbnw=118&amp;prev=/images?q=cell+phone&amp;hl=en&amp;safe=active&amp;rlz=1T4RNTN_enUS364US365&amp;um=1" TargetMode="External"/><Relationship Id="rId55" Type="http://schemas.openxmlformats.org/officeDocument/2006/relationships/image" Target="../media/image28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shoestyles.co.nz/fashion-shoes/images/Womens_Jolt-Listick.jpg&amp;imgrefurl=http://www.shoestyles.co.nz/fashion-shoes/womens-shoes-summer.html&amp;usg=__MUqPo3KchLIM0KiFTA_jhD5dxrE=&amp;h=128&amp;w=170&amp;sz=3&amp;hl=en&amp;start=19&amp;um=1&amp;itbs=1&amp;tbnid=_4JSFp_3GgApYM:&amp;tbnh=75&amp;tbnw=99&amp;prev=/images?q=listick+pics&amp;hl=en&amp;safe=active&amp;rlz=1T4RNTN_enUS364US365&amp;sa=N&amp;um=1" TargetMode="External"/><Relationship Id="rId16" Type="http://schemas.openxmlformats.org/officeDocument/2006/relationships/hyperlink" Target="http://images.google.com/imgres?imgurl=http://www.itechnews.net/wp-content/uploads/2007/09/Casio-Exilim-EX-Z8-Digital-Camera.jpg&amp;imgrefurl=http://www.itechnews.net/2007/09/09/casio-exilim-ex-z8-digital-camera/&amp;usg=__LHoDNlX0sR9wOQiuQUnkszvtsdw=&amp;h=314&amp;w=400&amp;sz=40&amp;hl=en&amp;start=19&amp;um=1&amp;itbs=1&amp;tbnid=oqB6c7yE8zaWYM:&amp;tbnh=97&amp;tbnw=124&amp;prev=/images?q=camera&amp;hl=en&amp;safe=active&amp;rlz=1T4RNTN_enUS364US365&amp;um=1" TargetMode="External"/><Relationship Id="rId20" Type="http://schemas.openxmlformats.org/officeDocument/2006/relationships/hyperlink" Target="http://images.google.com/imgres?imgurl=http://casacamisas.files.wordpress.com/2008/03/scissors.jpg&amp;imgrefurl=http://casacamisas.wordpress.com/2008/03/&amp;usg=__lVWO0Isp736DvB9DIGKI4OUz7O0=&amp;h=491&amp;w=350&amp;sz=32&amp;hl=en&amp;start=5&amp;um=1&amp;itbs=1&amp;tbnid=lFLcfHr-Y89QHM:&amp;tbnh=130&amp;tbnw=93&amp;prev=/images?q=scissors&amp;hl=en&amp;safe=active&amp;rlz=1T4RNTN_enUS364US365&amp;sa=N&amp;um=1" TargetMode="External"/><Relationship Id="rId29" Type="http://schemas.openxmlformats.org/officeDocument/2006/relationships/image" Target="../media/image15.jpeg"/><Relationship Id="rId41" Type="http://schemas.openxmlformats.org/officeDocument/2006/relationships/image" Target="../media/image21.jpeg"/><Relationship Id="rId54" Type="http://schemas.openxmlformats.org/officeDocument/2006/relationships/hyperlink" Target="http://images.google.com/imgres?imgurl=http://www.redstaplerchronicles.com/wp-content/uploads/2008/05/stapler.jpg&amp;imgrefurl=http://redstaplerchronicles.com/the-lost-art-of-saying-thank-you/&amp;usg=__0P8gJNkkwhfTHn5idf50Z_hTMZo=&amp;h=300&amp;w=300&amp;sz=20&amp;hl=en&amp;start=4&amp;um=1&amp;itbs=1&amp;tbnid=eqP0VHVsi1VxzM:&amp;tbnh=116&amp;tbnw=116&amp;prev=/images?q=stapler&amp;hl=en&amp;safe=active&amp;rlz=1T4RNTN_enUS364US365&amp;sa=N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spiff.rit.edu/classes/phys301/lectures/age/ruler_small.jpg&amp;imgrefurl=http://www.vgchartz.com/forum/thread.php?id=22445&amp;usg=__8K8Qn4CeYB0GHSDWrdCDFw0cJoo=&amp;h=512&amp;w=387&amp;sz=18&amp;hl=en&amp;start=7&amp;um=1&amp;itbs=1&amp;tbnid=ok0cQ7WB09TZWM:&amp;tbnh=131&amp;tbnw=99&amp;prev=/images?q=ruler&amp;hl=en&amp;safe=active&amp;rlz=1T4RNTN_enUS364US365&amp;um=1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://images.google.com/imgres?imgurl=http://blog.lib.umn.edu/labe0072/architecture/book.gif&amp;imgrefurl=http://blog.lib.umn.edu/labe0072/architecture/&amp;usg=__pNoGqjyj9yTgWsueV6Fx_LcOa2Y=&amp;h=587&amp;w=456&amp;sz=77&amp;hl=en&amp;start=38&amp;um=1&amp;itbs=1&amp;tbnid=P-aVrQsKcXHRMM:&amp;tbnh=135&amp;tbnw=105&amp;prev=/images?q=book&amp;ndsp=20&amp;hl=en&amp;safe=active&amp;rlz=1T4RNTN_enUS364US365&amp;sa=N&amp;start=20&amp;um=1" TargetMode="External"/><Relationship Id="rId32" Type="http://schemas.openxmlformats.org/officeDocument/2006/relationships/hyperlink" Target="http://images.google.com/imgres?imgurl=http://www.skinstep.com/product_images/baby-doll-body-lotion-02718981703.jpg&amp;imgrefurl=http://www.skinstep.com/skinstep-y.php&amp;usg=__qJS8nY0GNv05ctZ_LS6FOv3cwwc=&amp;h=350&amp;w=350&amp;sz=20&amp;hl=en&amp;start=2&amp;um=1&amp;itbs=1&amp;tbnid=AsgquNRjzQgwGM:&amp;tbnh=120&amp;tbnw=120&amp;prev=/images?q=lotion&amp;hl=en&amp;safe=active&amp;rlz=1T4RNTN_enUS364US365&amp;um=1" TargetMode="External"/><Relationship Id="rId37" Type="http://schemas.openxmlformats.org/officeDocument/2006/relationships/image" Target="../media/image19.jpeg"/><Relationship Id="rId40" Type="http://schemas.openxmlformats.org/officeDocument/2006/relationships/hyperlink" Target="http://images.google.com/imgres?imgurl=http://www.cash4ipods.co.uk/images/ipod-classic.jpg&amp;imgrefurl=http://www.cash4ipods.co.uk/index.php?main_page=index&amp;cPath=2&amp;usg=__DfyEl7Zab-JHkEAnCF7Cuc_CMG4=&amp;h=386&amp;w=320&amp;sz=11&amp;hl=en&amp;start=9&amp;um=1&amp;itbs=1&amp;tbnid=YNGgh6f42pa8OM:&amp;tbnh=123&amp;tbnw=102&amp;prev=/images?q=ipod&amp;hl=en&amp;safe=active&amp;rlz=1T4RNTN_enUS364US365&amp;um=1" TargetMode="External"/><Relationship Id="rId45" Type="http://schemas.openxmlformats.org/officeDocument/2006/relationships/image" Target="../media/image23.jpeg"/><Relationship Id="rId53" Type="http://schemas.openxmlformats.org/officeDocument/2006/relationships/image" Target="../media/image27.jpeg"/><Relationship Id="rId58" Type="http://schemas.openxmlformats.org/officeDocument/2006/relationships/hyperlink" Target="http://images.google.com/imgres?imgurl=http://www.clownsupplyandnoveltyco.com/images/71.jpg&amp;imgrefurl=http://www.clownsupplyandnoveltyco.com/item--Clown-Gags-Jumbo-Fly-Swatter---71.html&amp;usg=__hLPaF1gk1Ppk6vJeO0QokkyqqpU=&amp;h=400&amp;w=400&amp;sz=34&amp;hl=en&amp;start=15&amp;um=1&amp;itbs=1&amp;tbnid=LjSYDCq30VdM2M:&amp;tbnh=124&amp;tbnw=124&amp;prev=/images?q=fly+swatter&amp;hl=en&amp;safe=active&amp;rlz=1T4RNTN_enUS364US365&amp;um=1" TargetMode="External"/><Relationship Id="rId5" Type="http://schemas.openxmlformats.org/officeDocument/2006/relationships/image" Target="../media/image3.jpeg"/><Relationship Id="rId15" Type="http://schemas.openxmlformats.org/officeDocument/2006/relationships/image" Target="../media/image8.jpeg"/><Relationship Id="rId23" Type="http://schemas.openxmlformats.org/officeDocument/2006/relationships/image" Target="../media/image12.jpeg"/><Relationship Id="rId28" Type="http://schemas.openxmlformats.org/officeDocument/2006/relationships/hyperlink" Target="http://images.google.com/imgres?imgurl=http://www.nestle.ca/NR/rdonlyres/15DD625C-C4C7-4723-8E6B-A7600EEFE52E/0/201445_BF_59gwrapw2_3D.jpg&amp;imgrefurl=http://www.digalist.com/list/1687&amp;usg=__5gUcfKWYBV4c7R9qyGblUt6MJBQ=&amp;h=288&amp;w=288&amp;sz=13&amp;hl=en&amp;start=16&amp;um=1&amp;itbs=1&amp;tbnid=VIn9HqgtVxRXrM:&amp;tbnh=115&amp;tbnw=115&amp;prev=/images?q=candy+bar&amp;hl=en&amp;safe=active&amp;rlz=1T4RNTN_enUS364US365&amp;um=1" TargetMode="External"/><Relationship Id="rId36" Type="http://schemas.openxmlformats.org/officeDocument/2006/relationships/hyperlink" Target="http://images.google.com/imgres?imgurl=http://www.ezyquilt.com/i/Accessories/000_1021_threads_poly_assorted.jpg&amp;imgrefurl=http://www.ezyquilt.com/threads_polyester.html&amp;usg=__ZhXrs5Rov6E6SeeDiCNfHZ8pP5s=&amp;h=398&amp;w=600&amp;sz=42&amp;hl=en&amp;start=3&amp;um=1&amp;itbs=1&amp;tbnid=AcG3FVlagUBvzM:&amp;tbnh=90&amp;tbnw=135&amp;prev=/images?q=thread&amp;hl=en&amp;safe=active&amp;rlz=1T4RNTN_enUS364US365&amp;sa=N&amp;um=1" TargetMode="External"/><Relationship Id="rId49" Type="http://schemas.openxmlformats.org/officeDocument/2006/relationships/image" Target="../media/image25.jpeg"/><Relationship Id="rId57" Type="http://schemas.openxmlformats.org/officeDocument/2006/relationships/image" Target="../media/image29.jpeg"/><Relationship Id="rId61" Type="http://schemas.openxmlformats.org/officeDocument/2006/relationships/image" Target="../media/image31.jpeg"/><Relationship Id="rId10" Type="http://schemas.openxmlformats.org/officeDocument/2006/relationships/hyperlink" Target="http://images.google.com/imgres?imgurl=http://nelsoncentral.wikispaces.com/file/view/mystica_USB_Flash_Drive.png/71542965/mystica_USB_Flash_Drive.png&amp;imgrefurl=http://nelsoncentral.wikispaces.com/backingup&amp;usg=__R6v5drMJnDunX4hHSI8NGDZk-gE=&amp;h=719&amp;w=719&amp;sz=110&amp;hl=en&amp;start=3&amp;um=1&amp;itbs=1&amp;tbnid=1jBiLi-zGSCDjM:&amp;tbnh=140&amp;tbnw=140&amp;prev=/images?q=flash+drive&amp;hl=en&amp;safe=active&amp;rlz=1T4RNTN_enUS364US365&amp;um=1" TargetMode="External"/><Relationship Id="rId19" Type="http://schemas.openxmlformats.org/officeDocument/2006/relationships/image" Target="../media/image10.jpeg"/><Relationship Id="rId31" Type="http://schemas.openxmlformats.org/officeDocument/2006/relationships/image" Target="../media/image16.jpeg"/><Relationship Id="rId44" Type="http://schemas.openxmlformats.org/officeDocument/2006/relationships/hyperlink" Target="http://images.google.com/imgres?imgurl=http://upload.wikimedia.org/wikipedia/commons/3/3d/Safety_pin2.jpg&amp;imgrefurl=http://commons.wikimedia.org/wiki/File:Safety_pin2.jpg&amp;usg=__YqZOn91zTUb0Zoz3S3rVN3XKtXo=&amp;h=632&amp;w=1496&amp;sz=95&amp;hl=en&amp;start=16&amp;um=1&amp;itbs=1&amp;tbnid=U85EisWAoytw7M:&amp;tbnh=63&amp;tbnw=150&amp;prev=/images?q=safety+pin&amp;hl=en&amp;safe=active&amp;rlz=1T4RNTN_enUS364US365&amp;um=1" TargetMode="External"/><Relationship Id="rId52" Type="http://schemas.openxmlformats.org/officeDocument/2006/relationships/hyperlink" Target="http://images.google.com/imgres?imgurl=http://www.sz-wholesale.com/uploadFiles/Paint%20Brushes_504.jpg&amp;imgrefurl=http://www.sz-wholesale.com/Search-Result/paint-brush/&amp;usg=__wDPe84KIOJHQ4SCR3yajsST2J9o=&amp;h=380&amp;w=380&amp;sz=14&amp;hl=en&amp;start=8&amp;um=1&amp;itbs=1&amp;tbnid=8tdzRtrDqEzyHM:&amp;tbnh=123&amp;tbnw=123&amp;prev=/images?q=paint+brush&amp;hl=en&amp;safe=active&amp;rlz=1T4RNTN_enUS364US365&amp;um=1" TargetMode="External"/><Relationship Id="rId60" Type="http://schemas.openxmlformats.org/officeDocument/2006/relationships/hyperlink" Target="http://images.google.com/imgres?imgurl=http://www.bostonherald.com/blogs/sports/rap_sheet/wp-content/uploads/2009/11/211_kleenex.jpg&amp;imgrefurl=http://www.bostonherald.com/blogs/sports/rap_sheet/index.php/2009/11/18/&amp;usg=__LjWAuK_xOJeA6zSPjLFgRY8AMX0=&amp;h=300&amp;w=300&amp;sz=9&amp;hl=en&amp;start=1&amp;um=1&amp;itbs=1&amp;tbnid=1ercc_BsA0P7tM:&amp;tbnh=116&amp;tbnw=116&amp;prev=/images?q=kleenex&amp;hl=en&amp;safe=active&amp;rlz=1T4RNTN_enUS364US365&amp;sa=N&amp;um=1" TargetMode="External"/><Relationship Id="rId4" Type="http://schemas.openxmlformats.org/officeDocument/2006/relationships/hyperlink" Target="http://images.google.com/imgres?imgurl=http://www.freshpromotions.com.au/products/mont-blanc-style-pen.jpg&amp;imgrefurl=http://www.freshpromotions.com.au/pens/conference-pens/mont-blanc-style-pen.html&amp;usg=__asi5RsucCk-xeRmcz0CDASW2fS4=&amp;h=400&amp;w=400&amp;sz=8&amp;hl=en&amp;start=8&amp;um=1&amp;itbs=1&amp;tbnid=-PJhMRvT2cNa0M:&amp;tbnh=124&amp;tbnw=124&amp;prev=/images?q=pen&amp;hl=en&amp;safe=active&amp;rlz=1T4RNTN_enUS364US365&amp;um=1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images.google.com/imgres?imgurl=http://www.surrealisticlandscape.com/stuff/photohunt/2007week08-keys-large.jpg&amp;imgrefurl=http://peacefulshout.blogspot.com/2008_02_01_archive.html&amp;usg=__9UcS_Su1pOp1Thgb3AaCZdsmSRY=&amp;h=3072&amp;w=2304&amp;sz=1125&amp;hl=en&amp;start=29&amp;um=1&amp;itbs=1&amp;tbnid=lNjd5JXoZUW4kM:&amp;tbnh=150&amp;tbnw=113&amp;prev=/images?q=keys&amp;ndsp=20&amp;hl=en&amp;safe=active&amp;rlz=1T4RNTN_enUS364US365&amp;sa=N&amp;start=20&amp;um=1" TargetMode="External"/><Relationship Id="rId22" Type="http://schemas.openxmlformats.org/officeDocument/2006/relationships/hyperlink" Target="http://images.google.com/imgres?imgurl=http://handwrittenstickynotes.com/images/hsn_msg1.jpg&amp;imgrefurl=http://handwrittenstickynotes.com/&amp;usg=__RrP7hxbaCXAisDBmrDMO3bNnnw0=&amp;h=326&amp;w=350&amp;sz=15&amp;hl=en&amp;start=30&amp;um=1&amp;itbs=1&amp;tbnid=TjeyFylaVqmC0M:&amp;tbnh=112&amp;tbnw=120&amp;prev=/images?q=sitcky+note&amp;ndsp=20&amp;hl=en&amp;safe=active&amp;rlz=1T4RNTN_enUS364US365&amp;sa=N&amp;start=20&amp;um=1" TargetMode="External"/><Relationship Id="rId27" Type="http://schemas.openxmlformats.org/officeDocument/2006/relationships/image" Target="../media/image14.jpeg"/><Relationship Id="rId30" Type="http://schemas.openxmlformats.org/officeDocument/2006/relationships/hyperlink" Target="http://images.google.com/imgres?imgurl=https://www.ezorderschoolsupplies.com/images/Germx%20-%204oz.JPG&amp;imgrefurl=https://www.ezorderschoolsupplies.com/index.php?cPath=76&amp;usg=___XseuBxFU6slYlmMW5nQ6FjXYDQ=&amp;h=300&amp;w=400&amp;sz=10&amp;hl=en&amp;start=6&amp;um=1&amp;itbs=1&amp;tbnid=Kn_i6HGofpXGqM:&amp;tbnh=93&amp;tbnw=124&amp;prev=/images?q=germx&amp;hl=en&amp;safe=active&amp;rlz=1T4RNTN_enUS364US365&amp;um=1" TargetMode="External"/><Relationship Id="rId35" Type="http://schemas.openxmlformats.org/officeDocument/2006/relationships/image" Target="../media/image18.jpeg"/><Relationship Id="rId43" Type="http://schemas.openxmlformats.org/officeDocument/2006/relationships/image" Target="../media/image22.jpeg"/><Relationship Id="rId48" Type="http://schemas.openxmlformats.org/officeDocument/2006/relationships/hyperlink" Target="http://images.google.com/imgres?imgurl=http://blogs.pitch.com/plog/screwdriver-1.jpg&amp;imgrefurl=http://blogs.pitch.com/plog/2008/11/stealing_time_a_screwdriver_up.php&amp;usg=__gWk52wmhrftzJzH33JGWUrVdJ8I=&amp;h=286&amp;w=400&amp;sz=36&amp;hl=en&amp;start=1&amp;um=1&amp;itbs=1&amp;tbnid=k5GEERo-KgAmvM:&amp;tbnh=89&amp;tbnw=124&amp;prev=/images?q=screw+driver&amp;hl=en&amp;safe=active&amp;rlz=1T4RNTN_enUS364US365&amp;um=1" TargetMode="External"/><Relationship Id="rId56" Type="http://schemas.openxmlformats.org/officeDocument/2006/relationships/hyperlink" Target="http://images.google.com/imgres?imgurl=http://trainjotting.files.wordpress.com/2007/08/tennis-ball.jpg&amp;imgrefurl=http://trainjotting.com/category/us-open/&amp;usg=__ifYrB_D5cR3h1l9ufSHh0QkzZSo=&amp;h=354&amp;w=360&amp;sz=57&amp;hl=en&amp;start=17&amp;um=1&amp;itbs=1&amp;tbnid=b9aRD7yrqC_rXM:&amp;tbnh=119&amp;tbnw=121&amp;prev=/images?q=ball&amp;hl=en&amp;safe=active&amp;rlz=1T4RNTN_enUS364US365&amp;um=1" TargetMode="External"/><Relationship Id="rId8" Type="http://schemas.openxmlformats.org/officeDocument/2006/relationships/hyperlink" Target="http://images.google.com/imgres?imgurl=http://www.geekalerts.com/u/usb-flash-watch.jpg&amp;imgrefurl=http://www.geekalerts.com/watch-with-hidden-4gb-usb-flash-drive/&amp;usg=__tY5tIyYPwR0r3ey1GXMnGwKGvhE=&amp;h=438&amp;w=470&amp;sz=24&amp;hl=en&amp;start=6&amp;um=1&amp;itbs=1&amp;tbnid=u0YntxJ17bViMM:&amp;tbnh=120&amp;tbnw=129&amp;prev=/images?q=watch&amp;hl=en&amp;safe=active&amp;rlz=1T4RNTN_enUS364US365&amp;um=1" TargetMode="External"/><Relationship Id="rId51" Type="http://schemas.openxmlformats.org/officeDocument/2006/relationships/image" Target="../media/image26.jpeg"/><Relationship Id="rId3" Type="http://schemas.openxmlformats.org/officeDocument/2006/relationships/image" Target="../media/image2.jpeg"/><Relationship Id="rId12" Type="http://schemas.openxmlformats.org/officeDocument/2006/relationships/hyperlink" Target="http://images.google.com/imgres?imgurl=http://blogs.mercola.com/ImageServer/public/2006/12--december/12.20Chapstick.jpg&amp;imgrefurl=http://blogs.mercola.com/sites/vitalvotes/87181.aspx&amp;usg=__4nRqlMyD_Gbw7ziM76MBnuPKQJQ=&amp;h=200&amp;w=200&amp;sz=15&amp;hl=en&amp;start=9&amp;um=1&amp;itbs=1&amp;tbnid=qZh0ELZqcfgbGM:&amp;tbnh=104&amp;tbnw=104&amp;prev=/images?q=chapstick&amp;hl=en&amp;safe=active&amp;rlz=1T4RNTN_enUS364US365&amp;um=1" TargetMode="External"/><Relationship Id="rId17" Type="http://schemas.openxmlformats.org/officeDocument/2006/relationships/image" Target="../media/image9.jpeg"/><Relationship Id="rId25" Type="http://schemas.openxmlformats.org/officeDocument/2006/relationships/image" Target="../media/image13.jpeg"/><Relationship Id="rId33" Type="http://schemas.openxmlformats.org/officeDocument/2006/relationships/image" Target="../media/image17.jpeg"/><Relationship Id="rId38" Type="http://schemas.openxmlformats.org/officeDocument/2006/relationships/hyperlink" Target="http://images.google.com/imgres?imgurl=http://blog.fabshophop.com/blog/wp-content/uploads/2009/10/planner.jpg&amp;imgrefurl=http://blog.fabshophop.com/blog/?p=1791&amp;usg=__SYPwFE23M_aR23uHbffKMR9vHxU=&amp;h=427&amp;w=475&amp;sz=51&amp;hl=en&amp;start=3&amp;um=1&amp;itbs=1&amp;tbnid=oYux0l8_2DiWXM:&amp;tbnh=116&amp;tbnw=129&amp;prev=/images?q=planner&amp;hl=en&amp;safe=active&amp;rlz=1T4RNTN_enUS364US365&amp;um=1" TargetMode="External"/><Relationship Id="rId46" Type="http://schemas.openxmlformats.org/officeDocument/2006/relationships/hyperlink" Target="http://images.google.com/imgres?imgurl=http://breadofangels.files.wordpress.com/2009/01/super_glue.jpg&amp;imgrefurl=http://www.blogcatalog.com/discuss/entry/how-do-you-keep-yourself-together&amp;usg=__bt8TUrXaN5SsnwV4rkVYFY9-q1o=&amp;h=324&amp;w=800&amp;sz=61&amp;hl=en&amp;start=1&amp;um=1&amp;itbs=1&amp;tbnid=rEyQ12MIqQ73nM:&amp;tbnh=58&amp;tbnw=143&amp;prev=/images?q=super+glue&amp;hl=en&amp;safe=active&amp;rlz=1T4RNTN_enUS364US365&amp;sa=N&amp;um=1" TargetMode="External"/><Relationship Id="rId59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Teens and the Elderly</a:t>
            </a:r>
            <a:endParaRPr lang="en-US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You Have in Common?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both preoccupied with driving</a:t>
            </a:r>
          </a:p>
          <a:p>
            <a:pPr lvl="1"/>
            <a:r>
              <a:rPr lang="en-US" dirty="0" smtClean="0"/>
              <a:t>The elderly to maintain driving status.</a:t>
            </a:r>
          </a:p>
          <a:p>
            <a:pPr lvl="1"/>
            <a:r>
              <a:rPr lang="en-US" dirty="0" smtClean="0"/>
              <a:t>The youth to begin driving.</a:t>
            </a:r>
          </a:p>
          <a:p>
            <a:r>
              <a:rPr lang="en-US" dirty="0" smtClean="0"/>
              <a:t>You are both victims of discrimination</a:t>
            </a:r>
          </a:p>
          <a:p>
            <a:pPr lvl="1"/>
            <a:r>
              <a:rPr lang="en-US" dirty="0" smtClean="0"/>
              <a:t>The elderly are too old.</a:t>
            </a:r>
          </a:p>
          <a:p>
            <a:pPr lvl="1"/>
            <a:r>
              <a:rPr lang="en-US" dirty="0" smtClean="0"/>
              <a:t>The youth are too young.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You Have in Common?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both prime candidates for abuse and criminal activity</a:t>
            </a:r>
          </a:p>
          <a:p>
            <a:pPr lvl="1"/>
            <a:r>
              <a:rPr lang="en-US" dirty="0" smtClean="0"/>
              <a:t>The elderly have lost their strength and the ability to defend themselves.</a:t>
            </a:r>
          </a:p>
          <a:p>
            <a:pPr lvl="1"/>
            <a:r>
              <a:rPr lang="en-US" dirty="0" smtClean="0"/>
              <a:t>The youth haven’t learned how to defend themselves yet.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You Have in Common?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You both face disapproval of any marriage plans.</a:t>
            </a:r>
          </a:p>
          <a:p>
            <a:pPr lvl="1"/>
            <a:r>
              <a:rPr lang="en-US" dirty="0" smtClean="0"/>
              <a:t>The elderly from their children.</a:t>
            </a:r>
          </a:p>
          <a:p>
            <a:pPr lvl="1"/>
            <a:r>
              <a:rPr lang="en-US" dirty="0" smtClean="0"/>
              <a:t>The youth from their parents.</a:t>
            </a:r>
          </a:p>
          <a:p>
            <a:r>
              <a:rPr lang="en-US" dirty="0" smtClean="0"/>
              <a:t>They don’t have much money.</a:t>
            </a:r>
          </a:p>
          <a:p>
            <a:pPr lvl="1"/>
            <a:r>
              <a:rPr lang="en-US" dirty="0" smtClean="0"/>
              <a:t>The elderly often live on social security or fixed incomes.</a:t>
            </a:r>
          </a:p>
          <a:p>
            <a:pPr lvl="1"/>
            <a:r>
              <a:rPr lang="en-US" dirty="0" smtClean="0"/>
              <a:t>The youth must depend on their parents for spending money.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Elderly Lab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activities are meant to simulate life as an elderly adult.</a:t>
            </a:r>
          </a:p>
          <a:p>
            <a:r>
              <a:rPr lang="en-US" dirty="0" smtClean="0"/>
              <a:t>Follow the directions closely and have fun!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Memory Loss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following slide and remember all of the items you can.</a:t>
            </a:r>
          </a:p>
          <a:p>
            <a:r>
              <a:rPr lang="en-US" dirty="0" smtClean="0"/>
              <a:t>You will have two minutes to study the items.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2.gstatic.com/images?q=tbn:_4JSFp_3GgApYM:http://www.shoestyles.co.nz/fashion-shoes/images/Womens_Jolt-Listic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3568" y="152400"/>
            <a:ext cx="140817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 descr="http://t1.gstatic.com/images?q=tbn:-PJhMRvT2cNa0M:http://www.freshpromotions.com.au/products/mont-blanc-style-pe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962400"/>
            <a:ext cx="11811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http://t0.gstatic.com/images?q=tbn:ok0cQ7WB09TZWM:http://spiff.rit.edu/classes/phys301/lectures/age/ruler_small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1000" y="1371600"/>
            <a:ext cx="9429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8" descr="http://t3.gstatic.com/images?q=tbn:u0YntxJ17bViMM:http://www.geekalerts.com/u/usb-flash-watch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0" y="4038600"/>
            <a:ext cx="1228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2" descr="http://t2.gstatic.com/images?q=tbn:1jBiLi-zGSCDjM:http://nelsoncentral.wikispaces.com/file/view/mystica_USB_Flash_Drive.png/71542965/mystica_USB_Flash_Drive.pn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1600" y="5257800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4" descr="http://t0.gstatic.com/images?q=tbn:qZh0ELZqcfgbGM:http://blogs.mercola.com/ImageServer/public/2006/12--december/12.20Chapstick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19800" y="2667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6" descr="http://t1.gstatic.com/images?q=tbn:lNjd5JXoZUW4kM:http://www.surrealisticlandscape.com/stuff/photohunt/2007week08-keys-large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19800" y="3886200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8" descr="http://t2.gstatic.com/images?q=tbn:oqB6c7yE8zaWYM:http://www.itechnews.net/wp-content/uploads/2007/09/Casio-Exilim-EX-Z8-Digital-Camera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62800" y="2895600"/>
            <a:ext cx="1181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20" descr="http://t1.gstatic.com/images?q=tbn:sdERfrJm9s_lBM:http://i157.photobucket.com/albums/t58/CamaroChuck/PaperClip.jp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239000" y="5334000"/>
            <a:ext cx="1395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22" descr="http://t0.gstatic.com/images?q=tbn:lFLcfHr-Y89QHM:http://casacamisas.files.wordpress.com/2008/03/scissors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28600" y="5410200"/>
            <a:ext cx="8858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24" descr="http://t2.gstatic.com/images?q=tbn:TjeyFylaVqmC0M:http://handwrittenstickynotes.com/images/hsn_msg1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867400" y="56388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26" descr="http://t1.gstatic.com/images?q=tbn:P-aVrQsKcXHRMM:http://blog.lib.umn.edu/labe0072/architecture/book.gif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629400" y="1295400"/>
            <a:ext cx="10001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28" descr="http://t2.gstatic.com/images?q=tbn:zgD-8ao8-i5h4M:http://www.creebs.com/catalog/images/Green%2520ThaiLaceEaring-99854.jpg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257800" y="152400"/>
            <a:ext cx="12192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30" descr="http://t1.gstatic.com/images?q=tbn:VIn9HqgtVxRXrM:http://www.nestle.ca/NR/rdonlyres/15DD625C-C4C7-4723-8E6B-A7600EEFE52E/0/201445_BF_59gwrapw2_3D.jpg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5257800" y="1447800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5" name="Picture 32" descr="http://t2.gstatic.com/images?q=tbn:Kn_i6HGofpXGqM:https://www.ezorderschoolsupplies.com/images/Germx%2520-%25204oz.JPG">
            <a:hlinkClick r:id="rId30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2895600" y="5791200"/>
            <a:ext cx="1181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34" descr="http://t2.gstatic.com/images?q=tbn:AsgquNRjzQgwGM:http://www.skinstep.com/product_images/baby-doll-body-lotion-02718981703.jpg">
            <a:hlinkClick r:id="rId32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44196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36" descr="http://t0.gstatic.com/images?q=tbn:UlLcq6SHOaMS3M:http://www.bruisedboutique.com/onlinestore/images/categories/Sublimation_transfered_Shoelace.jpg">
            <a:hlinkClick r:id="rId34"/>
          </p:cNvPr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4648200" y="40386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38" descr="http://t3.gstatic.com/images?q=tbn:AcG3FVlagUBvzM:http://www.ezyquilt.com/i/Accessories/000_1021_threads_poly_assorted.jpg">
            <a:hlinkClick r:id="rId36"/>
          </p:cNvPr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2971800" y="4495800"/>
            <a:ext cx="1285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40" descr="http://t1.gstatic.com/images?q=tbn:oYux0l8_2DiWXM:http://blog.fabshophop.com/blog/wp-content/uploads/2009/10/planner.jpg">
            <a:hlinkClick r:id="rId38"/>
          </p:cNvPr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1524000" y="3657600"/>
            <a:ext cx="12287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42" descr="http://t0.gstatic.com/images?q=tbn:YNGgh6f42pa8OM:http://www.cash4ipods.co.uk/images/ipod-classic.jpg">
            <a:hlinkClick r:id="rId40"/>
          </p:cNvPr>
          <p:cNvPicPr>
            <a:picLocks noChangeAspect="1" noChangeArrowheads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4724400" y="2667000"/>
            <a:ext cx="9715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44" descr="http://t0.gstatic.com/images?q=tbn:iLT0lvDn8TF89M:http://www.ncprs.org/gear/images/Tide-racing-pen.jpg">
            <a:hlinkClick r:id="rId42"/>
          </p:cNvPr>
          <p:cNvPicPr>
            <a:picLocks noChangeAspect="1" noChangeArrowheads="1"/>
          </p:cNvPicPr>
          <p:nvPr/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3124200" y="3505200"/>
            <a:ext cx="12382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2" name="Picture 46" descr="http://t0.gstatic.com/images?q=tbn:U85EisWAoytw7M:http://upload.wikimedia.org/wikipedia/commons/3/3d/Safety_pin2.jpg">
            <a:hlinkClick r:id="rId44"/>
          </p:cNvPr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304800" y="2971800"/>
            <a:ext cx="14287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3" name="Picture 48" descr="http://t0.gstatic.com/images?q=tbn:rEyQ12MIqQ73nM:http://breadofangels.files.wordpress.com/2009/01/super_glue.jpg">
            <a:hlinkClick r:id="rId46"/>
          </p:cNvPr>
          <p:cNvPicPr>
            <a:picLocks noChangeAspect="1" noChangeArrowheads="1"/>
          </p:cNvPicPr>
          <p:nvPr/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2057400" y="2819400"/>
            <a:ext cx="1362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4" name="Picture 50" descr="http://t0.gstatic.com/images?q=tbn:k5GEERo-KgAmvM:http://blogs.pitch.com/plog/screwdriver-1.jpg">
            <a:hlinkClick r:id="rId48"/>
          </p:cNvPr>
          <p:cNvPicPr>
            <a:picLocks noChangeAspect="1" noChangeArrowheads="1"/>
          </p:cNvPicPr>
          <p:nvPr/>
        </p:nvPicPr>
        <p:blipFill>
          <a:blip r:embed="rId49" cstate="print"/>
          <a:srcRect/>
          <a:stretch>
            <a:fillRect/>
          </a:stretch>
        </p:blipFill>
        <p:spPr bwMode="auto">
          <a:xfrm>
            <a:off x="457200" y="1828800"/>
            <a:ext cx="11811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5" name="Picture 52" descr="http://t3.gstatic.com/images?q=tbn:v3gfPXoCTkKVBM:http://1.bp.blogspot.com/_o3XGUJGBuYs/SZSjETSxptI/AAAAAAAAA9g/97WVJfHVsJ4/s320/cell_phone_with_pic.jpg">
            <a:hlinkClick r:id="rId50"/>
          </p:cNvPr>
          <p:cNvPicPr>
            <a:picLocks noChangeAspect="1" noChangeArrowheads="1"/>
          </p:cNvPicPr>
          <p:nvPr/>
        </p:nvPicPr>
        <p:blipFill>
          <a:blip r:embed="rId51" cstate="print"/>
          <a:srcRect/>
          <a:stretch>
            <a:fillRect/>
          </a:stretch>
        </p:blipFill>
        <p:spPr bwMode="auto">
          <a:xfrm>
            <a:off x="3505200" y="2057400"/>
            <a:ext cx="11239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6" name="Picture 54" descr="http://t3.gstatic.com/images?q=tbn:8tdzRtrDqEzyHM:http://www.sz-wholesale.com/uploadFiles/Paint%2520Brushes_504.jpg">
            <a:hlinkClick r:id="rId52"/>
          </p:cNvPr>
          <p:cNvPicPr>
            <a:picLocks noChangeAspect="1" noChangeArrowheads="1"/>
          </p:cNvPicPr>
          <p:nvPr/>
        </p:nvPicPr>
        <p:blipFill>
          <a:blip r:embed="rId53" cstate="print"/>
          <a:srcRect/>
          <a:stretch>
            <a:fillRect/>
          </a:stretch>
        </p:blipFill>
        <p:spPr bwMode="auto">
          <a:xfrm>
            <a:off x="3886200" y="685800"/>
            <a:ext cx="11715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7" name="Picture 56" descr="http://t0.gstatic.com/images?q=tbn:eqP0VHVsi1VxzM:http://www.redstaplerchronicles.com/wp-content/uploads/2008/05/stapler.jpg">
            <a:hlinkClick r:id="rId54"/>
          </p:cNvPr>
          <p:cNvPicPr>
            <a:picLocks noChangeAspect="1" noChangeArrowheads="1"/>
          </p:cNvPicPr>
          <p:nvPr/>
        </p:nvPicPr>
        <p:blipFill>
          <a:blip r:embed="rId55" cstate="print"/>
          <a:srcRect/>
          <a:stretch>
            <a:fillRect/>
          </a:stretch>
        </p:blipFill>
        <p:spPr bwMode="auto">
          <a:xfrm>
            <a:off x="2667000" y="152400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8" name="Picture 58" descr="http://t1.gstatic.com/images?q=tbn:b9aRD7yrqC_rXM:http://trainjotting.files.wordpress.com/2007/08/tennis-ball.jpg">
            <a:hlinkClick r:id="rId56"/>
          </p:cNvPr>
          <p:cNvPicPr>
            <a:picLocks noChangeAspect="1" noChangeArrowheads="1"/>
          </p:cNvPicPr>
          <p:nvPr/>
        </p:nvPicPr>
        <p:blipFill>
          <a:blip r:embed="rId57" cstate="print"/>
          <a:srcRect/>
          <a:stretch>
            <a:fillRect/>
          </a:stretch>
        </p:blipFill>
        <p:spPr bwMode="auto">
          <a:xfrm>
            <a:off x="1905000" y="1447800"/>
            <a:ext cx="11525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9" name="Picture 60" descr="http://t0.gstatic.com/images?q=tbn:LjSYDCq30VdM2M:http://www.clownsupplyandnoveltyco.com/images/71.jpg">
            <a:hlinkClick r:id="rId58"/>
          </p:cNvPr>
          <p:cNvPicPr>
            <a:picLocks noChangeAspect="1" noChangeArrowheads="1"/>
          </p:cNvPicPr>
          <p:nvPr/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152400" y="381000"/>
            <a:ext cx="11811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0" name="Picture 62" descr="http://t0.gstatic.com/images?q=tbn:1ercc_BsA0P7tM:http://www.bostonherald.com/blogs/sports/rap_sheet/wp-content/uploads/2009/11/211_kleenex.jpg">
            <a:hlinkClick r:id="rId60"/>
          </p:cNvPr>
          <p:cNvPicPr>
            <a:picLocks noChangeAspect="1" noChangeArrowheads="1"/>
          </p:cNvPicPr>
          <p:nvPr/>
        </p:nvPicPr>
        <p:blipFill>
          <a:blip r:embed="rId61" cstate="print"/>
          <a:srcRect/>
          <a:stretch>
            <a:fillRect/>
          </a:stretch>
        </p:blipFill>
        <p:spPr bwMode="auto">
          <a:xfrm>
            <a:off x="1371600" y="152400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Memory Loss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a piece of paper and write down all of the items you can remember.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Items Did You Remember?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2971800" cy="525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/>
              <a:t>Kleenex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Fly Swatter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Stapler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Tennis Ball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Safety Pin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Pen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Planner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Scissors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USB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Sticky Note</a:t>
            </a:r>
          </a:p>
          <a:p>
            <a:endParaRPr lang="en-US" sz="3200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"/>
          </p:nvPr>
        </p:nvSpPr>
        <p:spPr>
          <a:xfrm>
            <a:off x="3124200" y="1600200"/>
            <a:ext cx="2971800" cy="525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/>
              <a:t>Earrings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Paint Brush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Butterfinger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Chapstick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Book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Paper Clip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Shoe/Sandal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Watch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Camera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Thread</a:t>
            </a:r>
          </a:p>
          <a:p>
            <a:endParaRPr lang="en-US" sz="320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"/>
          </p:nvPr>
        </p:nvSpPr>
        <p:spPr>
          <a:xfrm>
            <a:off x="6172200" y="1600200"/>
            <a:ext cx="2971800" cy="525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/>
              <a:t>Super Glue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Screw Driver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Lotion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Germ X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Keys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Tide Pen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Cell Phone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I-pod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Shoelaces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Ruler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Arthritis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duct tape found on the front table, tape your fingers together in the following manner:</a:t>
            </a:r>
          </a:p>
          <a:p>
            <a:pPr lvl="1"/>
            <a:r>
              <a:rPr lang="en-US" sz="3200" dirty="0" smtClean="0"/>
              <a:t>Pinky and ring fingers together</a:t>
            </a:r>
          </a:p>
          <a:p>
            <a:pPr lvl="1"/>
            <a:r>
              <a:rPr lang="en-US" sz="3200" dirty="0" smtClean="0"/>
              <a:t>Middle and index fingers together</a:t>
            </a:r>
          </a:p>
          <a:p>
            <a:pPr lvl="1"/>
            <a:r>
              <a:rPr lang="en-US" sz="3200" dirty="0" smtClean="0"/>
              <a:t>Do </a:t>
            </a:r>
            <a:r>
              <a:rPr lang="en-US" sz="3200" u="sng" dirty="0" smtClean="0"/>
              <a:t>not</a:t>
            </a:r>
            <a:r>
              <a:rPr lang="en-US" sz="3200" dirty="0" smtClean="0"/>
              <a:t> tape your thumb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Arthritis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let’s see how well you can write! </a:t>
            </a:r>
          </a:p>
          <a:p>
            <a:r>
              <a:rPr lang="en-US" sz="3200" dirty="0" smtClean="0"/>
              <a:t>Take out another piece of paper.</a:t>
            </a:r>
          </a:p>
          <a:p>
            <a:r>
              <a:rPr lang="en-US" dirty="0" smtClean="0"/>
              <a:t>Write your first and last name in the top right hand corner of the paper.</a:t>
            </a:r>
          </a:p>
          <a:p>
            <a:r>
              <a:rPr lang="en-US" sz="3200" dirty="0" smtClean="0"/>
              <a:t>Number your paper from 1 to 10.</a:t>
            </a:r>
          </a:p>
          <a:p>
            <a:r>
              <a:rPr lang="en-US" dirty="0" smtClean="0"/>
              <a:t>Answer the following questions.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You’re Only Old Once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Dr. Seuss's book, “You’re Only Old Once”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Arthritis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color of shirt are you wearing?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How many buttons are on your clothes today?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your favorite vacation spot?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is your middle name, if you have one?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color is the sky?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Arthritis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dirty="0" smtClean="0"/>
              <a:t>What is your favorite food?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How tall are you?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What color is your hair?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200" dirty="0" smtClean="0"/>
              <a:t>Do your shoes have laces?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200" dirty="0" smtClean="0"/>
              <a:t>Was this activity hard?</a:t>
            </a:r>
          </a:p>
          <a:p>
            <a:pPr marL="514350" indent="-514350">
              <a:buFont typeface="+mj-lt"/>
              <a:buAutoNum type="arabicPeriod" startAt="6"/>
            </a:pPr>
            <a:endParaRPr lang="en-US" sz="3200" dirty="0" smtClean="0"/>
          </a:p>
          <a:p>
            <a:pPr marL="514350" indent="-514350"/>
            <a:r>
              <a:rPr lang="en-US" sz="3200" dirty="0" smtClean="0"/>
              <a:t>You may now remove the tape from all of your fingers and place it in the garbage can.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to the front of the classroom and select a pair of glasses.</a:t>
            </a:r>
          </a:p>
          <a:p>
            <a:r>
              <a:rPr lang="en-US" dirty="0" smtClean="0"/>
              <a:t>For those students who already have glasses, please remove them for this activity.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/>
              <a:t>	</a:t>
            </a:r>
            <a:r>
              <a:rPr lang="en-US" sz="2400" b="1" dirty="0" smtClean="0"/>
              <a:t>Simple Simon met a pieman going to the fair;</a:t>
            </a:r>
            <a:br>
              <a:rPr lang="en-US" sz="2400" b="1" dirty="0" smtClean="0"/>
            </a:br>
            <a:r>
              <a:rPr lang="en-US" sz="2400" b="1" dirty="0" smtClean="0"/>
              <a:t>Said Simple Simon to the pieman "Let me taste your ware"</a:t>
            </a:r>
            <a:br>
              <a:rPr lang="en-US" sz="2400" b="1" dirty="0" smtClean="0"/>
            </a:br>
            <a:r>
              <a:rPr lang="en-US" sz="2400" b="1" dirty="0" smtClean="0"/>
              <a:t>Said the pieman to Simple Simon "Show me first your penny"</a:t>
            </a:r>
            <a:br>
              <a:rPr lang="en-US" sz="2400" b="1" dirty="0" smtClean="0"/>
            </a:br>
            <a:r>
              <a:rPr lang="en-US" sz="2400" b="1" dirty="0" smtClean="0"/>
              <a:t>Said Simple Simon to the pieman "Sir, I have not any!"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Simple Simon went a-fishing for to catch a whale;</a:t>
            </a:r>
            <a:br>
              <a:rPr lang="en-US" sz="2400" b="1" dirty="0" smtClean="0"/>
            </a:br>
            <a:r>
              <a:rPr lang="en-US" sz="2400" b="1" dirty="0" smtClean="0"/>
              <a:t>All the water he had got was in his mother's pail.</a:t>
            </a:r>
            <a:br>
              <a:rPr lang="en-US" sz="2400" b="1" dirty="0" smtClean="0"/>
            </a:br>
            <a:r>
              <a:rPr lang="en-US" sz="2400" b="1" dirty="0" smtClean="0"/>
              <a:t>Simple Simon went to look if plums grew on a thistle;</a:t>
            </a:r>
            <a:br>
              <a:rPr lang="en-US" sz="2400" b="1" dirty="0" smtClean="0"/>
            </a:br>
            <a:r>
              <a:rPr lang="en-US" sz="2400" b="1" dirty="0" smtClean="0"/>
              <a:t>He pricked his fingers very much which made poor Simon whistle.</a:t>
            </a:r>
            <a:br>
              <a:rPr lang="en-US" sz="2400" b="1" dirty="0" smtClean="0"/>
            </a:br>
            <a:r>
              <a:rPr lang="en-US" sz="2400" b="1" dirty="0" smtClean="0"/>
              <a:t>He went for water in a sieve but soon it all fell through;</a:t>
            </a:r>
            <a:br>
              <a:rPr lang="en-US" sz="2400" b="1" dirty="0" smtClean="0"/>
            </a:br>
            <a:r>
              <a:rPr lang="en-US" sz="2400" b="1" dirty="0" smtClean="0"/>
              <a:t>And now poor Simple Simon bids you all "Adieu" 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800" b="1" dirty="0" smtClean="0"/>
              <a:t>Please return your glasses to the front when you are done.</a:t>
            </a:r>
            <a:endParaRPr lang="en-US" sz="2800" dirty="0" smtClean="0"/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Taste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choose a cookie from the front table.</a:t>
            </a:r>
          </a:p>
          <a:p>
            <a:r>
              <a:rPr lang="en-US" dirty="0" smtClean="0"/>
              <a:t>When you have returned to your seats, feel free to eat your cookie.</a:t>
            </a:r>
          </a:p>
          <a:p>
            <a:r>
              <a:rPr lang="en-US" dirty="0" smtClean="0"/>
              <a:t>Was anything missing?  What did it taste like?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Was This Experience?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So…how was it being an elderly adult for a moment?</a:t>
            </a:r>
          </a:p>
          <a:p>
            <a:r>
              <a:rPr lang="en-US" dirty="0" smtClean="0"/>
              <a:t>I want you to write about your experiences today in class for your homework assignment.</a:t>
            </a:r>
          </a:p>
          <a:p>
            <a:r>
              <a:rPr lang="en-US" dirty="0" smtClean="0"/>
              <a:t>Elderly Lab Reaction Assignment – Due next class period.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to know your grandparents a little better.  You may be surprised how much you have in common.</a:t>
            </a:r>
          </a:p>
          <a:p>
            <a:r>
              <a:rPr lang="en-US" dirty="0" smtClean="0"/>
              <a:t>You experienced a little of what elderly adults face every minute of everyday.  Be more patient with them and help where you can.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Age is Old?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At what age are you </a:t>
            </a:r>
            <a:r>
              <a:rPr lang="en-US" dirty="0" smtClean="0"/>
              <a:t>considered </a:t>
            </a:r>
            <a:r>
              <a:rPr lang="en-US" dirty="0" smtClean="0"/>
              <a:t>to be old?</a:t>
            </a:r>
          </a:p>
          <a:p>
            <a:pPr lvl="1"/>
            <a:r>
              <a:rPr lang="en-US" dirty="0" smtClean="0"/>
              <a:t>Infancy = 0-2 years old</a:t>
            </a:r>
          </a:p>
          <a:p>
            <a:pPr lvl="1"/>
            <a:r>
              <a:rPr lang="en-US" dirty="0" smtClean="0"/>
              <a:t>Preschool = 2-5 years old</a:t>
            </a:r>
          </a:p>
          <a:p>
            <a:pPr lvl="1"/>
            <a:r>
              <a:rPr lang="en-US" dirty="0" smtClean="0"/>
              <a:t>Childhood = 6-12 years old</a:t>
            </a:r>
          </a:p>
          <a:p>
            <a:pPr lvl="1"/>
            <a:r>
              <a:rPr lang="en-US" dirty="0" smtClean="0"/>
              <a:t>Adolescence = 12-17 years old</a:t>
            </a:r>
          </a:p>
          <a:p>
            <a:pPr lvl="1"/>
            <a:r>
              <a:rPr lang="en-US" dirty="0" smtClean="0"/>
              <a:t>Early Maturity = 17-25 years old</a:t>
            </a:r>
          </a:p>
          <a:p>
            <a:pPr lvl="1"/>
            <a:r>
              <a:rPr lang="en-US" dirty="0" smtClean="0"/>
              <a:t>Maturity = 25-55 years old</a:t>
            </a:r>
          </a:p>
          <a:p>
            <a:pPr lvl="1"/>
            <a:r>
              <a:rPr lang="en-US" dirty="0" smtClean="0"/>
              <a:t>Late Maturity = 55-75 years old</a:t>
            </a:r>
          </a:p>
          <a:p>
            <a:pPr lvl="1"/>
            <a:r>
              <a:rPr lang="en-US" dirty="0" smtClean="0"/>
              <a:t>Old Age = 75 years and older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Grandparents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some special things you have done with or remember about your grandparents?</a:t>
            </a:r>
          </a:p>
          <a:p>
            <a:r>
              <a:rPr lang="en-US" dirty="0" smtClean="0"/>
              <a:t>Is there any food you especially associate with your grandparents?</a:t>
            </a:r>
          </a:p>
          <a:p>
            <a:r>
              <a:rPr lang="en-US" dirty="0" smtClean="0"/>
              <a:t>How many of you have had a special relationship with either a grandparent or older friend or neighbor?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Grandparents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do you see as the role of a grandparent?</a:t>
            </a:r>
          </a:p>
          <a:p>
            <a:r>
              <a:rPr lang="en-US" dirty="0" smtClean="0"/>
              <a:t>How are grandparents of today different from grandparents:</a:t>
            </a:r>
          </a:p>
          <a:p>
            <a:pPr lvl="1"/>
            <a:r>
              <a:rPr lang="en-US" sz="3200" dirty="0" smtClean="0"/>
              <a:t>25 years ago</a:t>
            </a:r>
          </a:p>
          <a:p>
            <a:pPr lvl="1"/>
            <a:r>
              <a:rPr lang="en-US" sz="3200" dirty="0" smtClean="0"/>
              <a:t>50 years ago</a:t>
            </a:r>
          </a:p>
          <a:p>
            <a:pPr lvl="1"/>
            <a:r>
              <a:rPr lang="en-US" sz="3200" dirty="0" smtClean="0"/>
              <a:t>100 years ago</a:t>
            </a:r>
          </a:p>
          <a:p>
            <a:r>
              <a:rPr lang="en-US" dirty="0" smtClean="0"/>
              <a:t>Define Grandparent:</a:t>
            </a:r>
          </a:p>
          <a:p>
            <a:pPr lvl="1"/>
            <a:r>
              <a:rPr lang="en-US" sz="3200" dirty="0" smtClean="0"/>
              <a:t>The parent of your father or mother.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You Have in Common?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of you are at the crossroads in your lives and have anxieties about the future.</a:t>
            </a:r>
          </a:p>
          <a:p>
            <a:pPr lvl="1"/>
            <a:r>
              <a:rPr lang="en-US" dirty="0" smtClean="0"/>
              <a:t>The elderly are into the empty nest time of life.</a:t>
            </a:r>
          </a:p>
          <a:p>
            <a:pPr lvl="1"/>
            <a:r>
              <a:rPr lang="en-US" dirty="0" smtClean="0"/>
              <a:t>The youth are preparing to take on the nest.</a:t>
            </a:r>
          </a:p>
          <a:p>
            <a:r>
              <a:rPr lang="en-US" dirty="0" smtClean="0"/>
              <a:t>Your emotions cycle severely because of hormonal changes.</a:t>
            </a:r>
          </a:p>
          <a:p>
            <a:pPr lvl="1"/>
            <a:r>
              <a:rPr lang="en-US" dirty="0" smtClean="0"/>
              <a:t>The elderly’s hormones are shutting down.</a:t>
            </a:r>
          </a:p>
          <a:p>
            <a:pPr lvl="1"/>
            <a:r>
              <a:rPr lang="en-US" dirty="0" smtClean="0"/>
              <a:t>The youth’s hormones are becoming more active.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You Have in Common?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bodies are in a state of change.</a:t>
            </a:r>
          </a:p>
          <a:p>
            <a:pPr lvl="1"/>
            <a:r>
              <a:rPr lang="en-US" dirty="0" smtClean="0"/>
              <a:t>The elderly are slowing down.</a:t>
            </a:r>
          </a:p>
          <a:p>
            <a:pPr lvl="1"/>
            <a:r>
              <a:rPr lang="en-US" dirty="0" smtClean="0"/>
              <a:t>The youth are speeding up.</a:t>
            </a:r>
          </a:p>
          <a:p>
            <a:r>
              <a:rPr lang="en-US" dirty="0" smtClean="0"/>
              <a:t>You are both heavy users of drugs.</a:t>
            </a:r>
          </a:p>
          <a:p>
            <a:pPr lvl="1"/>
            <a:r>
              <a:rPr lang="en-US" dirty="0" smtClean="0"/>
              <a:t>The elderly use prescription drugs.</a:t>
            </a:r>
          </a:p>
          <a:p>
            <a:pPr lvl="1"/>
            <a:r>
              <a:rPr lang="en-US" dirty="0" smtClean="0"/>
              <a:t>The youth use substances.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You Have in Common?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both are obsessed with excess time.</a:t>
            </a:r>
          </a:p>
          <a:p>
            <a:pPr lvl="1"/>
            <a:r>
              <a:rPr lang="en-US" dirty="0" smtClean="0"/>
              <a:t>The elderly person’s responsibilities have diminished.</a:t>
            </a:r>
          </a:p>
          <a:p>
            <a:pPr lvl="1"/>
            <a:r>
              <a:rPr lang="en-US" dirty="0" smtClean="0"/>
              <a:t>The full impact of the youth’s responsibilities is yet to come.</a:t>
            </a:r>
          </a:p>
          <a:p>
            <a:r>
              <a:rPr lang="en-US" dirty="0" smtClean="0"/>
              <a:t>You are both concerned about your independence.</a:t>
            </a:r>
          </a:p>
          <a:p>
            <a:pPr lvl="1"/>
            <a:r>
              <a:rPr lang="en-US" dirty="0" smtClean="0"/>
              <a:t>The elderly from their children.</a:t>
            </a:r>
          </a:p>
          <a:p>
            <a:pPr lvl="1"/>
            <a:r>
              <a:rPr lang="en-US" dirty="0" smtClean="0"/>
              <a:t>The youth from their parents.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You Have in Common?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both suffer from dimensions of loneliness and depression because you are largely unemployed.</a:t>
            </a:r>
          </a:p>
          <a:p>
            <a:pPr lvl="1"/>
            <a:r>
              <a:rPr lang="en-US" dirty="0" smtClean="0"/>
              <a:t>The elderly are out of the work world and don’t feel needed anymore.</a:t>
            </a:r>
          </a:p>
          <a:p>
            <a:pPr lvl="1"/>
            <a:r>
              <a:rPr lang="en-US" dirty="0" smtClean="0"/>
              <a:t>The youth are not in the work world yet and don’t have the sense of being needed.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971</Words>
  <Application>Microsoft Office PowerPoint</Application>
  <PresentationFormat>On-screen Show (4:3)</PresentationFormat>
  <Paragraphs>150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Teens and the Elderly</vt:lpstr>
      <vt:lpstr>You’re Only Old Once</vt:lpstr>
      <vt:lpstr>What Age is Old?</vt:lpstr>
      <vt:lpstr>Grandparents</vt:lpstr>
      <vt:lpstr>Grandparents</vt:lpstr>
      <vt:lpstr>What Do You Have in Common?</vt:lpstr>
      <vt:lpstr>What Do You Have in Common?</vt:lpstr>
      <vt:lpstr>What Do You Have in Common?</vt:lpstr>
      <vt:lpstr>What Do You Have in Common?</vt:lpstr>
      <vt:lpstr>What Do You Have in Common?</vt:lpstr>
      <vt:lpstr>What Do You Have in Common?</vt:lpstr>
      <vt:lpstr>What Do You Have in Common?</vt:lpstr>
      <vt:lpstr>The Elderly Lab</vt:lpstr>
      <vt:lpstr>Memory Loss</vt:lpstr>
      <vt:lpstr>Slide 15</vt:lpstr>
      <vt:lpstr>Memory Loss</vt:lpstr>
      <vt:lpstr>What Items Did You Remember?</vt:lpstr>
      <vt:lpstr>Arthritis</vt:lpstr>
      <vt:lpstr>Arthritis</vt:lpstr>
      <vt:lpstr>Arthritis</vt:lpstr>
      <vt:lpstr>Arthritis</vt:lpstr>
      <vt:lpstr>Vision</vt:lpstr>
      <vt:lpstr>Vision</vt:lpstr>
      <vt:lpstr>Taste</vt:lpstr>
      <vt:lpstr>How Was This Experience?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Teens and the Elderly</dc:title>
  <dc:creator>V_Masters</dc:creator>
  <cp:lastModifiedBy>V_Masters</cp:lastModifiedBy>
  <cp:revision>25</cp:revision>
  <dcterms:created xsi:type="dcterms:W3CDTF">2012-03-14T20:23:51Z</dcterms:created>
  <dcterms:modified xsi:type="dcterms:W3CDTF">2012-03-17T16:26:58Z</dcterms:modified>
</cp:coreProperties>
</file>