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535C2A-7C38-4701-A4CC-7D342C1CE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0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6400800" cy="2819400"/>
          </a:xfrm>
        </p:spPr>
        <p:txBody>
          <a:bodyPr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40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97C45D31-DF01-45E1-93C6-80EAEFFD78F3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177A2748-8EC7-4F05-AEB7-AD4134E9A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FB7A4B-17D1-4412-9624-1592690E8EA8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EC89-356C-4E9B-B223-CFBAEC0B6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867C3-07BF-4353-93E2-785721039B45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5D53-A1E9-4198-8508-DAA81D558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02C9B-C1C1-4F73-8C86-E36F13064CDA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149DB-FA1B-47C6-B2DF-27BF55BD6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40E04-6FAE-49AF-BAC1-862AE9502BFE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68EAB-8354-42E4-9021-E0F83AD60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ABCA51-CB48-47DA-BCC3-813D2CF07855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490BB-8738-42E0-BAB6-82FE17E68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2D0482-9794-4D39-B4B9-5D6A10E30C46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72836-CB5E-4217-B127-41E8936A9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0B02D-AF21-4339-A42D-F4A40D6C192B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D2DDF-FAEE-46EA-8D8E-D1F2C16C1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CBF19-622C-4A14-9C54-2A05F6A2C489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97399-CE00-427F-A70F-F2DF1EE8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5D1EB-5033-4DB3-BABE-1173172163BE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F4E99-F58A-45FC-9E81-D7270478A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9B83E-B01B-4F19-A940-EA2EF748EFDC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DBDDF-0F99-43FB-8E8A-D7DFD7719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9EEBD4CD-9A50-443A-AE3A-B6D522747C91}" type="datetime1">
              <a:rPr lang="en-US"/>
              <a:pPr/>
              <a:t>9/19/2015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5532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265C3F21-F4FA-42CE-8894-8CDA60F224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Poor Richar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6934200" cy="2819400"/>
          </a:xfrm>
        </p:spPr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you handle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Stress:  Mental and/or physical tension.</a:t>
            </a:r>
          </a:p>
          <a:p>
            <a:r>
              <a:rPr lang="en-US" dirty="0" smtClean="0"/>
              <a:t>Stressor:  Anything that causes stress or tension.</a:t>
            </a:r>
          </a:p>
          <a:p>
            <a:r>
              <a:rPr lang="en-US" dirty="0" smtClean="0"/>
              <a:t>Stress Reducer:  Any action or activity that relieves or reduces stress.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All Stress Bad?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entirely</a:t>
            </a:r>
          </a:p>
          <a:p>
            <a:r>
              <a:rPr lang="en-US" dirty="0" smtClean="0"/>
              <a:t>Necessary to keep us alert, vital, and interested in what we are doing.</a:t>
            </a:r>
          </a:p>
          <a:p>
            <a:r>
              <a:rPr lang="en-US" dirty="0" smtClean="0"/>
              <a:t>Too little = bored and depressed</a:t>
            </a:r>
          </a:p>
          <a:p>
            <a:r>
              <a:rPr lang="en-US" dirty="0" smtClean="0"/>
              <a:t>Too much = “burn out”, become ill or even die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Stress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Eustress</a:t>
            </a:r>
            <a:r>
              <a:rPr lang="en-US" dirty="0" smtClean="0"/>
              <a:t>:  Good stress</a:t>
            </a:r>
          </a:p>
          <a:p>
            <a:pPr lvl="1"/>
            <a:r>
              <a:rPr lang="en-US" sz="3600" dirty="0" smtClean="0"/>
              <a:t>Examples:  Wedding, special date, birth of a baby, etc.</a:t>
            </a:r>
          </a:p>
          <a:p>
            <a:endParaRPr lang="en-US" dirty="0" smtClean="0"/>
          </a:p>
          <a:p>
            <a:r>
              <a:rPr lang="en-US" dirty="0" smtClean="0"/>
              <a:t>Distress:  Bad stress</a:t>
            </a:r>
          </a:p>
          <a:p>
            <a:pPr lvl="1"/>
            <a:r>
              <a:rPr lang="en-US" sz="3600" dirty="0" smtClean="0"/>
              <a:t>Examples:  Death of a family member, divorce, injury,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Stress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Physical:  How you look</a:t>
            </a:r>
          </a:p>
          <a:p>
            <a:pPr lvl="1"/>
            <a:r>
              <a:rPr lang="en-US" sz="3600" dirty="0" smtClean="0"/>
              <a:t>Examples:  Tired, busy, or injured</a:t>
            </a:r>
          </a:p>
          <a:p>
            <a:r>
              <a:rPr lang="en-US" dirty="0" smtClean="0"/>
              <a:t>Emotional:  How you feel</a:t>
            </a:r>
          </a:p>
          <a:p>
            <a:pPr lvl="1"/>
            <a:r>
              <a:rPr lang="en-US" sz="3600" dirty="0" smtClean="0"/>
              <a:t>Examples:  Uptight, anxious, depression</a:t>
            </a:r>
          </a:p>
          <a:p>
            <a:r>
              <a:rPr lang="en-US" dirty="0" smtClean="0"/>
              <a:t>Behavioral:  How you act</a:t>
            </a:r>
          </a:p>
          <a:p>
            <a:pPr lvl="1"/>
            <a:r>
              <a:rPr lang="en-US" sz="3600" dirty="0" smtClean="0"/>
              <a:t>Examples:  Extreme anger, hitting, nervous twitch, excessive crying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Stress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</a:p>
          <a:p>
            <a:r>
              <a:rPr lang="en-US" sz="3600" dirty="0" smtClean="0"/>
              <a:t>Family</a:t>
            </a:r>
          </a:p>
          <a:p>
            <a:r>
              <a:rPr lang="en-US" dirty="0" smtClean="0"/>
              <a:t>Friends</a:t>
            </a:r>
          </a:p>
          <a:p>
            <a:r>
              <a:rPr lang="en-US" sz="3600" dirty="0" smtClean="0"/>
              <a:t>Work</a:t>
            </a:r>
          </a:p>
          <a:p>
            <a:r>
              <a:rPr lang="en-US" dirty="0" smtClean="0"/>
              <a:t>Environment</a:t>
            </a:r>
          </a:p>
          <a:p>
            <a:r>
              <a:rPr lang="en-US" sz="3600" dirty="0" smtClean="0"/>
              <a:t>Poor </a:t>
            </a:r>
            <a:r>
              <a:rPr lang="en-US" dirty="0" smtClean="0"/>
              <a:t>t</a:t>
            </a:r>
            <a:r>
              <a:rPr lang="en-US" sz="3600" dirty="0" smtClean="0"/>
              <a:t>ime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Stress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7402"/>
            <a:ext cx="8839200" cy="4648200"/>
          </a:xfrm>
        </p:spPr>
        <p:txBody>
          <a:bodyPr/>
          <a:lstStyle/>
          <a:p>
            <a:r>
              <a:rPr lang="en-US" dirty="0" smtClean="0"/>
              <a:t>Self-awareness</a:t>
            </a:r>
          </a:p>
          <a:p>
            <a:pPr lvl="1"/>
            <a:r>
              <a:rPr lang="en-US" sz="3600" dirty="0" smtClean="0"/>
              <a:t>Acknowledge it</a:t>
            </a:r>
          </a:p>
          <a:p>
            <a:pPr lvl="1"/>
            <a:r>
              <a:rPr lang="en-US" sz="3600" dirty="0" smtClean="0"/>
              <a:t>Good diet</a:t>
            </a:r>
          </a:p>
          <a:p>
            <a:pPr lvl="1"/>
            <a:r>
              <a:rPr lang="en-US" sz="3600" dirty="0" smtClean="0"/>
              <a:t>Regular sleep</a:t>
            </a:r>
          </a:p>
          <a:p>
            <a:pPr lvl="1"/>
            <a:r>
              <a:rPr lang="en-US" sz="3600" dirty="0" smtClean="0"/>
              <a:t>Exercise</a:t>
            </a:r>
          </a:p>
          <a:p>
            <a:pPr lvl="1"/>
            <a:r>
              <a:rPr lang="en-US" sz="3600" dirty="0" smtClean="0"/>
              <a:t>Laugh</a:t>
            </a:r>
          </a:p>
          <a:p>
            <a:pPr lvl="1"/>
            <a:r>
              <a:rPr lang="en-US" sz="3600" dirty="0" smtClean="0"/>
              <a:t>Relaxation</a:t>
            </a:r>
          </a:p>
          <a:p>
            <a:pPr lvl="1"/>
            <a:r>
              <a:rPr lang="en-US" sz="3600" dirty="0" smtClean="0"/>
              <a:t>Listen to music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relationship skills</a:t>
            </a:r>
          </a:p>
          <a:p>
            <a:pPr lvl="1"/>
            <a:r>
              <a:rPr lang="en-US" dirty="0" smtClean="0"/>
              <a:t>Building good relationships</a:t>
            </a:r>
          </a:p>
          <a:p>
            <a:pPr lvl="1"/>
            <a:r>
              <a:rPr lang="en-US" dirty="0" smtClean="0"/>
              <a:t>Effective communication</a:t>
            </a:r>
          </a:p>
          <a:p>
            <a:pPr lvl="1"/>
            <a:r>
              <a:rPr lang="en-US" dirty="0" smtClean="0"/>
              <a:t>Seek for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4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 skills</a:t>
            </a:r>
          </a:p>
          <a:p>
            <a:pPr lvl="1"/>
            <a:r>
              <a:rPr lang="en-US" dirty="0" smtClean="0"/>
              <a:t>Get organized</a:t>
            </a:r>
          </a:p>
          <a:p>
            <a:pPr lvl="1"/>
            <a:r>
              <a:rPr lang="en-US" dirty="0" smtClean="0"/>
              <a:t>Set priorities</a:t>
            </a:r>
          </a:p>
          <a:p>
            <a:pPr lvl="1"/>
            <a:r>
              <a:rPr lang="en-US" dirty="0" smtClean="0"/>
              <a:t>Establishing routines</a:t>
            </a:r>
          </a:p>
          <a:p>
            <a:pPr lvl="1"/>
            <a:r>
              <a:rPr lang="en-US" dirty="0" smtClean="0"/>
              <a:t>Say “no” to things </a:t>
            </a:r>
          </a:p>
          <a:p>
            <a:pPr lvl="1"/>
            <a:r>
              <a:rPr lang="en-US" dirty="0" smtClean="0"/>
              <a:t>Make a “to-do” list</a:t>
            </a:r>
          </a:p>
          <a:p>
            <a:pPr lvl="1"/>
            <a:r>
              <a:rPr lang="en-US" dirty="0" smtClean="0"/>
              <a:t>Don’t procrastinate</a:t>
            </a:r>
          </a:p>
          <a:p>
            <a:pPr lvl="1"/>
            <a:r>
              <a:rPr lang="en-US" dirty="0" smtClean="0"/>
              <a:t>Take a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25033"/>
      </p:ext>
    </p:extLst>
  </p:cSld>
  <p:clrMapOvr>
    <a:masterClrMapping/>
  </p:clrMapOvr>
</p:sld>
</file>

<file path=ppt/theme/theme1.xml><?xml version="1.0" encoding="utf-8"?>
<a:theme xmlns:a="http://schemas.openxmlformats.org/drawingml/2006/main" name="I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Poor Richard"/>
        <a:ea typeface=""/>
        <a:cs typeface=""/>
      </a:majorFont>
      <a:minorFont>
        <a:latin typeface="Poor Rich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</Template>
  <TotalTime>33</TotalTime>
  <Words>236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Poor Richard</vt:lpstr>
      <vt:lpstr>II</vt:lpstr>
      <vt:lpstr>Stress</vt:lpstr>
      <vt:lpstr>What is Stress?</vt:lpstr>
      <vt:lpstr>Is All Stress Bad?</vt:lpstr>
      <vt:lpstr>Two Kinds of Stress</vt:lpstr>
      <vt:lpstr>Signs of Stress</vt:lpstr>
      <vt:lpstr>Causes of Stress</vt:lpstr>
      <vt:lpstr>Coping With Stress</vt:lpstr>
      <vt:lpstr>Coping With Stress</vt:lpstr>
      <vt:lpstr>Coping With Stress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V_Masters</dc:creator>
  <cp:lastModifiedBy>Vikki</cp:lastModifiedBy>
  <cp:revision>8</cp:revision>
  <dcterms:created xsi:type="dcterms:W3CDTF">2012-02-09T02:40:01Z</dcterms:created>
  <dcterms:modified xsi:type="dcterms:W3CDTF">2015-09-20T03:53:55Z</dcterms:modified>
</cp:coreProperties>
</file>