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72" r:id="rId4"/>
    <p:sldId id="273" r:id="rId5"/>
    <p:sldId id="265" r:id="rId6"/>
    <p:sldId id="274" r:id="rId7"/>
    <p:sldId id="266" r:id="rId8"/>
    <p:sldId id="275" r:id="rId9"/>
    <p:sldId id="267" r:id="rId10"/>
    <p:sldId id="262" r:id="rId11"/>
    <p:sldId id="268" r:id="rId12"/>
    <p:sldId id="263" r:id="rId13"/>
    <p:sldId id="269" r:id="rId14"/>
    <p:sldId id="264" r:id="rId15"/>
    <p:sldId id="270" r:id="rId16"/>
    <p:sldId id="27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6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8ACF71-1316-4F17-B2DE-FCE13C8A75E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3C51B9-2DEC-49AD-906B-885439C8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6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7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5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4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7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5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5E25-EFC8-4864-A72A-7EE0D700D72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499E-749A-4265-AA66-BD1B0BB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5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cOCJbvUY-w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iI44XEKgs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dPWVjQSad4" TargetMode="Externa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0voPlW2pSs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vk-99seC_I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Fh9QYFh2I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247" y="3345058"/>
            <a:ext cx="5650522" cy="23876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SOFT SKILLS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6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Soft Skill #4: Networking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“It’s not what you know, but who you know.”</a:t>
            </a:r>
          </a:p>
        </p:txBody>
      </p:sp>
    </p:spTree>
    <p:extLst>
      <p:ext uri="{BB962C8B-B14F-4D97-AF65-F5344CB8AC3E}">
        <p14:creationId xmlns:p14="http://schemas.microsoft.com/office/powerpoint/2010/main" val="23582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cOCJbvUY-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Soft Skill #5: Problem Solving and</a:t>
            </a:r>
            <a:br>
              <a:rPr lang="en-US" b="1" dirty="0" smtClean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                    Critical Thinking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Think on your feet, assess problems and find solutions.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64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PiI44XEKg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Soft Skill #6: Professionalism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 responsible</a:t>
            </a:r>
          </a:p>
          <a:p>
            <a:r>
              <a:rPr lang="en-US" sz="3200" dirty="0" smtClean="0"/>
              <a:t>Have integrity</a:t>
            </a:r>
          </a:p>
          <a:p>
            <a:r>
              <a:rPr lang="en-US" sz="3200" dirty="0" smtClean="0"/>
              <a:t>Be accountable for your actions</a:t>
            </a:r>
          </a:p>
          <a:p>
            <a:r>
              <a:rPr lang="en-US" sz="3200" dirty="0" smtClean="0"/>
              <a:t>Show forth excellence</a:t>
            </a:r>
          </a:p>
        </p:txBody>
      </p:sp>
    </p:spTree>
    <p:extLst>
      <p:ext uri="{BB962C8B-B14F-4D97-AF65-F5344CB8AC3E}">
        <p14:creationId xmlns:p14="http://schemas.microsoft.com/office/powerpoint/2010/main" val="9362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dPWVjQSad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Developing Soft Skills Round Robin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Now that you have all learned the basics of these six soft skills, you get the opportunity to practice them!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14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What are Soft Skills?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do you think are “Soft Skills”?</a:t>
            </a:r>
          </a:p>
          <a:p>
            <a:pPr lvl="1"/>
            <a:r>
              <a:rPr lang="en-US" sz="3600" dirty="0" smtClean="0"/>
              <a:t>Skills needed to get along with others and build positive relationships</a:t>
            </a:r>
          </a:p>
          <a:p>
            <a:pPr lvl="1"/>
            <a:r>
              <a:rPr lang="en-US" sz="3600" dirty="0" smtClean="0"/>
              <a:t>Good manners</a:t>
            </a:r>
          </a:p>
          <a:p>
            <a:pPr lvl="1"/>
            <a:r>
              <a:rPr lang="en-US" sz="3600" dirty="0" smtClean="0"/>
              <a:t>Personality traits</a:t>
            </a:r>
          </a:p>
        </p:txBody>
      </p:sp>
    </p:spTree>
    <p:extLst>
      <p:ext uri="{BB962C8B-B14F-4D97-AF65-F5344CB8AC3E}">
        <p14:creationId xmlns:p14="http://schemas.microsoft.com/office/powerpoint/2010/main" val="42333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Types of Soft Skills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Communication</a:t>
            </a:r>
          </a:p>
          <a:p>
            <a:r>
              <a:rPr lang="en-US" sz="3600" dirty="0" smtClean="0"/>
              <a:t>Enthusiasm and Attitude</a:t>
            </a:r>
          </a:p>
          <a:p>
            <a:r>
              <a:rPr lang="en-US" sz="3600" dirty="0"/>
              <a:t>Teamwork</a:t>
            </a:r>
          </a:p>
          <a:p>
            <a:r>
              <a:rPr lang="en-US" sz="3600" dirty="0" smtClean="0"/>
              <a:t>Networking</a:t>
            </a:r>
          </a:p>
          <a:p>
            <a:r>
              <a:rPr lang="en-US" sz="3600" dirty="0" smtClean="0"/>
              <a:t>Problem Solving and Critical Thinking </a:t>
            </a:r>
          </a:p>
          <a:p>
            <a:r>
              <a:rPr lang="en-US" sz="3600" dirty="0" smtClean="0"/>
              <a:t>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35140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Soft Skill #1 - Communication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we give and receive information to others.</a:t>
            </a:r>
          </a:p>
          <a:p>
            <a:r>
              <a:rPr lang="en-US" sz="3600" dirty="0" smtClean="0"/>
              <a:t>How we convey our ideas and opinions with those around us.</a:t>
            </a:r>
          </a:p>
        </p:txBody>
      </p:sp>
    </p:spTree>
    <p:extLst>
      <p:ext uri="{BB962C8B-B14F-4D97-AF65-F5344CB8AC3E}">
        <p14:creationId xmlns:p14="http://schemas.microsoft.com/office/powerpoint/2010/main" val="23170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X0voPlW2pS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Soft Skill #2 – Enthusiasm and Attitude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Be upbeat and cooperative</a:t>
            </a:r>
          </a:p>
          <a:p>
            <a:r>
              <a:rPr lang="en-US" sz="3600" dirty="0" smtClean="0"/>
              <a:t>Demonstrate a positive attitude</a:t>
            </a:r>
          </a:p>
          <a:p>
            <a:r>
              <a:rPr lang="en-US" sz="3600" dirty="0" smtClean="0"/>
              <a:t>Show eagerness to do the job </a:t>
            </a:r>
          </a:p>
        </p:txBody>
      </p:sp>
    </p:spTree>
    <p:extLst>
      <p:ext uri="{BB962C8B-B14F-4D97-AF65-F5344CB8AC3E}">
        <p14:creationId xmlns:p14="http://schemas.microsoft.com/office/powerpoint/2010/main" val="22892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-vk-99seC_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753" y="35299"/>
            <a:ext cx="12066495" cy="67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Soft Skill #3 – Teamwork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By working together, everyone achieves more.</a:t>
            </a:r>
          </a:p>
        </p:txBody>
      </p:sp>
    </p:spTree>
    <p:extLst>
      <p:ext uri="{BB962C8B-B14F-4D97-AF65-F5344CB8AC3E}">
        <p14:creationId xmlns:p14="http://schemas.microsoft.com/office/powerpoint/2010/main" val="18031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MFh9QYFh2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193</Words>
  <Application>Microsoft Office PowerPoint</Application>
  <PresentationFormat>Widescreen</PresentationFormat>
  <Paragraphs>33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SOFT SKILLS</vt:lpstr>
      <vt:lpstr>What are Soft Skills?</vt:lpstr>
      <vt:lpstr>Types of Soft Skills</vt:lpstr>
      <vt:lpstr>Soft Skill #1 - Communication</vt:lpstr>
      <vt:lpstr>PowerPoint Presentation</vt:lpstr>
      <vt:lpstr>Soft Skill #2 – Enthusiasm and Attitude</vt:lpstr>
      <vt:lpstr>PowerPoint Presentation</vt:lpstr>
      <vt:lpstr>Soft Skill #3 – Teamwork</vt:lpstr>
      <vt:lpstr>PowerPoint Presentation</vt:lpstr>
      <vt:lpstr>Soft Skill #4: Networking</vt:lpstr>
      <vt:lpstr>PowerPoint Presentation</vt:lpstr>
      <vt:lpstr>Soft Skill #5: Problem Solving and                       Critical Thinking</vt:lpstr>
      <vt:lpstr>PowerPoint Presentation</vt:lpstr>
      <vt:lpstr>Soft Skill #6: Professionalism </vt:lpstr>
      <vt:lpstr>PowerPoint Presentation</vt:lpstr>
      <vt:lpstr>Developing Soft Skills Round Robin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SKILLS</dc:title>
  <dc:creator>Vikki</dc:creator>
  <cp:lastModifiedBy>Vikki</cp:lastModifiedBy>
  <cp:revision>15</cp:revision>
  <cp:lastPrinted>2015-08-12T02:15:15Z</cp:lastPrinted>
  <dcterms:created xsi:type="dcterms:W3CDTF">2015-08-12T00:44:06Z</dcterms:created>
  <dcterms:modified xsi:type="dcterms:W3CDTF">2015-08-20T15:02:36Z</dcterms:modified>
</cp:coreProperties>
</file>