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4" r:id="rId2"/>
    <p:sldId id="325" r:id="rId3"/>
    <p:sldId id="346" r:id="rId4"/>
    <p:sldId id="341" r:id="rId5"/>
    <p:sldId id="342" r:id="rId6"/>
    <p:sldId id="348" r:id="rId7"/>
    <p:sldId id="349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8C18721-193A-4C9C-9433-51001698E0FE}">
          <p14:sldIdLst/>
        </p14:section>
        <p14:section name="Untitled Section" id="{E506A589-16DA-42A8-BBD3-F9D31CDF9E01}">
          <p14:sldIdLst>
            <p14:sldId id="324"/>
            <p14:sldId id="325"/>
            <p14:sldId id="346"/>
            <p14:sldId id="341"/>
            <p14:sldId id="342"/>
            <p14:sldId id="348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7" autoAdjust="0"/>
    <p:restoredTop sz="81287" autoAdjust="0"/>
  </p:normalViewPr>
  <p:slideViewPr>
    <p:cSldViewPr>
      <p:cViewPr varScale="1">
        <p:scale>
          <a:sx n="91" d="100"/>
          <a:sy n="91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5F29ED-C797-432A-855A-9628A469F9E9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4A40AF-8B4D-4F7B-BD2F-630925398F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50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A40AF-8B4D-4F7B-BD2F-630925398F2D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41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http://socialnetworking.procon.org/</a:t>
            </a:r>
          </a:p>
          <a:p>
            <a:endParaRPr lang="en-US" dirty="0" smtClean="0"/>
          </a:p>
          <a:p>
            <a:r>
              <a:rPr lang="en-US" dirty="0" smtClean="0"/>
              <a:t>http://friendship.about.com/od/Social_Networking/tp/Ways-Social-Networking-Ruins-Friendship.htm</a:t>
            </a:r>
          </a:p>
          <a:p>
            <a:endParaRPr lang="en-US" dirty="0" smtClean="0"/>
          </a:p>
          <a:p>
            <a:r>
              <a:rPr lang="en-US" dirty="0" smtClean="0"/>
              <a:t>http://www.cbc.ca/news/health/social-media-affecting-teens-concepts-of-friendship-intimacy-1.2543158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A40AF-8B4D-4F7B-BD2F-630925398F2D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72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http://socialnetworking.procon.org/</a:t>
            </a:r>
          </a:p>
          <a:p>
            <a:endParaRPr lang="en-US" dirty="0" smtClean="0"/>
          </a:p>
          <a:p>
            <a:r>
              <a:rPr lang="en-US" dirty="0" smtClean="0"/>
              <a:t>http://friendship.about.com/od/Social_Networking/tp/Ways-Social-Networking-Ruins-Friendship.htm</a:t>
            </a:r>
          </a:p>
          <a:p>
            <a:endParaRPr lang="en-US" dirty="0" smtClean="0"/>
          </a:p>
          <a:p>
            <a:r>
              <a:rPr lang="en-US" dirty="0" smtClean="0"/>
              <a:t>http://www.cbc.ca/news/health/social-media-affecting-teens-concepts-of-friendship-intimacy-1.2543158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A40AF-8B4D-4F7B-BD2F-630925398F2D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583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careful of what you put into print/photo’s online. Once it is out there it is out there</a:t>
            </a:r>
            <a:r>
              <a:rPr lang="en-US" baseline="0" dirty="0" smtClean="0"/>
              <a:t> and there is NO retrieval. DO NOT put anything online that you would not say to the person face-to-face. Think about the consequences of what you put online- How is it going to make others feel? Is it really important to post? Could it impact someone’s future? Could it impact your future?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where we can reinforce Passive, Aggressive, Assertive 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A40AF-8B4D-4F7B-BD2F-630925398F2D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970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careful of what you put into print/photo’s online. Once it is out there it is out there</a:t>
            </a:r>
            <a:r>
              <a:rPr lang="en-US" baseline="0" dirty="0" smtClean="0"/>
              <a:t> and there is NO retrieval. DO NOT put anything online that you would not say to the person face-to-face. Think about the consequences of what you put online- How is it going to make others feel? Is it really important to post? Could it impact someone’s future? Could it impact your future?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where we can reinforce Passive, Aggressive, Assertive 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A40AF-8B4D-4F7B-BD2F-630925398F2D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250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careful of what you put into print/photo’s online. Once it is out there it is out there</a:t>
            </a:r>
            <a:r>
              <a:rPr lang="en-US" baseline="0" dirty="0" smtClean="0"/>
              <a:t> and there is NO retrieval. DO NOT put anything online that you would not say to the person face-to-face. Think about the consequences of what you put online- How is it going to make others feel? Is it really important to post? Could it impact someone’s future? Could it impact your future?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where we can reinforce Passive, Aggressive, Assertive 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A40AF-8B4D-4F7B-BD2F-630925398F2D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586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careful of what you put into print/photo’s online. Once it is out there it is out there</a:t>
            </a:r>
            <a:r>
              <a:rPr lang="en-US" baseline="0" dirty="0" smtClean="0"/>
              <a:t> and there is NO retrieval. DO NOT put anything online that you would not say to the person face-to-face. Think about the consequences of what you put online- How is it going to make others feel? Is it really important to post? Could it impact someone’s future? Could it impact your future?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where we can reinforce Passive, Aggressive, Assertive 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4A40AF-8B4D-4F7B-BD2F-630925398F2D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323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A8E3-46F3-44C3-8ECE-2E633AAA3502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3EA1-925F-4BEC-9468-F43BFCB0D8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4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CEFE-470B-4FD4-81FD-4755CDEA6B56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ACF7-CBE2-48BB-A57A-7F2FB37483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43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0CFB-9D6F-4F48-9C46-CEA41BAD61BD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90AC-6B33-4461-B7E6-8D2CF2E3C7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5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1382-F4CE-4AEC-91AA-4F7B56AF8286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B2BC-584A-41BF-8EA2-BD15E19DF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656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D2F7-124D-4D6F-9BCD-B884CD651EF7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ED77-7863-4E6D-AB6A-BFBE2ED62C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650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28FF-F557-478A-9753-42B1EE2B4875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46C9-9A23-4F45-BFFC-C6E57651E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02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6AA6-716B-4FE0-95EB-FA75F46BAF41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8D1F-C476-4C08-8E9A-8319D57910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947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287F-2BBE-4517-A8A1-7E84D5515C5D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B665-A397-4DA2-BFE3-5914BD3B83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01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A2F5-F83D-45A0-87ED-F54377F8F62F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B2CA-E790-4C01-9E40-E07709A1EA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76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E9EF-D742-47B7-8BD2-3C280A6D6636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7D4A-ADDC-4D51-AB98-4D25DEA0AE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580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1FFC-7CF1-47E8-9546-0BEC914A38E2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A6E3-0954-4AA3-8CED-537EF526A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627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38B6E-506B-4AE0-A6C6-F011245E7864}" type="datetimeFigureOut">
              <a:rPr lang="en-GB"/>
              <a:pPr>
                <a:defRPr/>
              </a:pPr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0DD158-FA4B-4FD0-9B66-97938C84B1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3081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83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85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6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8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9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1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4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07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770313"/>
            <a:ext cx="28416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3741738"/>
            <a:ext cx="284003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4124"/>
            <a:ext cx="5845404" cy="424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63330" y="1474787"/>
            <a:ext cx="513320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Positive Social Media</a:t>
            </a:r>
            <a:endParaRPr lang="en-GB" sz="4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732446" y="2261121"/>
            <a:ext cx="565998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3038" indent="-1730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Improves relationships and helps to make new friends.</a:t>
            </a:r>
          </a:p>
          <a:p>
            <a:pPr marL="173038" indent="-1730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Can enable face-to-face meetings</a:t>
            </a:r>
          </a:p>
          <a:p>
            <a:pPr marL="173038" indent="-1730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Helps people become connected with social groups.</a:t>
            </a:r>
          </a:p>
        </p:txBody>
      </p:sp>
    </p:spTree>
    <p:extLst>
      <p:ext uri="{BB962C8B-B14F-4D97-AF65-F5344CB8AC3E}">
        <p14:creationId xmlns:p14="http://schemas.microsoft.com/office/powerpoint/2010/main" val="14273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32114" y="1336342"/>
            <a:ext cx="536467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Negative Social Media</a:t>
            </a:r>
            <a:endParaRPr lang="en-GB" sz="4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718762" y="2105783"/>
            <a:ext cx="565998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3038" indent="-1730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Less to say in person.</a:t>
            </a:r>
          </a:p>
          <a:p>
            <a:pPr marL="173038" indent="-1730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False sense of true friendship by how many “friends” or “likes” they have.</a:t>
            </a:r>
          </a:p>
          <a:p>
            <a:pPr marL="173038" indent="-1730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More comfortable posting inappropriate content that can never be taken back.</a:t>
            </a:r>
          </a:p>
        </p:txBody>
      </p:sp>
    </p:spTree>
    <p:extLst>
      <p:ext uri="{BB962C8B-B14F-4D97-AF65-F5344CB8AC3E}">
        <p14:creationId xmlns:p14="http://schemas.microsoft.com/office/powerpoint/2010/main" val="40557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56352" y="1361788"/>
            <a:ext cx="543129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Cautions of Social Media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667905" y="2020019"/>
            <a:ext cx="429339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3838" indent="-2238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Social Rejection</a:t>
            </a:r>
          </a:p>
          <a:p>
            <a:pPr marL="223838" indent="-2238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Bullying/Cyberbullying</a:t>
            </a:r>
          </a:p>
          <a:p>
            <a:pPr marL="223838" indent="-2238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Gossiping</a:t>
            </a:r>
          </a:p>
          <a:p>
            <a:pPr marL="223838" indent="-2238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Sexual harassment</a:t>
            </a:r>
          </a:p>
          <a:p>
            <a:pPr marL="223838" indent="-2238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Abuse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9058" r="76684">
                        <a14:foregroundMark x1="39337" y1="33054" x2="67016" y2="30506"/>
                        <a14:foregroundMark x1="36091" y1="50960" x2="65864" y2="51204"/>
                        <a14:foregroundMark x1="46073" y1="66073" x2="51658" y2="67923"/>
                        <a14:foregroundMark x1="31902" y1="79791" x2="65166" y2="75846"/>
                        <a14:foregroundMark x1="40524" y1="12356" x2="53298" y2="14241"/>
                        <a14:backgroundMark x1="45620" y1="40733" x2="45620" y2="40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7" r="22993"/>
          <a:stretch/>
        </p:blipFill>
        <p:spPr bwMode="auto">
          <a:xfrm>
            <a:off x="5380660" y="1993968"/>
            <a:ext cx="2131558" cy="38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7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88181" y="1496978"/>
            <a:ext cx="59676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Social Media &amp; Your Future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561397" y="2276872"/>
            <a:ext cx="589092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3838" indent="-2238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Your use of social media can impact your future opportunities.  </a:t>
            </a:r>
          </a:p>
          <a:p>
            <a:pPr marL="223838" indent="-2238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Think about the consequences </a:t>
            </a:r>
            <a:r>
              <a:rPr lang="en-GB" altLang="en-US" b="1" u="sng" dirty="0" smtClean="0">
                <a:solidFill>
                  <a:schemeClr val="tx2"/>
                </a:solidFill>
              </a:rPr>
              <a:t>BEFORE</a:t>
            </a:r>
            <a:r>
              <a:rPr lang="en-GB" altLang="en-US" b="1" dirty="0" smtClean="0">
                <a:solidFill>
                  <a:schemeClr val="tx2"/>
                </a:solidFill>
              </a:rPr>
              <a:t> putting something online!</a:t>
            </a:r>
          </a:p>
        </p:txBody>
      </p:sp>
    </p:spTree>
    <p:extLst>
      <p:ext uri="{BB962C8B-B14F-4D97-AF65-F5344CB8AC3E}">
        <p14:creationId xmlns:p14="http://schemas.microsoft.com/office/powerpoint/2010/main" val="2714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743086" y="1496978"/>
            <a:ext cx="365786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	SK YOURSELF…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51" name="TextBox 33"/>
          <p:cNvSpPr txBox="1">
            <a:spLocks noChangeArrowheads="1"/>
          </p:cNvSpPr>
          <p:nvPr/>
        </p:nvSpPr>
        <p:spPr bwMode="auto">
          <a:xfrm>
            <a:off x="1403648" y="2060848"/>
            <a:ext cx="62509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23838" indent="-2238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How is it going to make others feel?</a:t>
            </a:r>
          </a:p>
          <a:p>
            <a:pPr marL="223838" indent="-2238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Is it really that important to post?</a:t>
            </a:r>
          </a:p>
          <a:p>
            <a:pPr marL="223838" indent="-2238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Could it impact your future career and life?</a:t>
            </a:r>
          </a:p>
          <a:p>
            <a:pPr marL="223838" indent="-223838" eaLnBrk="1" hangingPunct="1">
              <a:spcBef>
                <a:spcPct val="0"/>
              </a:spcBef>
            </a:pPr>
            <a:r>
              <a:rPr lang="en-GB" altLang="en-US" b="1" dirty="0" smtClean="0">
                <a:solidFill>
                  <a:schemeClr val="tx2"/>
                </a:solidFill>
              </a:rPr>
              <a:t>Could it impact someone else’s future?</a:t>
            </a:r>
          </a:p>
        </p:txBody>
      </p:sp>
    </p:spTree>
    <p:extLst>
      <p:ext uri="{BB962C8B-B14F-4D97-AF65-F5344CB8AC3E}">
        <p14:creationId xmlns:p14="http://schemas.microsoft.com/office/powerpoint/2010/main" val="34515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19672" y="1772816"/>
            <a:ext cx="57731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What will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your digital reputation be?</a:t>
            </a:r>
            <a:endParaRPr lang="en-GB" sz="66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527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Vikki</cp:lastModifiedBy>
  <cp:revision>72</cp:revision>
  <dcterms:created xsi:type="dcterms:W3CDTF">2012-02-09T22:23:27Z</dcterms:created>
  <dcterms:modified xsi:type="dcterms:W3CDTF">2015-11-09T17:46:08Z</dcterms:modified>
</cp:coreProperties>
</file>