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5332" autoAdjust="0"/>
  </p:normalViewPr>
  <p:slideViewPr>
    <p:cSldViewPr snapToGrid="0">
      <p:cViewPr varScale="1">
        <p:scale>
          <a:sx n="90" d="100"/>
          <a:sy n="90" d="100"/>
        </p:scale>
        <p:origin x="114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2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8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5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0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7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4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7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7609C-DC2F-446E-9680-A77884F44E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826-6529-4627-99B4-8DE794C7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95" y="3687143"/>
            <a:ext cx="5133279" cy="2387600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 smtClean="0">
                <a:latin typeface="+mn-lt"/>
              </a:rPr>
              <a:t>Social </a:t>
            </a:r>
            <a:br>
              <a:rPr lang="en-US" sz="7200" b="1" dirty="0" smtClean="0">
                <a:latin typeface="+mn-lt"/>
              </a:rPr>
            </a:br>
            <a:r>
              <a:rPr lang="en-US" sz="7200" b="1" dirty="0" smtClean="0">
                <a:latin typeface="+mn-lt"/>
              </a:rPr>
              <a:t>Interactions</a:t>
            </a:r>
            <a:endParaRPr lang="en-US" sz="7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53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Other Lost Skills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Appropriate phone use</a:t>
            </a:r>
          </a:p>
          <a:p>
            <a:r>
              <a:rPr lang="en-US" sz="3600" dirty="0" smtClean="0"/>
              <a:t>Thank you notes</a:t>
            </a:r>
          </a:p>
          <a:p>
            <a:r>
              <a:rPr lang="en-US" sz="3600" dirty="0" smtClean="0"/>
              <a:t>Meal time manners / Dining etiquette</a:t>
            </a:r>
          </a:p>
          <a:p>
            <a:r>
              <a:rPr lang="en-US" sz="3600" dirty="0" smtClean="0"/>
              <a:t>Tipping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88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Proper Etiquette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Beauty and the Beast Video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Proper Etiquette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your proper etiquette at the dinner table?</a:t>
            </a:r>
          </a:p>
          <a:p>
            <a:r>
              <a:rPr lang="en-US" dirty="0" smtClean="0"/>
              <a:t>Watch this video to find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Thank You Notes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Always send a thank you note when…</a:t>
            </a:r>
          </a:p>
          <a:p>
            <a:pPr lvl="1"/>
            <a:r>
              <a:rPr lang="en-US" sz="3600" dirty="0" smtClean="0"/>
              <a:t>You receive a gift</a:t>
            </a:r>
          </a:p>
          <a:p>
            <a:pPr lvl="1"/>
            <a:r>
              <a:rPr lang="en-US" sz="3600" dirty="0" smtClean="0"/>
              <a:t>You have been a guest at someone's home</a:t>
            </a:r>
          </a:p>
          <a:p>
            <a:pPr lvl="1"/>
            <a:r>
              <a:rPr lang="en-US" sz="3600" dirty="0" smtClean="0"/>
              <a:t>Someone does a special favor for you.</a:t>
            </a:r>
          </a:p>
          <a:p>
            <a:pPr lvl="1"/>
            <a:r>
              <a:rPr lang="en-US" sz="3600" dirty="0" smtClean="0"/>
              <a:t>You have gone on a job interview.</a:t>
            </a:r>
          </a:p>
        </p:txBody>
      </p:sp>
    </p:spTree>
    <p:extLst>
      <p:ext uri="{BB962C8B-B14F-4D97-AF65-F5344CB8AC3E}">
        <p14:creationId xmlns:p14="http://schemas.microsoft.com/office/powerpoint/2010/main" val="7545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Thank You Notes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about someone in your life that deserves to hear about something they have done for you.</a:t>
            </a:r>
          </a:p>
          <a:p>
            <a:r>
              <a:rPr lang="en-US" sz="3200" dirty="0" smtClean="0"/>
              <a:t>Using the construction paper in the back, create a thank you note for that person.</a:t>
            </a:r>
          </a:p>
          <a:p>
            <a:r>
              <a:rPr lang="en-US" sz="3200" dirty="0" smtClean="0"/>
              <a:t>Deliver that note to them TODAY!!!</a:t>
            </a:r>
          </a:p>
          <a:p>
            <a:r>
              <a:rPr lang="en-US" sz="3200" dirty="0" smtClean="0"/>
              <a:t>This </a:t>
            </a:r>
            <a:r>
              <a:rPr lang="en-US" sz="3200" b="1" i="1" u="sng" dirty="0" smtClean="0"/>
              <a:t>IS</a:t>
            </a:r>
            <a:r>
              <a:rPr lang="en-US" sz="3200" dirty="0" smtClean="0"/>
              <a:t> an assignment.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98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 Hate It When…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Divide into two groups – Girls and Boys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When out socially with a date or group of friends, what do you hate the most?  Finish the sentence, “I hate it when…”</a:t>
            </a:r>
          </a:p>
          <a:p>
            <a:pPr lvl="1"/>
            <a:endParaRPr lang="en-US" sz="3200" dirty="0"/>
          </a:p>
          <a:p>
            <a:r>
              <a:rPr lang="en-US" sz="3200" dirty="0" smtClean="0"/>
              <a:t>When out socially with a date or group of friends, what do you love the most?  Finish the sentence, “I love it when…”</a:t>
            </a:r>
          </a:p>
        </p:txBody>
      </p:sp>
    </p:spTree>
    <p:extLst>
      <p:ext uri="{BB962C8B-B14F-4D97-AF65-F5344CB8AC3E}">
        <p14:creationId xmlns:p14="http://schemas.microsoft.com/office/powerpoint/2010/main" val="641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Good Manners and Social Skills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3600" dirty="0" smtClean="0"/>
              <a:t>Using good manners and appropriate social skills shows respect for the people and places around you.  </a:t>
            </a:r>
          </a:p>
          <a:p>
            <a:pPr marL="285750" indent="-285750"/>
            <a:r>
              <a:rPr lang="en-US" sz="3600" dirty="0" smtClean="0"/>
              <a:t>Allows for communication with fewer misunderstandings.</a:t>
            </a:r>
          </a:p>
          <a:p>
            <a:pPr marL="285750" indent="-285750"/>
            <a:r>
              <a:rPr lang="en-US" sz="3600" dirty="0" smtClean="0"/>
              <a:t>People will remember you by your behavior, whether good or bad.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Why Social Skills?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285750" indent="-285750"/>
            <a:r>
              <a:rPr lang="en-US" sz="3900" dirty="0" smtClean="0"/>
              <a:t>Those who don’t learn appropriate social skills at an early age might: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900" dirty="0"/>
              <a:t>H</a:t>
            </a:r>
            <a:r>
              <a:rPr lang="en-US" sz="3900" dirty="0" smtClean="0"/>
              <a:t>ave problems with behavior.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900" dirty="0" smtClean="0"/>
              <a:t>Have difficulty with schoolwork.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900" dirty="0"/>
              <a:t>H</a:t>
            </a:r>
            <a:r>
              <a:rPr lang="en-US" sz="3900" dirty="0" smtClean="0"/>
              <a:t>ave difficulty controlling emotions.  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900" dirty="0"/>
              <a:t>N</a:t>
            </a:r>
            <a:r>
              <a:rPr lang="en-US" sz="3900" dirty="0" smtClean="0"/>
              <a:t>ot be easily accepted by peers. 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3900" dirty="0"/>
              <a:t>H</a:t>
            </a:r>
            <a:r>
              <a:rPr lang="en-US" sz="3900" dirty="0" smtClean="0"/>
              <a:t>ave problems getting along with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Basic Social Skills (Simple Manners)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8399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3600" dirty="0" smtClean="0"/>
              <a:t>Be polite</a:t>
            </a:r>
          </a:p>
          <a:p>
            <a:pPr marL="285750" indent="-285750"/>
            <a:r>
              <a:rPr lang="en-US" sz="3600" dirty="0" smtClean="0"/>
              <a:t>Say “Please” and “Thank You”</a:t>
            </a:r>
          </a:p>
          <a:p>
            <a:pPr marL="285750" indent="-285750"/>
            <a:r>
              <a:rPr lang="en-US" sz="3600" dirty="0" smtClean="0"/>
              <a:t>Make eye contact when talking</a:t>
            </a:r>
          </a:p>
          <a:p>
            <a:pPr marL="285750" indent="-285750"/>
            <a:r>
              <a:rPr lang="en-US" sz="3600" dirty="0" smtClean="0"/>
              <a:t>Hold the door for others</a:t>
            </a:r>
          </a:p>
          <a:p>
            <a:pPr marL="285750" indent="-285750"/>
            <a:r>
              <a:rPr lang="en-US" sz="3600" dirty="0" smtClean="0"/>
              <a:t>Turn your phone off when appropriate</a:t>
            </a:r>
          </a:p>
          <a:p>
            <a:pPr marL="285750" indent="-285750"/>
            <a:r>
              <a:rPr lang="en-US" sz="3600" dirty="0" smtClean="0"/>
              <a:t>Keep conversations polite and appropriate</a:t>
            </a:r>
          </a:p>
          <a:p>
            <a:pPr marL="285750" indent="-285750"/>
            <a:r>
              <a:rPr lang="en-US" sz="3600" dirty="0" smtClean="0"/>
              <a:t>Be punctual (on time)</a:t>
            </a:r>
          </a:p>
          <a:p>
            <a:pPr marL="285750" indent="-285750"/>
            <a:r>
              <a:rPr lang="en-US" sz="3600" dirty="0" smtClean="0"/>
              <a:t>Use appropriate language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Important Skills for School Success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/>
            <a:r>
              <a:rPr lang="en-US" sz="3600" dirty="0" smtClean="0"/>
              <a:t>Manage time wisely and productively </a:t>
            </a:r>
          </a:p>
          <a:p>
            <a:pPr marL="285750" indent="-285750"/>
            <a:r>
              <a:rPr lang="en-US" sz="3600" dirty="0" smtClean="0"/>
              <a:t>Create good study habits</a:t>
            </a:r>
          </a:p>
          <a:p>
            <a:pPr marL="285750" indent="-285750"/>
            <a:r>
              <a:rPr lang="en-US" sz="3600" dirty="0" smtClean="0"/>
              <a:t>Set attainable goals often</a:t>
            </a:r>
          </a:p>
          <a:p>
            <a:pPr marL="285750" indent="-285750"/>
            <a:r>
              <a:rPr lang="en-US" sz="3600" dirty="0" smtClean="0"/>
              <a:t>Concentrate and ask questions</a:t>
            </a:r>
          </a:p>
          <a:p>
            <a:pPr marL="285750" indent="-285750"/>
            <a:r>
              <a:rPr lang="en-US" sz="3600" dirty="0" smtClean="0"/>
              <a:t>Learn how to be a good note-taker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40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Important Skills for School Success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/>
            <a:r>
              <a:rPr lang="en-US" sz="3600" dirty="0" smtClean="0"/>
              <a:t>Complete assignments/turn them in on time</a:t>
            </a:r>
          </a:p>
          <a:p>
            <a:pPr marL="285750" indent="-285750"/>
            <a:r>
              <a:rPr lang="en-US" sz="3600" dirty="0" smtClean="0"/>
              <a:t>Get organized </a:t>
            </a:r>
          </a:p>
          <a:p>
            <a:pPr marL="285750" indent="-285750"/>
            <a:r>
              <a:rPr lang="en-US" sz="3600" dirty="0" smtClean="0"/>
              <a:t>Be motivated to learn </a:t>
            </a:r>
          </a:p>
          <a:p>
            <a:pPr marL="285750" indent="-285750"/>
            <a:r>
              <a:rPr lang="en-US" sz="3600" dirty="0" smtClean="0"/>
              <a:t>Work hard (no excuses!)</a:t>
            </a:r>
          </a:p>
          <a:p>
            <a:pPr marL="285750" indent="-285750"/>
            <a:r>
              <a:rPr lang="en-US" sz="3600" dirty="0" smtClean="0"/>
              <a:t>Do your best and be committed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6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Important Skills for Employability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3600" dirty="0" smtClean="0"/>
              <a:t>Communication skills (listening, speaking and writing)</a:t>
            </a:r>
          </a:p>
          <a:p>
            <a:pPr marL="285750" indent="-285750"/>
            <a:r>
              <a:rPr lang="en-US" sz="3600" dirty="0" smtClean="0"/>
              <a:t>Teamwork</a:t>
            </a:r>
          </a:p>
          <a:p>
            <a:pPr marL="285750" indent="-285750"/>
            <a:r>
              <a:rPr lang="en-US" sz="3600" dirty="0" smtClean="0"/>
              <a:t>Critical thinking (solve problems and make decisions)</a:t>
            </a:r>
          </a:p>
          <a:p>
            <a:pPr marL="285750" indent="-285750"/>
            <a:r>
              <a:rPr lang="en-US" sz="3600" dirty="0" smtClean="0"/>
              <a:t>Initiative / self-motivation </a:t>
            </a:r>
          </a:p>
          <a:p>
            <a:pPr marL="285750" indent="-285750"/>
            <a:r>
              <a:rPr lang="en-US" sz="3600" dirty="0" smtClean="0"/>
              <a:t>Productive and positive attitude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Important Skills for Employability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3600" dirty="0" smtClean="0"/>
              <a:t>Leadership skills </a:t>
            </a:r>
          </a:p>
          <a:p>
            <a:pPr marL="285750" indent="-285750"/>
            <a:r>
              <a:rPr lang="en-US" sz="3600" dirty="0" smtClean="0"/>
              <a:t>Adaptability </a:t>
            </a:r>
          </a:p>
          <a:p>
            <a:pPr marL="285750" indent="-285750"/>
            <a:r>
              <a:rPr lang="en-US" sz="3600" dirty="0" smtClean="0"/>
              <a:t>Time management </a:t>
            </a:r>
          </a:p>
          <a:p>
            <a:pPr marL="285750" indent="-285750"/>
            <a:r>
              <a:rPr lang="en-US" sz="3600" dirty="0" smtClean="0"/>
              <a:t>Integrity / honesty </a:t>
            </a:r>
          </a:p>
          <a:p>
            <a:pPr marL="285750" indent="-285750"/>
            <a:r>
              <a:rPr lang="en-US" sz="3600" dirty="0" smtClean="0"/>
              <a:t>Dependability </a:t>
            </a:r>
          </a:p>
          <a:p>
            <a:pPr marL="285750" indent="-285750"/>
            <a:r>
              <a:rPr lang="en-US" sz="3600" dirty="0" smtClean="0"/>
              <a:t>Interpersonal skills (“people” skills)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446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Social  Interactions</vt:lpstr>
      <vt:lpstr>I Hate It When…</vt:lpstr>
      <vt:lpstr>Good Manners and Social Skills</vt:lpstr>
      <vt:lpstr>Why Social Skills?</vt:lpstr>
      <vt:lpstr>Basic Social Skills (Simple Manners)</vt:lpstr>
      <vt:lpstr>Important Skills for School Success</vt:lpstr>
      <vt:lpstr>Important Skills for School Success</vt:lpstr>
      <vt:lpstr>Important Skills for Employability </vt:lpstr>
      <vt:lpstr>Important Skills for Employability </vt:lpstr>
      <vt:lpstr>Other Lost Skills</vt:lpstr>
      <vt:lpstr>Proper Etiquette</vt:lpstr>
      <vt:lpstr>Proper Etiquette</vt:lpstr>
      <vt:lpstr>Thank You Notes</vt:lpstr>
      <vt:lpstr>Thank You Notes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Interactions</dc:title>
  <dc:creator>Vikki</dc:creator>
  <cp:lastModifiedBy>Vikki</cp:lastModifiedBy>
  <cp:revision>6</cp:revision>
  <dcterms:created xsi:type="dcterms:W3CDTF">2015-11-30T20:36:57Z</dcterms:created>
  <dcterms:modified xsi:type="dcterms:W3CDTF">2015-12-02T18:21:08Z</dcterms:modified>
</cp:coreProperties>
</file>