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11" autoAdjust="0"/>
  </p:normalViewPr>
  <p:slideViewPr>
    <p:cSldViewPr>
      <p:cViewPr varScale="1">
        <p:scale>
          <a:sx n="47" d="100"/>
          <a:sy n="47" d="100"/>
        </p:scale>
        <p:origin x="-10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6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2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3910-48D4-46E8-81D1-4C58A891FB70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B88B-CAC9-4AFA-B47F-406A5AE4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35175"/>
            <a:ext cx="7772400" cy="1470025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SELF-CONCEPT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Self-concept is the total picture a person has of themselves.</a:t>
            </a:r>
          </a:p>
          <a:p>
            <a:r>
              <a:rPr lang="en-US" dirty="0" smtClean="0"/>
              <a:t>Understand the self-concept cycle.</a:t>
            </a:r>
          </a:p>
          <a:p>
            <a:r>
              <a:rPr lang="en-US" dirty="0" smtClean="0"/>
              <a:t>Different influences on our self-concept.</a:t>
            </a:r>
          </a:p>
          <a:p>
            <a:r>
              <a:rPr lang="en-US" dirty="0" smtClean="0"/>
              <a:t>Promote a positive self-concept in children.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and turn in the “A Look At My Life” worksheet.</a:t>
            </a:r>
          </a:p>
          <a:p>
            <a:r>
              <a:rPr lang="en-US" dirty="0" smtClean="0"/>
              <a:t>This will analyze how your self-concept came to be.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total picture a person has of themselves.</a:t>
            </a:r>
          </a:p>
          <a:p>
            <a:r>
              <a:rPr lang="en-US" dirty="0" smtClean="0"/>
              <a:t>A composite of the traits, values, thoughts and feelings that we have for ourselves.</a:t>
            </a:r>
          </a:p>
          <a:p>
            <a:r>
              <a:rPr lang="en-US" dirty="0" smtClean="0"/>
              <a:t>Impacts all of the areas of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along better with others</a:t>
            </a:r>
          </a:p>
          <a:p>
            <a:r>
              <a:rPr lang="en-US" dirty="0" smtClean="0"/>
              <a:t>Self-confident</a:t>
            </a:r>
          </a:p>
          <a:p>
            <a:r>
              <a:rPr lang="en-US" dirty="0" smtClean="0"/>
              <a:t>Risk-taker</a:t>
            </a:r>
          </a:p>
          <a:p>
            <a:r>
              <a:rPr lang="en-US" dirty="0" smtClean="0"/>
              <a:t>Willing to try new things</a:t>
            </a:r>
          </a:p>
          <a:p>
            <a:r>
              <a:rPr lang="en-US" dirty="0" smtClean="0"/>
              <a:t>Self-reliant</a:t>
            </a:r>
          </a:p>
          <a:p>
            <a:r>
              <a:rPr lang="en-US" dirty="0" smtClean="0"/>
              <a:t>Goal setter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off in front of other children</a:t>
            </a:r>
          </a:p>
          <a:p>
            <a:r>
              <a:rPr lang="en-US" dirty="0" smtClean="0"/>
              <a:t>Put others down</a:t>
            </a:r>
          </a:p>
          <a:p>
            <a:r>
              <a:rPr lang="en-US" dirty="0" smtClean="0"/>
              <a:t>Critical of self and others</a:t>
            </a:r>
          </a:p>
          <a:p>
            <a:r>
              <a:rPr lang="en-US" dirty="0" smtClean="0"/>
              <a:t>Might be a bully to make themselves look and feel stronger</a:t>
            </a:r>
          </a:p>
          <a:p>
            <a:r>
              <a:rPr lang="en-US" dirty="0" smtClean="0"/>
              <a:t>Withdrawn</a:t>
            </a:r>
          </a:p>
          <a:p>
            <a:r>
              <a:rPr lang="en-US" dirty="0" smtClean="0"/>
              <a:t>Insecure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Positive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of Music Video clip – “I Have Confidence”</a:t>
            </a:r>
          </a:p>
          <a:p>
            <a:r>
              <a:rPr lang="en-US" dirty="0" smtClean="0"/>
              <a:t>How is enthusiasm and self-confidence helpful in developing a successful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Self-Concept Cycle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676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AS I SEE MYSELF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3124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MY ACTIONS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5181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OTHERS SEE ME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HOW OTHERS REACT TO ME</a:t>
            </a:r>
            <a:endParaRPr lang="en-US" sz="32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43600" y="2286000"/>
            <a:ext cx="8382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096000" y="3810000"/>
            <a:ext cx="838200" cy="1295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209800" y="4114800"/>
            <a:ext cx="6858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05000" y="2209800"/>
            <a:ext cx="9144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Influences on Our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individual’s self-perception.</a:t>
            </a:r>
          </a:p>
          <a:p>
            <a:r>
              <a:rPr lang="en-US" dirty="0" smtClean="0"/>
              <a:t>Verbal and nonverbal communication with self and others.</a:t>
            </a:r>
          </a:p>
          <a:p>
            <a:r>
              <a:rPr lang="en-US" dirty="0" smtClean="0"/>
              <a:t>Positive and negative interaction with others, self, the environment, and the media.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Promoting a Positive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children know that their behavior is appropriate</a:t>
            </a:r>
          </a:p>
          <a:p>
            <a:r>
              <a:rPr lang="en-US" dirty="0" smtClean="0"/>
              <a:t>Allow children to make choices and decisions</a:t>
            </a:r>
          </a:p>
          <a:p>
            <a:r>
              <a:rPr lang="en-US" dirty="0" smtClean="0"/>
              <a:t>Support them as they try new things</a:t>
            </a:r>
          </a:p>
          <a:p>
            <a:r>
              <a:rPr lang="en-US" dirty="0" smtClean="0"/>
              <a:t>Allow for personal independence</a:t>
            </a:r>
          </a:p>
          <a:p>
            <a:r>
              <a:rPr lang="en-US" dirty="0" smtClean="0"/>
              <a:t>Encourage the development of skills and talents.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Praising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thrive in a climate of love.</a:t>
            </a:r>
          </a:p>
          <a:p>
            <a:r>
              <a:rPr lang="en-US" dirty="0" smtClean="0"/>
              <a:t>Give your child plenty of praise, warmth, and physical signs of affection.</a:t>
            </a:r>
          </a:p>
          <a:p>
            <a:r>
              <a:rPr lang="en-US" dirty="0" smtClean="0"/>
              <a:t>Split into groups and brainstorm positive comments or different ways to say “Good Job”</a:t>
            </a:r>
          </a:p>
          <a:p>
            <a:r>
              <a:rPr lang="en-US" dirty="0" smtClean="0"/>
              <a:t>Share your findings with the class.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SELF-CONCEPT</vt:lpstr>
      <vt:lpstr>Self-Concept</vt:lpstr>
      <vt:lpstr>Positive Self-Concept</vt:lpstr>
      <vt:lpstr>Negative Self-Concept</vt:lpstr>
      <vt:lpstr>Example of Positive Self-Concept</vt:lpstr>
      <vt:lpstr>Self-Concept Cycle</vt:lpstr>
      <vt:lpstr>Influences on Our Self-Concept</vt:lpstr>
      <vt:lpstr>Promoting a Positive Self-Concept</vt:lpstr>
      <vt:lpstr>Praising Children</vt:lpstr>
      <vt:lpstr>Summary</vt:lpstr>
      <vt:lpstr>Homework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SELF-CONCEPT</dc:title>
  <dc:creator>Vikki</dc:creator>
  <cp:lastModifiedBy>V_Masters</cp:lastModifiedBy>
  <cp:revision>13</cp:revision>
  <dcterms:created xsi:type="dcterms:W3CDTF">2014-08-21T20:35:05Z</dcterms:created>
  <dcterms:modified xsi:type="dcterms:W3CDTF">2014-08-22T03:42:07Z</dcterms:modified>
</cp:coreProperties>
</file>