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5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6860-2B36-4793-8488-492D48B76590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879B-0E3E-425A-B9E4-6907591504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5638800" cy="1698625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/>
              <a:t>Roadblocks </a:t>
            </a:r>
            <a:br>
              <a:rPr lang="en-US" sz="6000" b="1" dirty="0" smtClean="0"/>
            </a:br>
            <a:r>
              <a:rPr lang="en-US" sz="6000" b="1" dirty="0" smtClean="0"/>
              <a:t>to Development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Development of a Teen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normal conditions, most teens:</a:t>
            </a:r>
          </a:p>
          <a:p>
            <a:pPr lvl="1"/>
            <a:r>
              <a:rPr lang="en-US" sz="3200" dirty="0" smtClean="0"/>
              <a:t>Get through the developmental tasks on schedule.</a:t>
            </a:r>
          </a:p>
          <a:p>
            <a:pPr lvl="1"/>
            <a:r>
              <a:rPr lang="en-US" sz="3200" dirty="0" smtClean="0"/>
              <a:t>Develop into responsible, mature adults.</a:t>
            </a:r>
          </a:p>
          <a:p>
            <a:r>
              <a:rPr lang="en-US" dirty="0" smtClean="0"/>
              <a:t>Just as physical growth can be interrupted by disease or lack of nutrients, developmental tasks can be interrupted by roadblocks.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Roadblocks for Teens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Crisis Level Traumas</a:t>
            </a:r>
          </a:p>
          <a:p>
            <a:pPr lvl="1"/>
            <a:r>
              <a:rPr lang="en-US" sz="3200" dirty="0" smtClean="0"/>
              <a:t>Death of a parent</a:t>
            </a:r>
          </a:p>
          <a:p>
            <a:pPr lvl="1"/>
            <a:r>
              <a:rPr lang="en-US" sz="3200" dirty="0" smtClean="0"/>
              <a:t>Divorce of parents</a:t>
            </a:r>
          </a:p>
          <a:p>
            <a:pPr lvl="1"/>
            <a:r>
              <a:rPr lang="en-US" sz="3200" dirty="0" smtClean="0"/>
              <a:t>Death of a sibling or close friend</a:t>
            </a:r>
          </a:p>
          <a:p>
            <a:pPr lvl="1"/>
            <a:r>
              <a:rPr lang="en-US" sz="3200" dirty="0" smtClean="0"/>
              <a:t>Severe illness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Roadblocks for Teens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Living with Abuse</a:t>
            </a:r>
          </a:p>
          <a:p>
            <a:pPr lvl="1"/>
            <a:r>
              <a:rPr lang="en-US" sz="3200" dirty="0" smtClean="0"/>
              <a:t>Physical</a:t>
            </a:r>
          </a:p>
          <a:p>
            <a:pPr lvl="1"/>
            <a:r>
              <a:rPr lang="en-US" sz="3200" dirty="0" smtClean="0"/>
              <a:t>Emotional and/or Verbal</a:t>
            </a:r>
          </a:p>
          <a:p>
            <a:pPr lvl="1"/>
            <a:r>
              <a:rPr lang="en-US" sz="3200" dirty="0" smtClean="0"/>
              <a:t>Sexual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Roadblocks for Teens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Teen Pregnancy</a:t>
            </a:r>
          </a:p>
          <a:p>
            <a:r>
              <a:rPr lang="en-US" dirty="0" smtClean="0"/>
              <a:t>Drug and/or Alcohol </a:t>
            </a:r>
            <a:r>
              <a:rPr lang="en-US" dirty="0"/>
              <a:t>A</a:t>
            </a:r>
            <a:r>
              <a:rPr lang="en-US" dirty="0" smtClean="0"/>
              <a:t>buse</a:t>
            </a:r>
          </a:p>
          <a:p>
            <a:r>
              <a:rPr lang="en-US" dirty="0" smtClean="0"/>
              <a:t>Compulsive or Obsessive Behaviors</a:t>
            </a:r>
          </a:p>
          <a:p>
            <a:pPr lvl="1"/>
            <a:r>
              <a:rPr lang="en-US" sz="3200" dirty="0" smtClean="0"/>
              <a:t>Grades</a:t>
            </a:r>
          </a:p>
          <a:p>
            <a:pPr lvl="1"/>
            <a:r>
              <a:rPr lang="en-US" sz="3200" dirty="0" smtClean="0"/>
              <a:t>Excelling in Sports</a:t>
            </a:r>
          </a:p>
          <a:p>
            <a:pPr lvl="1"/>
            <a:r>
              <a:rPr lang="en-US" sz="3200" dirty="0" smtClean="0"/>
              <a:t>Physical Appearance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All Focus Is Elsewhere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these challenges occur in a teen’s life, all energies are focused on the crisis and not on the developmental task.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sz="3200" dirty="0" smtClean="0"/>
              <a:t>If a teen must cope with a traumatic event such as a death in the family, all of their energies are used in trying to understand and deal with that loss.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Recovery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Recovery from these roadblocks may take quite a long time.</a:t>
            </a:r>
          </a:p>
          <a:p>
            <a:r>
              <a:rPr lang="en-US" dirty="0" smtClean="0"/>
              <a:t>When the initial grief begins to lessen and life begins to move forward, then the teen can return to normal activities that allow for normal development.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200" dirty="0" smtClean="0"/>
              <a:t>Going back to school, seeing friends socially, playing on sports teams, etc.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is just like a highway.</a:t>
            </a:r>
          </a:p>
          <a:p>
            <a:r>
              <a:rPr lang="en-US" dirty="0" smtClean="0"/>
              <a:t>There are many roadblocks and course corrections made throughout everyone’s life.</a:t>
            </a:r>
          </a:p>
          <a:p>
            <a:r>
              <a:rPr lang="en-US" dirty="0" smtClean="0"/>
              <a:t>Do the best you can, learn from it, and </a:t>
            </a:r>
            <a:r>
              <a:rPr lang="en-US" smtClean="0"/>
              <a:t>move forward.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 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Road Map of Life</a:t>
            </a:r>
          </a:p>
          <a:p>
            <a:r>
              <a:rPr lang="en-US" dirty="0" smtClean="0"/>
              <a:t>Due next class period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266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Roadblocks  to Development</vt:lpstr>
      <vt:lpstr>Development of a Teen</vt:lpstr>
      <vt:lpstr>Roadblocks for Teens</vt:lpstr>
      <vt:lpstr>Roadblocks for Teens</vt:lpstr>
      <vt:lpstr>Roadblocks for Teens</vt:lpstr>
      <vt:lpstr>All Focus Is Elsewhere</vt:lpstr>
      <vt:lpstr>Recovery</vt:lpstr>
      <vt:lpstr>Summary</vt:lpstr>
      <vt:lpstr>Homework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Roadblocks  to Development</dc:title>
  <dc:creator>V_Masters</dc:creator>
  <cp:lastModifiedBy>Vikki</cp:lastModifiedBy>
  <cp:revision>9</cp:revision>
  <dcterms:created xsi:type="dcterms:W3CDTF">2013-08-24T22:46:44Z</dcterms:created>
  <dcterms:modified xsi:type="dcterms:W3CDTF">2015-09-15T03:29:07Z</dcterms:modified>
</cp:coreProperties>
</file>