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D30A4-BF95-49D8-9690-4099F6C6B680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5D8CF-856B-4C3A-81F0-92B23989F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8C035-38E3-4EC9-846C-1A09D1A6FD4F}" type="datetimeFigureOut">
              <a:rPr lang="en-US" smtClean="0"/>
              <a:pPr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3FBC-A7AA-4E4E-B64B-455F5CD5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Rice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Rice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Brown Rice</a:t>
            </a:r>
          </a:p>
          <a:p>
            <a:pPr lvl="1"/>
            <a:r>
              <a:rPr lang="en-US" sz="3200" dirty="0" smtClean="0"/>
              <a:t>The whole grain form of rice.</a:t>
            </a:r>
          </a:p>
          <a:p>
            <a:endParaRPr lang="en-US" dirty="0" smtClean="0"/>
          </a:p>
          <a:p>
            <a:r>
              <a:rPr lang="en-US" dirty="0" smtClean="0"/>
              <a:t>Instant Rice</a:t>
            </a:r>
          </a:p>
          <a:p>
            <a:pPr lvl="1"/>
            <a:r>
              <a:rPr lang="en-US" sz="3200" dirty="0" smtClean="0"/>
              <a:t>Precooked and then dehydrated.</a:t>
            </a:r>
          </a:p>
        </p:txBody>
      </p:sp>
      <p:pic>
        <p:nvPicPr>
          <p:cNvPr id="4" name="Picture 2" descr="http://4.bp.blogspot.com/_qiegLrgGSnQ/TBd-mJyuzQI/AAAAAAAAAXU/CvWeQxsqmYE/s1600/Brown_r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447800"/>
            <a:ext cx="2825750" cy="18806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http://www.unclebens.com/images/products/WHI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2326" y="3505200"/>
            <a:ext cx="2348074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Rice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Long Grain Rice</a:t>
            </a:r>
          </a:p>
          <a:p>
            <a:pPr lvl="1"/>
            <a:r>
              <a:rPr lang="en-US" sz="3200" dirty="0" smtClean="0"/>
              <a:t>Stays dry and fluffy</a:t>
            </a:r>
          </a:p>
          <a:p>
            <a:endParaRPr lang="en-US" dirty="0" smtClean="0"/>
          </a:p>
          <a:p>
            <a:r>
              <a:rPr lang="en-US" dirty="0" smtClean="0"/>
              <a:t>Short Grain Rice</a:t>
            </a:r>
          </a:p>
          <a:p>
            <a:pPr lvl="1"/>
            <a:r>
              <a:rPr lang="en-US" sz="3200" dirty="0" smtClean="0"/>
              <a:t>Sticks together</a:t>
            </a:r>
          </a:p>
          <a:p>
            <a:pPr lvl="1"/>
            <a:r>
              <a:rPr lang="en-US" sz="3200" dirty="0" smtClean="0"/>
              <a:t>Also known as “Sticky Rice”</a:t>
            </a:r>
            <a:endParaRPr lang="en-US" sz="3200" dirty="0"/>
          </a:p>
        </p:txBody>
      </p:sp>
      <p:pic>
        <p:nvPicPr>
          <p:cNvPr id="4" name="Picture 6" descr="http://pested.ifas.ufl.edu/newsletters/september2007/long_grain_r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47800"/>
            <a:ext cx="2973678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8" descr="http://www.kalustyans.com/pictures/Egyptian_Rice%5B1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962400"/>
            <a:ext cx="2971800" cy="2239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Cook Rice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water to a boil.</a:t>
            </a:r>
          </a:p>
          <a:p>
            <a:r>
              <a:rPr lang="en-US" dirty="0" smtClean="0"/>
              <a:t>Add rice, cover the pan and reduce heat to a simmer.</a:t>
            </a:r>
          </a:p>
          <a:p>
            <a:r>
              <a:rPr lang="en-US" dirty="0" smtClean="0"/>
              <a:t>Do not remove the lid while rice is cooking.</a:t>
            </a:r>
          </a:p>
          <a:p>
            <a:r>
              <a:rPr lang="en-US" dirty="0" smtClean="0"/>
              <a:t>Rice is done when all the water has been absorbed.</a:t>
            </a:r>
          </a:p>
          <a:p>
            <a:r>
              <a:rPr lang="en-US" dirty="0" smtClean="0"/>
              <a:t>One cup of uncooked rice makes three cups of cooked rice.  This makes a 1:3 ratio.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Oriental Fried Rice Lab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principles we discussed, you will be making an oriental fried rice recipe.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Rice</vt:lpstr>
      <vt:lpstr>Types of Rice</vt:lpstr>
      <vt:lpstr>Types of Rice</vt:lpstr>
      <vt:lpstr>How to Cook Rice</vt:lpstr>
      <vt:lpstr>Oriental Fried Rice Lab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</dc:title>
  <dc:creator>V_Masters</dc:creator>
  <cp:lastModifiedBy>V_Masters</cp:lastModifiedBy>
  <cp:revision>6</cp:revision>
  <dcterms:created xsi:type="dcterms:W3CDTF">2013-07-29T22:02:07Z</dcterms:created>
  <dcterms:modified xsi:type="dcterms:W3CDTF">2013-08-03T17:21:14Z</dcterms:modified>
</cp:coreProperties>
</file>