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4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9A69F-053E-4E0F-ACF2-19F5A95078CA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C07E7-7E3F-4954-901C-2A17F40E5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0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0638-C83A-4F50-A3B1-3EE7B72C5BA7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EF8B-4DAE-4FAD-98C0-25DE28A39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0638-C83A-4F50-A3B1-3EE7B72C5BA7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EF8B-4DAE-4FAD-98C0-25DE28A39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0638-C83A-4F50-A3B1-3EE7B72C5BA7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EF8B-4DAE-4FAD-98C0-25DE28A39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0638-C83A-4F50-A3B1-3EE7B72C5BA7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EF8B-4DAE-4FAD-98C0-25DE28A39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0638-C83A-4F50-A3B1-3EE7B72C5BA7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EF8B-4DAE-4FAD-98C0-25DE28A39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0638-C83A-4F50-A3B1-3EE7B72C5BA7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EF8B-4DAE-4FAD-98C0-25DE28A39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0638-C83A-4F50-A3B1-3EE7B72C5BA7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EF8B-4DAE-4FAD-98C0-25DE28A39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0638-C83A-4F50-A3B1-3EE7B72C5BA7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EF8B-4DAE-4FAD-98C0-25DE28A39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0638-C83A-4F50-A3B1-3EE7B72C5BA7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EF8B-4DAE-4FAD-98C0-25DE28A39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0638-C83A-4F50-A3B1-3EE7B72C5BA7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EF8B-4DAE-4FAD-98C0-25DE28A39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0638-C83A-4F50-A3B1-3EE7B72C5BA7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EF8B-4DAE-4FAD-98C0-25DE28A39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40638-C83A-4F50-A3B1-3EE7B72C5BA7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AEF8B-4DAE-4FAD-98C0-25DE28A39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1066800"/>
            <a:ext cx="4343400" cy="2438400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Refusal </a:t>
            </a:r>
            <a:br>
              <a:rPr lang="en-US" sz="6600" b="1" dirty="0" smtClean="0"/>
            </a:br>
            <a:r>
              <a:rPr lang="en-US" sz="6600" b="1" dirty="0" smtClean="0"/>
              <a:t>Skills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Everyone has the power to resist, but everyone doesn’t sincerely want 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Goals of Refusal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your friends</a:t>
            </a:r>
          </a:p>
          <a:p>
            <a:r>
              <a:rPr lang="en-US" dirty="0" smtClean="0"/>
              <a:t>Have fun</a:t>
            </a:r>
          </a:p>
          <a:p>
            <a:r>
              <a:rPr lang="en-US" dirty="0" smtClean="0"/>
              <a:t>Stay out of trouble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Steps for Refusal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questions</a:t>
            </a:r>
          </a:p>
          <a:p>
            <a:r>
              <a:rPr lang="en-US" dirty="0" smtClean="0"/>
              <a:t>Name the trouble</a:t>
            </a:r>
          </a:p>
          <a:p>
            <a:r>
              <a:rPr lang="en-US" dirty="0" smtClean="0"/>
              <a:t>Identify the consequences</a:t>
            </a:r>
          </a:p>
          <a:p>
            <a:r>
              <a:rPr lang="en-US" dirty="0" smtClean="0"/>
              <a:t>Suggest an alternative</a:t>
            </a:r>
          </a:p>
          <a:p>
            <a:r>
              <a:rPr lang="en-US" dirty="0" smtClean="0"/>
              <a:t>Move it, sell it, and leave the door open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to </a:t>
            </a:r>
            <a:r>
              <a:rPr lang="en-US" b="1" dirty="0"/>
              <a:t>D</a:t>
            </a:r>
            <a:r>
              <a:rPr lang="en-US" b="1" dirty="0" smtClean="0"/>
              <a:t>o </a:t>
            </a:r>
            <a:r>
              <a:rPr lang="en-US" b="1" dirty="0"/>
              <a:t>U</a:t>
            </a:r>
            <a:r>
              <a:rPr lang="en-US" b="1" dirty="0" smtClean="0"/>
              <a:t>nder Pressure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Stay calm</a:t>
            </a:r>
          </a:p>
          <a:p>
            <a:r>
              <a:rPr lang="en-US" dirty="0" smtClean="0"/>
              <a:t>Make eye contact</a:t>
            </a:r>
          </a:p>
          <a:p>
            <a:r>
              <a:rPr lang="en-US" dirty="0" smtClean="0"/>
              <a:t>Be assertive</a:t>
            </a:r>
          </a:p>
          <a:p>
            <a:r>
              <a:rPr lang="en-US" dirty="0" smtClean="0"/>
              <a:t>Repeat if necessary</a:t>
            </a:r>
          </a:p>
          <a:p>
            <a:r>
              <a:rPr lang="en-US" dirty="0" smtClean="0"/>
              <a:t>Walk away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 Refusal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up into groups and complete the refusal skills assignment in class.</a:t>
            </a:r>
          </a:p>
          <a:p>
            <a:r>
              <a:rPr lang="en-US" dirty="0" smtClean="0"/>
              <a:t>Everyone fill out their own sheet and turn in when done.</a:t>
            </a:r>
          </a:p>
        </p:txBody>
      </p:sp>
    </p:spTree>
    <p:extLst>
      <p:ext uri="{BB962C8B-B14F-4D97-AF65-F5344CB8AC3E}">
        <p14:creationId xmlns:p14="http://schemas.microsoft.com/office/powerpoint/2010/main" val="1000174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Various Ways to Say No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“Right Choice” activity</a:t>
            </a:r>
          </a:p>
          <a:p>
            <a:r>
              <a:rPr lang="en-US" dirty="0" smtClean="0"/>
              <a:t>“Gorilla Game” activity</a:t>
            </a:r>
          </a:p>
          <a:p>
            <a:r>
              <a:rPr lang="en-US" dirty="0" smtClean="0"/>
              <a:t>“Pressure Point” activity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the ability to refuse or stand out alone when peer pressure is strong is often very difficult, but a person can resist if he/she really wants to.  </a:t>
            </a:r>
          </a:p>
          <a:p>
            <a:r>
              <a:rPr lang="en-US" dirty="0" smtClean="0"/>
              <a:t>If he/she doesn’t really want to, it is easy to give in.  </a:t>
            </a:r>
          </a:p>
          <a:p>
            <a:r>
              <a:rPr lang="en-US" dirty="0" smtClean="0"/>
              <a:t>Remember, everyone has the power to resist, but everyone doesn’t sincerely want to.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179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Refusal  Skills</vt:lpstr>
      <vt:lpstr>PowerPoint Presentation</vt:lpstr>
      <vt:lpstr>The Goals of Refusal</vt:lpstr>
      <vt:lpstr>Steps for Refusal</vt:lpstr>
      <vt:lpstr>What to Do Under Pressure</vt:lpstr>
      <vt:lpstr>Practice Refusal Skills</vt:lpstr>
      <vt:lpstr>Various Ways to Say No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V_Masters</dc:creator>
  <cp:lastModifiedBy>Vikki</cp:lastModifiedBy>
  <cp:revision>14</cp:revision>
  <cp:lastPrinted>2015-11-07T20:44:09Z</cp:lastPrinted>
  <dcterms:created xsi:type="dcterms:W3CDTF">2012-03-29T01:19:21Z</dcterms:created>
  <dcterms:modified xsi:type="dcterms:W3CDTF">2015-11-07T20:55:11Z</dcterms:modified>
</cp:coreProperties>
</file>