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106" d="100"/>
          <a:sy n="106" d="100"/>
        </p:scale>
        <p:origin x="4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53487-66DB-4D6F-B941-A23261477435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B5B83-3A8F-41DC-AF80-9D43A6674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2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5B83-3A8F-41DC-AF80-9D43A66748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How full should you fill your</a:t>
            </a:r>
            <a:r>
              <a:rPr lang="en-US" sz="1400" baseline="0" dirty="0" smtClean="0"/>
              <a:t> muffin tins to?  2/3 full.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EB50-4A7B-4B35-A5AE-AC8884F7B9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1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5B83-3A8F-41DC-AF80-9D43A66748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5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5B83-3A8F-41DC-AF80-9D43A66748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6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5B83-3A8F-41DC-AF80-9D43A66748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5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5B83-3A8F-41DC-AF80-9D43A66748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5B83-3A8F-41DC-AF80-9D43A66748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5B83-3A8F-41DC-AF80-9D43A66748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0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B5B83-3A8F-41DC-AF80-9D43A66748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9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High peaks on top instead of round tops.</a:t>
            </a:r>
          </a:p>
          <a:p>
            <a:endParaRPr lang="en-US" sz="1400" dirty="0" smtClean="0"/>
          </a:p>
          <a:p>
            <a:r>
              <a:rPr lang="en-US" sz="1400" dirty="0" smtClean="0"/>
              <a:t>Holes</a:t>
            </a:r>
            <a:r>
              <a:rPr lang="en-US" sz="1400" baseline="0" dirty="0" smtClean="0"/>
              <a:t> and tunnels in the muffins resembling Swiss cheese.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EB50-4A7B-4B35-A5AE-AC8884F7B9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7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3511-D572-4B67-9F4F-CE6FE5AE1E8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E177D-BDC9-4E19-8FD2-E7E22C7DE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4648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QUICK BREADS</a:t>
            </a:r>
            <a:endParaRPr lang="en-US" sz="6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 Mixing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505200" cy="46256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peaks on top.</a:t>
            </a:r>
          </a:p>
          <a:p>
            <a:r>
              <a:rPr lang="en-US" sz="3600" dirty="0" smtClean="0"/>
              <a:t>Holes and tunnels inside.</a:t>
            </a:r>
          </a:p>
          <a:p>
            <a:r>
              <a:rPr lang="en-US" sz="3600" dirty="0" smtClean="0"/>
              <a:t>Bread will be tough.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638300"/>
            <a:ext cx="54356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to Fill Muffin Cups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2/3 full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03400"/>
            <a:ext cx="6324600" cy="421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Quick Breads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are quick breads called quick breads?</a:t>
            </a:r>
          </a:p>
          <a:p>
            <a:pPr lvl="1"/>
            <a:r>
              <a:rPr lang="en-US" sz="3600" dirty="0" smtClean="0"/>
              <a:t>They are fast and easy to prepare.</a:t>
            </a:r>
          </a:p>
          <a:p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Leavening Agents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Baking powder</a:t>
            </a:r>
          </a:p>
          <a:p>
            <a:r>
              <a:rPr lang="en-US" sz="3600" dirty="0" smtClean="0"/>
              <a:t>Baking soda</a:t>
            </a:r>
          </a:p>
          <a:p>
            <a:r>
              <a:rPr lang="en-US" sz="3600" dirty="0" smtClean="0"/>
              <a:t>Eggs</a:t>
            </a:r>
          </a:p>
          <a:p>
            <a:r>
              <a:rPr lang="en-US" sz="3600" dirty="0" smtClean="0"/>
              <a:t>Steam</a:t>
            </a:r>
          </a:p>
          <a:p>
            <a:r>
              <a:rPr lang="en-US" sz="3600" u="sng" dirty="0" smtClean="0"/>
              <a:t>No</a:t>
            </a:r>
            <a:r>
              <a:rPr lang="en-US" sz="3600" dirty="0" smtClean="0"/>
              <a:t> yeast</a:t>
            </a:r>
          </a:p>
          <a:p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Quick Breads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Muffins and biscuits</a:t>
            </a:r>
          </a:p>
          <a:p>
            <a:r>
              <a:rPr lang="en-US" sz="3600" dirty="0" smtClean="0"/>
              <a:t>Pancakes and waffles</a:t>
            </a:r>
          </a:p>
          <a:p>
            <a:r>
              <a:rPr lang="en-US" sz="3600" dirty="0" smtClean="0"/>
              <a:t>Corn bread</a:t>
            </a:r>
          </a:p>
          <a:p>
            <a:r>
              <a:rPr lang="en-US" sz="3600" dirty="0" smtClean="0"/>
              <a:t>Nut/fruit bread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Ingredients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Flour</a:t>
            </a:r>
          </a:p>
          <a:p>
            <a:pPr lvl="1"/>
            <a:r>
              <a:rPr lang="en-US" sz="3600" dirty="0" smtClean="0"/>
              <a:t>Main ingredient</a:t>
            </a:r>
          </a:p>
          <a:p>
            <a:pPr lvl="1"/>
            <a:r>
              <a:rPr lang="en-US" sz="3600" dirty="0" smtClean="0"/>
              <a:t>Provides structure</a:t>
            </a:r>
          </a:p>
          <a:p>
            <a:r>
              <a:rPr lang="en-US" sz="3600" dirty="0" smtClean="0"/>
              <a:t>Liquid</a:t>
            </a:r>
          </a:p>
          <a:p>
            <a:pPr lvl="1"/>
            <a:r>
              <a:rPr lang="en-US" sz="3600" dirty="0" smtClean="0"/>
              <a:t>Provides moisture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Ingredients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Leavening</a:t>
            </a:r>
          </a:p>
          <a:p>
            <a:pPr lvl="1"/>
            <a:r>
              <a:rPr lang="en-US" sz="3600" dirty="0" smtClean="0"/>
              <a:t>Makes bread rise</a:t>
            </a:r>
          </a:p>
          <a:p>
            <a:r>
              <a:rPr lang="en-US" sz="3600" dirty="0" smtClean="0"/>
              <a:t>Fat</a:t>
            </a:r>
          </a:p>
          <a:p>
            <a:pPr lvl="1"/>
            <a:r>
              <a:rPr lang="en-US" sz="3600" dirty="0" smtClean="0"/>
              <a:t>Provides tenderness</a:t>
            </a:r>
          </a:p>
          <a:p>
            <a:pPr lvl="1"/>
            <a:r>
              <a:rPr lang="en-US" sz="3600" dirty="0" smtClean="0"/>
              <a:t>Provides richness</a:t>
            </a:r>
          </a:p>
          <a:p>
            <a:pPr lvl="1"/>
            <a:r>
              <a:rPr lang="en-US" sz="3600" dirty="0" smtClean="0"/>
              <a:t>Provides some flavor</a:t>
            </a:r>
          </a:p>
          <a:p>
            <a:endParaRPr lang="en-US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Ingredients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Salt</a:t>
            </a:r>
          </a:p>
          <a:p>
            <a:pPr lvl="1"/>
            <a:r>
              <a:rPr lang="en-US" sz="3600" dirty="0" smtClean="0"/>
              <a:t>Provides flavor</a:t>
            </a:r>
          </a:p>
          <a:p>
            <a:r>
              <a:rPr lang="en-US" sz="3600" dirty="0" smtClean="0"/>
              <a:t>Sugar</a:t>
            </a:r>
          </a:p>
          <a:p>
            <a:pPr lvl="1"/>
            <a:r>
              <a:rPr lang="en-US" sz="3600" dirty="0" smtClean="0"/>
              <a:t>Provides flavor</a:t>
            </a:r>
          </a:p>
          <a:p>
            <a:pPr lvl="1"/>
            <a:r>
              <a:rPr lang="en-US" sz="3600" dirty="0" smtClean="0"/>
              <a:t>Provides browning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Assembly of Quick Breads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u="sng" dirty="0" smtClean="0"/>
              <a:t>Step # 1</a:t>
            </a:r>
          </a:p>
          <a:p>
            <a:pPr lvl="1"/>
            <a:r>
              <a:rPr lang="en-US" sz="3200" dirty="0" smtClean="0"/>
              <a:t>Mix dry ingredients together.</a:t>
            </a:r>
          </a:p>
          <a:p>
            <a:r>
              <a:rPr lang="en-US" u="sng" dirty="0" smtClean="0"/>
              <a:t>Step # 2</a:t>
            </a:r>
          </a:p>
          <a:p>
            <a:pPr lvl="1"/>
            <a:r>
              <a:rPr lang="en-US" sz="3200" dirty="0" smtClean="0"/>
              <a:t>Mix liquid ingredients together.</a:t>
            </a:r>
          </a:p>
          <a:p>
            <a:r>
              <a:rPr lang="en-US" u="sng" dirty="0" smtClean="0"/>
              <a:t>Step # 3</a:t>
            </a:r>
          </a:p>
          <a:p>
            <a:pPr lvl="1"/>
            <a:r>
              <a:rPr lang="en-US" sz="3200" dirty="0" smtClean="0"/>
              <a:t>Combine the two together.</a:t>
            </a:r>
          </a:p>
          <a:p>
            <a:r>
              <a:rPr lang="en-US" u="sng" dirty="0" smtClean="0"/>
              <a:t>Step # 4</a:t>
            </a:r>
          </a:p>
          <a:p>
            <a:pPr lvl="1"/>
            <a:r>
              <a:rPr lang="en-US" sz="3200" dirty="0" smtClean="0"/>
              <a:t>Mix lightly </a:t>
            </a:r>
            <a:r>
              <a:rPr lang="en-US" sz="3200" u="sng" dirty="0" smtClean="0"/>
              <a:t>only</a:t>
            </a:r>
            <a:r>
              <a:rPr lang="en-US" sz="3200" dirty="0" smtClean="0"/>
              <a:t> until dry ingredients are moist/lumpy.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51246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5029200" cy="1143000"/>
          </a:xfrm>
        </p:spPr>
        <p:txBody>
          <a:bodyPr/>
          <a:lstStyle/>
          <a:p>
            <a:r>
              <a:rPr lang="en-US" b="1" dirty="0" smtClean="0"/>
              <a:t>Under Mixing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Crumbly</a:t>
            </a:r>
          </a:p>
          <a:p>
            <a:r>
              <a:rPr lang="en-US" dirty="0" smtClean="0"/>
              <a:t>Dry</a:t>
            </a:r>
          </a:p>
          <a:p>
            <a:r>
              <a:rPr lang="en-US" dirty="0" smtClean="0"/>
              <a:t>Very few tunnels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730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194</Words>
  <Application>Microsoft Office PowerPoint</Application>
  <PresentationFormat>On-screen Show (4:3)</PresentationFormat>
  <Paragraphs>67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QUICK BREADS</vt:lpstr>
      <vt:lpstr>Quick Breads</vt:lpstr>
      <vt:lpstr>Leavening Agents</vt:lpstr>
      <vt:lpstr>Examples of Quick Breads</vt:lpstr>
      <vt:lpstr>Purpose of Ingredients</vt:lpstr>
      <vt:lpstr>Purpose of Ingredients</vt:lpstr>
      <vt:lpstr>Purpose of Ingredients</vt:lpstr>
      <vt:lpstr>Assembly of Quick Breads</vt:lpstr>
      <vt:lpstr>Under Mixing</vt:lpstr>
      <vt:lpstr>Over Mixing</vt:lpstr>
      <vt:lpstr>How to Fill Muffin Cups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BREADS</dc:title>
  <dc:creator>Vikki</dc:creator>
  <cp:lastModifiedBy>Vikki</cp:lastModifiedBy>
  <cp:revision>23</cp:revision>
  <dcterms:created xsi:type="dcterms:W3CDTF">2009-03-13T02:51:17Z</dcterms:created>
  <dcterms:modified xsi:type="dcterms:W3CDTF">2015-10-30T19:42:00Z</dcterms:modified>
</cp:coreProperties>
</file>