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5" r:id="rId4"/>
    <p:sldId id="266" r:id="rId5"/>
    <p:sldId id="270" r:id="rId6"/>
    <p:sldId id="282" r:id="rId7"/>
    <p:sldId id="281" r:id="rId8"/>
    <p:sldId id="271" r:id="rId9"/>
    <p:sldId id="272" r:id="rId10"/>
    <p:sldId id="273" r:id="rId11"/>
    <p:sldId id="278" r:id="rId12"/>
    <p:sldId id="280" r:id="rId13"/>
    <p:sldId id="283" r:id="rId14"/>
    <p:sldId id="284" r:id="rId15"/>
    <p:sldId id="285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keridge Junior High School" initials="LJ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>
        <p:scale>
          <a:sx n="76" d="100"/>
          <a:sy n="76" d="100"/>
        </p:scale>
        <p:origin x="-192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F87FA5-49E4-48A0-962A-F98352A8C8FD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1DDE45A-1304-42F2-9D70-5BDEED8EC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0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5114160-8FDA-4DB2-BF10-89771D63A8B3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A934B26-6FEB-40B3-98F7-BD83FEF5D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77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FF82FA-B528-46C3-A4E0-0630092DCC84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432" y="3632582"/>
            <a:ext cx="2384166" cy="244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4476233"/>
            <a:ext cx="3124201" cy="21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300" y="4710291"/>
            <a:ext cx="2878766" cy="18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romotion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181600" cy="167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 smtClean="0"/>
              <a:t>►Advertising, Public Relations, Direct Marketing, Social Media, Events</a:t>
            </a:r>
          </a:p>
          <a:p>
            <a:pPr>
              <a:buNone/>
            </a:pPr>
            <a:r>
              <a:rPr lang="en-US" sz="11200" dirty="0" smtClean="0"/>
              <a:t> </a:t>
            </a:r>
          </a:p>
          <a:p>
            <a:endParaRPr lang="en-US" sz="5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279775" cy="22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go.bloomberg.com/tech-blog/files/2012/09/blog_iphon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8242"/>
            <a:ext cx="4191000" cy="27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362450"/>
            <a:ext cx="5238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Rockwell Extra Bold" pitchFamily="18" charset="0"/>
              </a:rPr>
              <a:t>Advertising:  </a:t>
            </a:r>
            <a:r>
              <a:rPr lang="en-US" sz="3200" dirty="0" smtClean="0"/>
              <a:t>The </a:t>
            </a:r>
            <a:r>
              <a:rPr lang="en-US" sz="3200" dirty="0"/>
              <a:t>activity of attracting public attention to a product or business. 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dirty="0" smtClean="0"/>
              <a:t>What </a:t>
            </a:r>
            <a:r>
              <a:rPr lang="en-US" dirty="0"/>
              <a:t>are some good advertisements </a:t>
            </a:r>
            <a:r>
              <a:rPr lang="en-US" dirty="0" smtClean="0"/>
              <a:t>you have seen</a:t>
            </a:r>
            <a:r>
              <a:rPr lang="en-US" dirty="0"/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43745" cy="287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5009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Colgate TV dinners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Breakfast Mates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Thirsty Dog</a:t>
            </a:r>
          </a:p>
          <a:p>
            <a:pPr lvl="1"/>
            <a:r>
              <a:rPr lang="en-US" dirty="0" smtClean="0"/>
              <a:t>Why fail? …infuse </a:t>
            </a:r>
            <a:r>
              <a:rPr lang="en-US" dirty="0"/>
              <a:t>the water with flavors like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crispy </a:t>
            </a:r>
            <a:r>
              <a:rPr lang="en-US" dirty="0"/>
              <a:t>beef (for dogs) and tangy fish (for cats).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8492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576820" cy="224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92582"/>
            <a:ext cx="2263054" cy="22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Harley Davidson Cologne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Crystal Pepsi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838986" cy="38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03140"/>
            <a:ext cx="41148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9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Promotion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are you going to promote your items?</a:t>
            </a:r>
          </a:p>
          <a:p>
            <a:r>
              <a:rPr lang="en-US" sz="3200" dirty="0" smtClean="0"/>
              <a:t>Design a logo/slogan.  What look should it have?</a:t>
            </a:r>
          </a:p>
          <a:p>
            <a:r>
              <a:rPr lang="en-US" sz="3200" dirty="0" smtClean="0"/>
              <a:t>Create a promotion for your food item.  Include:</a:t>
            </a:r>
          </a:p>
          <a:p>
            <a:pPr lvl="1"/>
            <a:r>
              <a:rPr lang="en-US" sz="3200" dirty="0" smtClean="0"/>
              <a:t>The number of tickets it will cost</a:t>
            </a:r>
          </a:p>
          <a:p>
            <a:pPr lvl="1"/>
            <a:r>
              <a:rPr lang="en-US" sz="3200" dirty="0" smtClean="0"/>
              <a:t>Name of your product</a:t>
            </a:r>
          </a:p>
          <a:p>
            <a:r>
              <a:rPr lang="en-US" sz="3200" dirty="0" smtClean="0"/>
              <a:t>Make it easy to read</a:t>
            </a:r>
          </a:p>
          <a:p>
            <a:r>
              <a:rPr lang="en-US" sz="3200" dirty="0" smtClean="0"/>
              <a:t>Eye catching designs, colors, etc.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your packaging look like?</a:t>
            </a:r>
          </a:p>
          <a:p>
            <a:r>
              <a:rPr lang="en-US" sz="3200" dirty="0" smtClean="0"/>
              <a:t>How are you going to present your food item?</a:t>
            </a:r>
          </a:p>
          <a:p>
            <a:r>
              <a:rPr lang="en-US" sz="3200" dirty="0" smtClean="0"/>
              <a:t>The rest of the hour is yours to create! </a:t>
            </a:r>
            <a:r>
              <a:rPr lang="en-US" sz="3200" dirty="0" smtClean="0">
                <a:sym typeface="Wingdings" pitchFamily="2" charset="2"/>
              </a:rPr>
              <a:t>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b="1" dirty="0" smtClean="0"/>
              <a:t>DEVELOP</a:t>
            </a:r>
          </a:p>
          <a:p>
            <a:pPr algn="ctr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↓</a:t>
            </a:r>
          </a:p>
          <a:p>
            <a:pPr algn="ctr">
              <a:buNone/>
            </a:pPr>
            <a:r>
              <a:rPr lang="en-US" sz="5000" b="1" dirty="0" smtClean="0"/>
              <a:t>PROMOTE</a:t>
            </a:r>
          </a:p>
          <a:p>
            <a:pPr algn="ctr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↓</a:t>
            </a:r>
          </a:p>
          <a:p>
            <a:pPr algn="ctr">
              <a:buNone/>
            </a:pPr>
            <a:r>
              <a:rPr lang="en-US" sz="5000" b="1" dirty="0" smtClean="0"/>
              <a:t>DISTRIBUTE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64" y="2010207"/>
            <a:ext cx="2672681" cy="24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418" y="44958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8800" dirty="0" smtClean="0"/>
              <a:t>What are the </a:t>
            </a:r>
          </a:p>
          <a:p>
            <a:pPr algn="ctr">
              <a:buNone/>
            </a:pPr>
            <a:r>
              <a:rPr lang="en-US" sz="13700" dirty="0" smtClean="0">
                <a:solidFill>
                  <a:srgbClr val="FF0000"/>
                </a:solidFill>
                <a:latin typeface="Rockwell Extra Bold" pitchFamily="18" charset="0"/>
              </a:rPr>
              <a:t>Four   P’</a:t>
            </a:r>
            <a:r>
              <a:rPr lang="en-US" sz="10400" dirty="0" smtClean="0">
                <a:solidFill>
                  <a:srgbClr val="FF0000"/>
                </a:solidFill>
                <a:latin typeface="Rockwell Extra Bold" pitchFamily="18" charset="0"/>
              </a:rPr>
              <a:t>s</a:t>
            </a:r>
            <a:r>
              <a:rPr lang="en-US" sz="13700" dirty="0" smtClean="0">
                <a:latin typeface="Rockwell Extra Bold" pitchFamily="18" charset="0"/>
              </a:rPr>
              <a:t> </a:t>
            </a:r>
          </a:p>
          <a:p>
            <a:pPr algn="ctr">
              <a:buNone/>
            </a:pPr>
            <a:r>
              <a:rPr lang="en-US" sz="8800" dirty="0" smtClean="0"/>
              <a:t>of Marketing?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RODUCT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727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►What are you selling to the customer? (goods, services, ideas)</a:t>
            </a:r>
            <a:endParaRPr lang="en-US" sz="3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514725" cy="28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487613" cy="18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3" y="2872220"/>
            <a:ext cx="293560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2505"/>
            <a:ext cx="2295526" cy="17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What are Products?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Goods</a:t>
            </a:r>
            <a:r>
              <a:rPr lang="en-US" sz="2500" dirty="0" smtClean="0">
                <a:solidFill>
                  <a:srgbClr val="FF0000"/>
                </a:solidFill>
              </a:rPr>
              <a:t>:  </a:t>
            </a:r>
            <a:r>
              <a:rPr lang="en-US" sz="2500" dirty="0" smtClean="0"/>
              <a:t>Car, Food, Home, and Clothes</a:t>
            </a:r>
          </a:p>
          <a:p>
            <a:r>
              <a:rPr lang="en-US" sz="2500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Services</a:t>
            </a:r>
            <a:r>
              <a:rPr lang="en-US" sz="2500" dirty="0" smtClean="0">
                <a:solidFill>
                  <a:srgbClr val="FF0000"/>
                </a:solidFill>
              </a:rPr>
              <a:t>:  </a:t>
            </a:r>
            <a:r>
              <a:rPr lang="en-US" sz="2500" dirty="0" smtClean="0"/>
              <a:t>Hospital, TV Repair, Auto Mechanics, Carpet Cleaning, House Cleaning, Babysitting</a:t>
            </a:r>
          </a:p>
          <a:p>
            <a:r>
              <a:rPr lang="en-US" sz="2500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Ideas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Internet, Training, Computers, Printed Materials, Inventions</a:t>
            </a:r>
          </a:p>
          <a:p>
            <a:pPr>
              <a:buNone/>
            </a:pPr>
            <a:r>
              <a:rPr lang="en-US" sz="3500" dirty="0" smtClean="0"/>
              <a:t> 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791200" cy="293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Matters Most?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Features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Brand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Quality Level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4. Format/Packaging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373" y="4239491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900" y="678872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4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354" y="114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07" y="2391883"/>
            <a:ext cx="3020291" cy="23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Packaging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4270"/>
            <a:ext cx="2990849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2" y="4713248"/>
            <a:ext cx="3860541" cy="186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hinese-takeout-box.jpg (250×29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8277"/>
            <a:ext cx="2381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ppfruitpouchrange.jpg (1121×604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2" r="74137"/>
          <a:stretch/>
        </p:blipFill>
        <p:spPr bwMode="auto">
          <a:xfrm>
            <a:off x="5510170" y="3733800"/>
            <a:ext cx="1463585" cy="29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lace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Locations</a:t>
            </a:r>
          </a:p>
          <a:p>
            <a:pPr>
              <a:buNone/>
            </a:pPr>
            <a:r>
              <a:rPr lang="en-US" sz="3200" dirty="0" smtClean="0"/>
              <a:t>Transport</a:t>
            </a:r>
          </a:p>
          <a:p>
            <a:pPr>
              <a:buNone/>
            </a:pPr>
            <a:r>
              <a:rPr lang="en-US" sz="3200" dirty="0" smtClean="0"/>
              <a:t>Coverage</a:t>
            </a:r>
          </a:p>
          <a:p>
            <a:pPr>
              <a:buNone/>
            </a:pPr>
            <a:r>
              <a:rPr lang="en-US" sz="3200" dirty="0" smtClean="0"/>
              <a:t>Inventory</a:t>
            </a:r>
          </a:p>
          <a:p>
            <a:endParaRPr lang="en-US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1"/>
            <a:ext cx="3281815" cy="23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346731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mployees collect merchandise ordered by customers for shipment from the Amazon.com distribution center in Phoenix, Ariz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0437"/>
            <a:ext cx="4038600" cy="22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RICE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List Price</a:t>
            </a:r>
          </a:p>
          <a:p>
            <a:pPr>
              <a:buNone/>
            </a:pPr>
            <a:r>
              <a:rPr lang="en-US" sz="3200" dirty="0" smtClean="0"/>
              <a:t>Discounts</a:t>
            </a:r>
          </a:p>
          <a:p>
            <a:pPr>
              <a:buNone/>
            </a:pPr>
            <a:r>
              <a:rPr lang="en-US" sz="3200" dirty="0" smtClean="0"/>
              <a:t>Allowances</a:t>
            </a:r>
          </a:p>
          <a:p>
            <a:pPr>
              <a:buNone/>
            </a:pPr>
            <a:r>
              <a:rPr lang="en-US" sz="5400" dirty="0" smtClean="0"/>
              <a:t>	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3190"/>
            <a:ext cx="2057400" cy="21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382241" cy="26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2424</TotalTime>
  <Words>208</Words>
  <Application>Microsoft Office PowerPoint</Application>
  <PresentationFormat>On-screen Show (4:3)</PresentationFormat>
  <Paragraphs>92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Promoting</vt:lpstr>
      <vt:lpstr>Slide 2</vt:lpstr>
      <vt:lpstr>Slide 3</vt:lpstr>
      <vt:lpstr>PRODUCT</vt:lpstr>
      <vt:lpstr>What are Products? </vt:lpstr>
      <vt:lpstr>What Matters Most?</vt:lpstr>
      <vt:lpstr>Packaging </vt:lpstr>
      <vt:lpstr>Place</vt:lpstr>
      <vt:lpstr>PRICE</vt:lpstr>
      <vt:lpstr>Promotion</vt:lpstr>
      <vt:lpstr>Slide 11</vt:lpstr>
      <vt:lpstr>Failures</vt:lpstr>
      <vt:lpstr>Failures</vt:lpstr>
      <vt:lpstr>Your Promotion</vt:lpstr>
      <vt:lpstr>Packaging</vt:lpstr>
    </vt:vector>
  </TitlesOfParts>
  <Company>Alpine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brittanynelson</dc:creator>
  <cp:lastModifiedBy>Vikki</cp:lastModifiedBy>
  <cp:revision>69</cp:revision>
  <cp:lastPrinted>2012-10-15T21:15:52Z</cp:lastPrinted>
  <dcterms:created xsi:type="dcterms:W3CDTF">2008-10-07T01:58:01Z</dcterms:created>
  <dcterms:modified xsi:type="dcterms:W3CDTF">2014-11-07T22:10:21Z</dcterms:modified>
</cp:coreProperties>
</file>