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1" r:id="rId3"/>
    <p:sldId id="275" r:id="rId4"/>
    <p:sldId id="274" r:id="rId5"/>
    <p:sldId id="273" r:id="rId6"/>
    <p:sldId id="272" r:id="rId7"/>
    <p:sldId id="278" r:id="rId8"/>
    <p:sldId id="277" r:id="rId9"/>
    <p:sldId id="280" r:id="rId10"/>
    <p:sldId id="279" r:id="rId11"/>
    <p:sldId id="285" r:id="rId12"/>
    <p:sldId id="284" r:id="rId13"/>
    <p:sldId id="283" r:id="rId14"/>
    <p:sldId id="282" r:id="rId15"/>
    <p:sldId id="281" r:id="rId16"/>
    <p:sldId id="276" r:id="rId17"/>
    <p:sldId id="287" r:id="rId18"/>
    <p:sldId id="28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0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12B714-3C00-4DE0-9B90-04077449202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2549A8-D08A-47AB-864E-285520BE6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57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2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A05D4-6A0A-41A7-A671-1DEBF088E5A2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Pregnancy Complications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HIV/AIDS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 to the creation of powerful medications, transmission of HIV infection to an infant is almost completely preventable.</a:t>
            </a:r>
          </a:p>
          <a:p>
            <a:r>
              <a:rPr lang="en-US" dirty="0" smtClean="0"/>
              <a:t>But, when the disease is passed on, the results are catastrophic - the baby may develop HIV infection.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Herpes infection in a pregnant woman is relatively safe until she gets ready to deliver.</a:t>
            </a:r>
          </a:p>
          <a:p>
            <a:r>
              <a:rPr lang="en-US" sz="3500" dirty="0" smtClean="0"/>
              <a:t>Active herpes lesions on the genitals are highly contagious and can infect the infant as he/she is being born.</a:t>
            </a:r>
          </a:p>
          <a:p>
            <a:r>
              <a:rPr lang="en-US" sz="3500" dirty="0"/>
              <a:t>The virus may begin multiplying and become infectious before any skin symptoms appear.</a:t>
            </a:r>
          </a:p>
          <a:p>
            <a:r>
              <a:rPr lang="en-US" sz="3500" dirty="0"/>
              <a:t>May women with herpes have a cesarean section to prevent the transmission of herpes to the newborn.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Gonorrhea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Very common STD.</a:t>
            </a:r>
          </a:p>
          <a:p>
            <a:r>
              <a:rPr lang="en-US" dirty="0" smtClean="0"/>
              <a:t>A pregnant woman with untreated gonorrhea has an increased risk of miscarriage or preterm delivery.</a:t>
            </a:r>
          </a:p>
          <a:p>
            <a:r>
              <a:rPr lang="en-US" dirty="0" smtClean="0"/>
              <a:t>A baby that is born while the mother has an active infection can develop blindness, joint infection, or a life threatening blood infection.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HPV (Genital Warts)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Very common STD.</a:t>
            </a:r>
          </a:p>
          <a:p>
            <a:r>
              <a:rPr lang="en-US" dirty="0" smtClean="0"/>
              <a:t>If genital warts are contracted during pregnancy, treatment may be delayed until after you deliver.</a:t>
            </a:r>
          </a:p>
          <a:p>
            <a:r>
              <a:rPr lang="en-US" dirty="0" smtClean="0"/>
              <a:t>Sometimes the hormones from pregnancy can make them grow larger.</a:t>
            </a:r>
          </a:p>
          <a:p>
            <a:r>
              <a:rPr lang="en-US" dirty="0" smtClean="0"/>
              <a:t>If they grow large enough to block the birth canal, the baby may need to be delivered by cesarean section.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cause an increase risk of miscarriage and preterm delivery.</a:t>
            </a:r>
          </a:p>
          <a:p>
            <a:r>
              <a:rPr lang="en-US" dirty="0" smtClean="0"/>
              <a:t>Newborns who are exposed can get severe eye infections and pneumonia.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Easily passed on to your unborn child.</a:t>
            </a:r>
          </a:p>
          <a:p>
            <a:r>
              <a:rPr lang="en-US" dirty="0" smtClean="0"/>
              <a:t>It is likely to cause a very serious infection to the baby that can be fatal.</a:t>
            </a:r>
          </a:p>
          <a:p>
            <a:r>
              <a:rPr lang="en-US" dirty="0" smtClean="0"/>
              <a:t>The infants are often premature.</a:t>
            </a:r>
          </a:p>
          <a:p>
            <a:r>
              <a:rPr lang="en-US" dirty="0" smtClean="0"/>
              <a:t>Untreated infants that survive tend to develop problems in multiple organs including the brain, eyes, ear, heart, skin, teeth and bones.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Hepatitis 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pregnant woman is infected with hepatitis B, she can transmit the infection to her baby through the placenta.</a:t>
            </a:r>
          </a:p>
          <a:p>
            <a:r>
              <a:rPr lang="en-US" dirty="0" smtClean="0"/>
              <a:t>Women with hepatitis B are more likely to have a premature delivery.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Pregnancy Terminology Bingo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review the various pregnancy terms we have discussed these past two class periods.</a:t>
            </a:r>
          </a:p>
          <a:p>
            <a:pPr lvl="1"/>
            <a:r>
              <a:rPr lang="en-US" sz="3200" dirty="0" smtClean="0"/>
              <a:t>Characteristics of Pregnancy</a:t>
            </a:r>
          </a:p>
          <a:p>
            <a:pPr lvl="1"/>
            <a:r>
              <a:rPr lang="en-US" sz="3200" dirty="0" smtClean="0"/>
              <a:t>Pregnancy Complications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2218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possible complications that may arise during pregnancy.</a:t>
            </a:r>
          </a:p>
          <a:p>
            <a:r>
              <a:rPr lang="en-US" dirty="0" smtClean="0"/>
              <a:t>Some you have control over  while others you do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Rh Factor Incompatibility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condition that occurs during pregnancy if a woman has Rh-negative blood and her baby has Rh-positive blood.</a:t>
            </a:r>
          </a:p>
          <a:p>
            <a:r>
              <a:rPr lang="en-US" dirty="0" smtClean="0"/>
              <a:t>To be considered when the mother is Rh- and the father is Rh+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Toxemia/Preeclampsia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complication often characterized by the pregnant mom’s sudden weight gain and high blood pressure.</a:t>
            </a:r>
          </a:p>
          <a:p>
            <a:r>
              <a:rPr lang="en-US" dirty="0" smtClean="0"/>
              <a:t>May be due to undernourishment during pregnancy</a:t>
            </a:r>
          </a:p>
          <a:p>
            <a:r>
              <a:rPr lang="en-US" dirty="0" smtClean="0"/>
              <a:t>Can prevent the placenta from getting enough blood which causes the baby to not get enough oxygen and food.</a:t>
            </a:r>
          </a:p>
          <a:p>
            <a:r>
              <a:rPr lang="en-US" dirty="0" smtClean="0"/>
              <a:t>This can result in low birth weight.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Gestational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pregnancy hormones block insulin from doing its job.</a:t>
            </a:r>
            <a:endParaRPr lang="en-US" dirty="0"/>
          </a:p>
          <a:p>
            <a:r>
              <a:rPr lang="en-US" dirty="0" smtClean="0"/>
              <a:t>Glucose levels may increase in a pregnant woman’s blood and cause harm to the size and health of the fetus.</a:t>
            </a:r>
          </a:p>
          <a:p>
            <a:r>
              <a:rPr lang="en-US" dirty="0" smtClean="0"/>
              <a:t>The blood sugar (glucose) level usually returns to normal after delivery.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Placenta Previa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placenta is lying unusually low in your uterus, next to or covering the cervix.</a:t>
            </a:r>
          </a:p>
          <a:p>
            <a:r>
              <a:rPr lang="en-US" dirty="0" smtClean="0"/>
              <a:t>If found early in pregnancy, not usually considered a problem.</a:t>
            </a:r>
          </a:p>
          <a:p>
            <a:r>
              <a:rPr lang="en-US" dirty="0" smtClean="0"/>
              <a:t>If found later in pregnancy, it can cause bleeding, which leads to other complications and may cause an early delivery.</a:t>
            </a:r>
          </a:p>
          <a:p>
            <a:r>
              <a:rPr lang="en-US" dirty="0" smtClean="0"/>
              <a:t>If found right before delivery, cesarean section will be needed.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Low-Birth Weight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weight of the fetus is under 5.5 lbs. at birth.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Premature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birth that takes place more than three weeks before the baby is due.</a:t>
            </a:r>
          </a:p>
          <a:p>
            <a:r>
              <a:rPr lang="en-US" dirty="0" smtClean="0"/>
              <a:t>Less than 37 weeks of pregnancy.</a:t>
            </a:r>
          </a:p>
          <a:p>
            <a:r>
              <a:rPr lang="en-US" dirty="0" smtClean="0"/>
              <a:t>Normal pregnancy lasts about 40 weeks.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Miscarriage or Spontaneous Abortion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pregnancy loss that takes place before the 20</a:t>
            </a:r>
            <a:r>
              <a:rPr lang="en-US" baseline="30000" dirty="0" smtClean="0"/>
              <a:t>th</a:t>
            </a:r>
            <a:r>
              <a:rPr lang="en-US" dirty="0" smtClean="0"/>
              <a:t> week or the 5</a:t>
            </a:r>
            <a:r>
              <a:rPr lang="en-US" baseline="30000" dirty="0" smtClean="0"/>
              <a:t>th</a:t>
            </a:r>
            <a:r>
              <a:rPr lang="en-US" dirty="0" smtClean="0"/>
              <a:t> month.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Stillbirth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birth of an infant that has died in the womb after having survived through at least the first 20 weeks of pregnancy.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675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Pregnancy Complications</vt:lpstr>
      <vt:lpstr>Rh Factor Incompatibility</vt:lpstr>
      <vt:lpstr>Toxemia/Preeclampsia</vt:lpstr>
      <vt:lpstr>Gestational Diabetes</vt:lpstr>
      <vt:lpstr>Placenta Previa</vt:lpstr>
      <vt:lpstr>Low-Birth Weight</vt:lpstr>
      <vt:lpstr>Premature</vt:lpstr>
      <vt:lpstr>Miscarriage or Spontaneous Abortion</vt:lpstr>
      <vt:lpstr>Stillbirth</vt:lpstr>
      <vt:lpstr>HIV/AIDS</vt:lpstr>
      <vt:lpstr>Herpes</vt:lpstr>
      <vt:lpstr>Gonorrhea</vt:lpstr>
      <vt:lpstr>HPV (Genital Warts)</vt:lpstr>
      <vt:lpstr>Chlamydia</vt:lpstr>
      <vt:lpstr>Syphilis</vt:lpstr>
      <vt:lpstr>Hepatitis B</vt:lpstr>
      <vt:lpstr>Pregnancy Terminology Bingo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Pregnancy</dc:title>
  <dc:creator>Vikki</dc:creator>
  <cp:lastModifiedBy>Vikki</cp:lastModifiedBy>
  <cp:revision>32</cp:revision>
  <cp:lastPrinted>2015-05-29T20:47:17Z</cp:lastPrinted>
  <dcterms:created xsi:type="dcterms:W3CDTF">2014-09-19T20:52:10Z</dcterms:created>
  <dcterms:modified xsi:type="dcterms:W3CDTF">2015-05-29T20:49:30Z</dcterms:modified>
</cp:coreProperties>
</file>