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31E08-415E-484E-8E8E-E6FD850F5E9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39E65-B51A-47CD-9E34-288733D6B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F1A7-885E-4F4A-B250-CC7C4B81D53F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8496-5CA2-4833-9E98-812152EF7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0"/>
            <a:ext cx="6477000" cy="28194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Physical</a:t>
            </a:r>
            <a:br>
              <a:rPr lang="en-US" sz="6000" b="1" dirty="0" smtClean="0"/>
            </a:br>
            <a:r>
              <a:rPr lang="en-US" sz="6000" b="1" dirty="0" smtClean="0"/>
              <a:t> Development</a:t>
            </a:r>
            <a:br>
              <a:rPr lang="en-US" sz="6000" b="1" dirty="0" smtClean="0"/>
            </a:br>
            <a:r>
              <a:rPr lang="en-US" sz="6000" b="1" dirty="0" smtClean="0"/>
              <a:t> of a Toddler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smaller serving sizes/portions.</a:t>
            </a:r>
          </a:p>
          <a:p>
            <a:r>
              <a:rPr lang="en-US" dirty="0" smtClean="0"/>
              <a:t>Use their hand or 1 Tbsp per age as a guide for the serving size portion.</a:t>
            </a:r>
          </a:p>
          <a:p>
            <a:r>
              <a:rPr lang="en-US" dirty="0" smtClean="0"/>
              <a:t>Help children to enjoy fresh fruits and vegetables.</a:t>
            </a:r>
          </a:p>
          <a:p>
            <a:r>
              <a:rPr lang="en-US" dirty="0" smtClean="0"/>
              <a:t>Provide foods rich in necessary nutrients that are easy to digest and appealing to the senses.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salty, sweet and fatty foods.</a:t>
            </a:r>
          </a:p>
          <a:p>
            <a:r>
              <a:rPr lang="en-US" dirty="0" smtClean="0"/>
              <a:t>Use convenience and packaged foods cautiously.</a:t>
            </a:r>
          </a:p>
          <a:p>
            <a:r>
              <a:rPr lang="en-US" dirty="0" smtClean="0"/>
              <a:t>Packaged foods are high in salt, fat, sugar, preservatives, artificial colorings and flavors.</a:t>
            </a:r>
          </a:p>
          <a:p>
            <a:r>
              <a:rPr lang="en-US" dirty="0" smtClean="0"/>
              <a:t>If it comes in a bright package or with a prize, it usually is not the best choice to 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Adequate amount of liquids</a:t>
            </a:r>
          </a:p>
          <a:p>
            <a:pPr lvl="1"/>
            <a:r>
              <a:rPr lang="en-US" sz="3200" dirty="0" smtClean="0"/>
              <a:t>Mostly water</a:t>
            </a:r>
          </a:p>
          <a:p>
            <a:pPr lvl="1"/>
            <a:r>
              <a:rPr lang="en-US" sz="3200" dirty="0" smtClean="0"/>
              <a:t>100% fruit juice</a:t>
            </a:r>
          </a:p>
          <a:p>
            <a:pPr lvl="1"/>
            <a:r>
              <a:rPr lang="en-US" sz="3200" dirty="0" smtClean="0"/>
              <a:t>Low-fat milk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Toilet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when the child is emotionally and physically ready.</a:t>
            </a:r>
          </a:p>
          <a:p>
            <a:r>
              <a:rPr lang="en-US" dirty="0" smtClean="0"/>
              <a:t>Treat accidents matter of fact so there is no pressure or feelings of shame and doubt.</a:t>
            </a:r>
          </a:p>
          <a:p>
            <a:r>
              <a:rPr lang="en-US" dirty="0" smtClean="0"/>
              <a:t>If the child fights toilet training or is struggling still after a few weeks, stop and wait about 3 weeks before trying the training again.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Challenges of a Toddler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a</a:t>
            </a:r>
            <a:r>
              <a:rPr lang="en-US" dirty="0" smtClean="0"/>
              <a:t> </a:t>
            </a:r>
            <a:r>
              <a:rPr lang="en-US" dirty="0" smtClean="0"/>
              <a:t>puzzle together with your eyes closed.  Try it again with eyes open but only give yourself one minute to finish it.</a:t>
            </a:r>
          </a:p>
          <a:p>
            <a:r>
              <a:rPr lang="en-US" dirty="0" smtClean="0"/>
              <a:t>Color a picture with a crayon between your </a:t>
            </a:r>
            <a:r>
              <a:rPr lang="en-US" dirty="0" smtClean="0"/>
              <a:t>toes.</a:t>
            </a:r>
            <a:endParaRPr lang="en-US" dirty="0" smtClean="0"/>
          </a:p>
          <a:p>
            <a:r>
              <a:rPr lang="en-US" dirty="0" smtClean="0"/>
              <a:t>Cut out a picture with your left hand if you’re right handed or vice versa.</a:t>
            </a:r>
          </a:p>
          <a:p>
            <a:r>
              <a:rPr lang="en-US" dirty="0" smtClean="0"/>
              <a:t>With a piece of paper on your head, draw a picture of a dog.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toddler stage begins when the child starts to walk.</a:t>
            </a:r>
          </a:p>
          <a:p>
            <a:r>
              <a:rPr lang="en-US" dirty="0" smtClean="0"/>
              <a:t>When the toddler begins walking, a whole new world opens up before them as they develop rapidly.</a:t>
            </a:r>
          </a:p>
          <a:p>
            <a:r>
              <a:rPr lang="en-US" dirty="0" smtClean="0"/>
              <a:t>Toddlers love to explore everything.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 of a Toddler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Newborns</a:t>
            </a:r>
          </a:p>
          <a:p>
            <a:pPr lvl="1"/>
            <a:r>
              <a:rPr lang="en-US" sz="3200" dirty="0" smtClean="0"/>
              <a:t>Birth to 3 month</a:t>
            </a:r>
          </a:p>
          <a:p>
            <a:r>
              <a:rPr lang="en-US" dirty="0" smtClean="0"/>
              <a:t>Infants</a:t>
            </a:r>
          </a:p>
          <a:p>
            <a:pPr lvl="1"/>
            <a:r>
              <a:rPr lang="en-US" sz="3200" dirty="0" smtClean="0"/>
              <a:t>3 months to 1 year</a:t>
            </a:r>
          </a:p>
          <a:p>
            <a:r>
              <a:rPr lang="en-US" dirty="0" smtClean="0"/>
              <a:t>Toddlers</a:t>
            </a:r>
          </a:p>
          <a:p>
            <a:pPr lvl="1"/>
            <a:r>
              <a:rPr lang="en-US" sz="3200" dirty="0" smtClean="0"/>
              <a:t>1 year to 3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Walking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Shows the beginning of the toddler stage.</a:t>
            </a:r>
          </a:p>
          <a:p>
            <a:r>
              <a:rPr lang="en-US" dirty="0" smtClean="0"/>
              <a:t>Generally walk and run with their feet further apart than an adult.</a:t>
            </a:r>
          </a:p>
          <a:p>
            <a:r>
              <a:rPr lang="en-US" dirty="0" smtClean="0"/>
              <a:t>Alternating feet while going downstairs is a challenge for them.</a:t>
            </a:r>
          </a:p>
          <a:p>
            <a:r>
              <a:rPr lang="en-US" dirty="0" smtClean="0"/>
              <a:t>They are mobile, curious and want to be independent.  </a:t>
            </a:r>
          </a:p>
          <a:p>
            <a:r>
              <a:rPr lang="en-US" dirty="0" smtClean="0"/>
              <a:t>Create a safe environment for them to explore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tends to slow down as the child gets older, but there is rapid growth in the arms and legs.</a:t>
            </a:r>
          </a:p>
          <a:p>
            <a:r>
              <a:rPr lang="en-US" dirty="0" smtClean="0"/>
              <a:t>Review – What are gross and fine motor skills?</a:t>
            </a:r>
          </a:p>
          <a:p>
            <a:r>
              <a:rPr lang="en-US" dirty="0" smtClean="0"/>
              <a:t>Tricycles and Big Wheels will encourage gross motor skills.</a:t>
            </a:r>
          </a:p>
          <a:p>
            <a:r>
              <a:rPr lang="en-US" dirty="0" smtClean="0"/>
              <a:t>Puzzles and coloring encourage fine motor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Suggested Toys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build with blocks</a:t>
            </a:r>
          </a:p>
          <a:p>
            <a:r>
              <a:rPr lang="en-US" dirty="0"/>
              <a:t>S</a:t>
            </a:r>
            <a:r>
              <a:rPr lang="en-US" dirty="0" smtClean="0"/>
              <a:t>truggle to use scissor and markers.</a:t>
            </a:r>
          </a:p>
          <a:p>
            <a:r>
              <a:rPr lang="en-US" dirty="0" smtClean="0"/>
              <a:t>Toys should not have any small parts.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Self-Help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that the child can do on their own.</a:t>
            </a:r>
          </a:p>
          <a:p>
            <a:r>
              <a:rPr lang="en-US" dirty="0" smtClean="0"/>
              <a:t>Feeding</a:t>
            </a:r>
          </a:p>
          <a:p>
            <a:pPr lvl="1"/>
            <a:r>
              <a:rPr lang="en-US" sz="3200" dirty="0" smtClean="0"/>
              <a:t>Simple finger foods</a:t>
            </a:r>
          </a:p>
          <a:p>
            <a:r>
              <a:rPr lang="en-US" dirty="0" smtClean="0"/>
              <a:t>Dressing</a:t>
            </a:r>
          </a:p>
          <a:p>
            <a:pPr lvl="1"/>
            <a:r>
              <a:rPr lang="en-US" sz="3200" dirty="0" smtClean="0"/>
              <a:t>Snaps, zippers and buttons are difficult to manage</a:t>
            </a:r>
          </a:p>
          <a:p>
            <a:pPr lvl="1"/>
            <a:r>
              <a:rPr lang="en-US" sz="3200" dirty="0" smtClean="0"/>
              <a:t>Elastic waistbands, slip-on shirts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Self-Help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child is old enough to do it or wants to attempt it, the caregiver should let them and not be so concerned with the end result.  </a:t>
            </a:r>
          </a:p>
          <a:p>
            <a:r>
              <a:rPr lang="en-US" dirty="0" smtClean="0"/>
              <a:t>The process is more important than the final product.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nutrition is the cornerstone for healthy child development.</a:t>
            </a:r>
          </a:p>
          <a:p>
            <a:r>
              <a:rPr lang="en-US" dirty="0" smtClean="0"/>
              <a:t>A child’s nutrition affects the health, development, and function of their whole body – brain, heart, eyes, immune system.</a:t>
            </a:r>
          </a:p>
          <a:p>
            <a:r>
              <a:rPr lang="en-US" dirty="0" smtClean="0"/>
              <a:t>What a child eats will have a big influence on their mood, behavior, thoughts, and emotions.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 the guidelines set forth by the Food and Drug Administration.</a:t>
            </a:r>
          </a:p>
          <a:p>
            <a:r>
              <a:rPr lang="en-US" dirty="0" smtClean="0"/>
              <a:t>Because a toddler’s growth is slowing down, they will eat less </a:t>
            </a:r>
            <a:r>
              <a:rPr lang="en-US" dirty="0" smtClean="0"/>
              <a:t>than </a:t>
            </a:r>
            <a:r>
              <a:rPr lang="en-US" dirty="0" smtClean="0"/>
              <a:t>they did in their first year.</a:t>
            </a:r>
          </a:p>
          <a:p>
            <a:r>
              <a:rPr lang="en-US" dirty="0" smtClean="0"/>
              <a:t>Due to their small stomachs and frequent need for energy (calories), it is best to feed them 6 small meals, which include snacks, every 3-4 hours.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631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Physical  Development  of a Toddler</vt:lpstr>
      <vt:lpstr>Age of a Toddler</vt:lpstr>
      <vt:lpstr>Walking</vt:lpstr>
      <vt:lpstr>Development of Motor Skills</vt:lpstr>
      <vt:lpstr>Suggested Toys</vt:lpstr>
      <vt:lpstr>Self-Help Skills</vt:lpstr>
      <vt:lpstr>Self-Help Skills</vt:lpstr>
      <vt:lpstr>Nutrition</vt:lpstr>
      <vt:lpstr>Proper Nutrition</vt:lpstr>
      <vt:lpstr>Proper Nutrition</vt:lpstr>
      <vt:lpstr>Proper Nutrition</vt:lpstr>
      <vt:lpstr>Proper Nutrition</vt:lpstr>
      <vt:lpstr>Toilet Training</vt:lpstr>
      <vt:lpstr>Physical Challenges of a Toddler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Development of a Toddler</dc:title>
  <dc:creator>Vikki</dc:creator>
  <cp:lastModifiedBy>V_Masters</cp:lastModifiedBy>
  <cp:revision>39</cp:revision>
  <dcterms:created xsi:type="dcterms:W3CDTF">2014-11-03T18:45:49Z</dcterms:created>
  <dcterms:modified xsi:type="dcterms:W3CDTF">2014-11-05T00:31:10Z</dcterms:modified>
</cp:coreProperties>
</file>