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4" r:id="rId11"/>
    <p:sldId id="268" r:id="rId12"/>
    <p:sldId id="265" r:id="rId13"/>
    <p:sldId id="266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6380" autoAdjust="0"/>
  </p:normalViewPr>
  <p:slideViewPr>
    <p:cSldViewPr>
      <p:cViewPr varScale="1">
        <p:scale>
          <a:sx n="93" d="100"/>
          <a:sy n="93" d="100"/>
        </p:scale>
        <p:origin x="-69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8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D9F4-4A5B-456F-ADAA-AF1911606B99}" type="datetimeFigureOut">
              <a:rPr lang="en-US" smtClean="0"/>
              <a:pPr/>
              <a:t>4/15/2015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59DAE-E9F1-4671-B1CE-18683E5DDE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D9F4-4A5B-456F-ADAA-AF1911606B99}" type="datetimeFigureOut">
              <a:rPr lang="en-US" smtClean="0"/>
              <a:pPr/>
              <a:t>4/15/2015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59DAE-E9F1-4671-B1CE-18683E5DDE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D9F4-4A5B-456F-ADAA-AF1911606B99}" type="datetimeFigureOut">
              <a:rPr lang="en-US" smtClean="0"/>
              <a:pPr/>
              <a:t>4/15/2015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59DAE-E9F1-4671-B1CE-18683E5DDE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D9F4-4A5B-456F-ADAA-AF1911606B99}" type="datetimeFigureOut">
              <a:rPr lang="en-US" smtClean="0"/>
              <a:pPr/>
              <a:t>4/15/2015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59DAE-E9F1-4671-B1CE-18683E5DDE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D9F4-4A5B-456F-ADAA-AF1911606B99}" type="datetimeFigureOut">
              <a:rPr lang="en-US" smtClean="0"/>
              <a:pPr/>
              <a:t>4/15/2015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59DAE-E9F1-4671-B1CE-18683E5DDE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D9F4-4A5B-456F-ADAA-AF1911606B99}" type="datetimeFigureOut">
              <a:rPr lang="en-US" smtClean="0"/>
              <a:pPr/>
              <a:t>4/15/2015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59DAE-E9F1-4671-B1CE-18683E5DDE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D9F4-4A5B-456F-ADAA-AF1911606B99}" type="datetimeFigureOut">
              <a:rPr lang="en-US" smtClean="0"/>
              <a:pPr/>
              <a:t>4/15/2015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59DAE-E9F1-4671-B1CE-18683E5DDE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D9F4-4A5B-456F-ADAA-AF1911606B99}" type="datetimeFigureOut">
              <a:rPr lang="en-US" smtClean="0"/>
              <a:pPr/>
              <a:t>4/15/2015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59DAE-E9F1-4671-B1CE-18683E5DDE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D9F4-4A5B-456F-ADAA-AF1911606B99}" type="datetimeFigureOut">
              <a:rPr lang="en-US" smtClean="0"/>
              <a:pPr/>
              <a:t>4/15/2015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59DAE-E9F1-4671-B1CE-18683E5DDE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D9F4-4A5B-456F-ADAA-AF1911606B99}" type="datetimeFigureOut">
              <a:rPr lang="en-US" smtClean="0"/>
              <a:pPr/>
              <a:t>4/15/2015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59DAE-E9F1-4671-B1CE-18683E5DDE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D9F4-4A5B-456F-ADAA-AF1911606B99}" type="datetimeFigureOut">
              <a:rPr lang="en-US" smtClean="0"/>
              <a:pPr/>
              <a:t>4/15/2015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59DAE-E9F1-4671-B1CE-18683E5DDE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5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2D9F4-4A5B-456F-ADAA-AF1911606B99}" type="datetimeFigureOut">
              <a:rPr lang="en-US" smtClean="0"/>
              <a:pPr/>
              <a:t>4/15/2015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59DAE-E9F1-4671-B1CE-18683E5DDE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Physical Development of a Preschooler</a:t>
            </a:r>
            <a:endParaRPr lang="en-US" sz="4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5</a:t>
            </a:r>
            <a:r>
              <a:rPr lang="en-US" b="1" dirty="0" smtClean="0"/>
              <a:t> Year Old Fine Motor Skills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Tie their own shoes</a:t>
            </a:r>
          </a:p>
          <a:p>
            <a:r>
              <a:rPr lang="en-US" dirty="0" smtClean="0"/>
              <a:t>Drawing a person with a head, body, arms and legs</a:t>
            </a:r>
          </a:p>
          <a:p>
            <a:r>
              <a:rPr lang="en-US" dirty="0" smtClean="0"/>
              <a:t>Stay in the line</a:t>
            </a:r>
          </a:p>
          <a:p>
            <a:r>
              <a:rPr lang="en-US" dirty="0" smtClean="0"/>
              <a:t>Using a spoon and fork to eat</a:t>
            </a:r>
          </a:p>
          <a:p>
            <a:r>
              <a:rPr lang="en-US" dirty="0" smtClean="0"/>
              <a:t>Definite hand preference for being right or left-handed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Let’s Practice Fine Motor Skills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are going to create a Mosaic Flower.</a:t>
            </a:r>
          </a:p>
          <a:p>
            <a:r>
              <a:rPr lang="en-US" dirty="0" smtClean="0"/>
              <a:t>Tear construction paper into about 1” pieces.</a:t>
            </a:r>
          </a:p>
          <a:p>
            <a:r>
              <a:rPr lang="en-US" dirty="0" smtClean="0"/>
              <a:t>Glue them on another piece of construction paper, creating a flower.</a:t>
            </a:r>
          </a:p>
          <a:p>
            <a:r>
              <a:rPr lang="en-US" dirty="0" smtClean="0"/>
              <a:t>You may make any type of flower you’d like.</a:t>
            </a:r>
          </a:p>
          <a:p>
            <a:r>
              <a:rPr lang="en-US" dirty="0" smtClean="0"/>
              <a:t>Be creative and have fun!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Role of Play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Play is a child’s work.</a:t>
            </a:r>
          </a:p>
          <a:p>
            <a:r>
              <a:rPr lang="en-US" dirty="0" smtClean="0"/>
              <a:t>It is how they learn about their world around them and all the areas of development.</a:t>
            </a:r>
          </a:p>
          <a:p>
            <a:r>
              <a:rPr lang="en-US" dirty="0" smtClean="0"/>
              <a:t>Continues with solitary, on-looker and parallel play.</a:t>
            </a:r>
          </a:p>
          <a:p>
            <a:r>
              <a:rPr lang="en-US" dirty="0" smtClean="0"/>
              <a:t>But now because of their ability to share, help, and do things another person’s way, it allows them to engage in cooperative play.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Cooperative Play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Define:</a:t>
            </a:r>
          </a:p>
          <a:p>
            <a:pPr lvl="1"/>
            <a:r>
              <a:rPr lang="en-US" sz="3200" dirty="0" smtClean="0"/>
              <a:t>Children play and interact with one another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sz="3200" dirty="0" smtClean="0"/>
              <a:t>Building a sand castle together</a:t>
            </a:r>
          </a:p>
          <a:p>
            <a:pPr lvl="1"/>
            <a:r>
              <a:rPr lang="en-US" sz="3200" dirty="0" smtClean="0"/>
              <a:t>Playing store</a:t>
            </a:r>
          </a:p>
          <a:p>
            <a:pPr lvl="1"/>
            <a:r>
              <a:rPr lang="en-US" sz="3200" dirty="0" smtClean="0"/>
              <a:t>Acting out a play</a:t>
            </a:r>
            <a:endParaRPr lang="en-US" sz="3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Summary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Preschool children are growing rapidly.  </a:t>
            </a:r>
            <a:endParaRPr lang="en-US" dirty="0" smtClean="0"/>
          </a:p>
          <a:p>
            <a:r>
              <a:rPr lang="en-US" dirty="0" smtClean="0"/>
              <a:t>Their </a:t>
            </a:r>
            <a:r>
              <a:rPr lang="en-US" dirty="0"/>
              <a:t>heads are more in proportion with their bodies and their coordination is improving. 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is important that adults provide them with toys and equipment to develop both large and small muscles.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Physical  Characteristics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Physical growth slows down greatly.</a:t>
            </a:r>
          </a:p>
          <a:p>
            <a:r>
              <a:rPr lang="en-US" dirty="0" smtClean="0"/>
              <a:t>Size varies due to individual growth patterns.</a:t>
            </a:r>
          </a:p>
          <a:p>
            <a:r>
              <a:rPr lang="en-US" dirty="0" smtClean="0"/>
              <a:t>Bodies have become straighter and slimmer.</a:t>
            </a:r>
          </a:p>
          <a:p>
            <a:r>
              <a:rPr lang="en-US" dirty="0" smtClean="0"/>
              <a:t>Protruding stomach from babyhood flattens.</a:t>
            </a:r>
          </a:p>
          <a:p>
            <a:r>
              <a:rPr lang="en-US" dirty="0" smtClean="0"/>
              <a:t>Neck becomes longer.</a:t>
            </a:r>
          </a:p>
          <a:p>
            <a:r>
              <a:rPr lang="en-US" dirty="0" smtClean="0"/>
              <a:t>Legs lengthen and grow straighter and firmer.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  <p:bldLst>
      <p:bldP spid="3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Physical Skills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active and energetic.</a:t>
            </a:r>
          </a:p>
          <a:p>
            <a:r>
              <a:rPr lang="en-US" dirty="0" smtClean="0"/>
              <a:t>Skills are practiced by participating in the action again and again.</a:t>
            </a:r>
          </a:p>
          <a:p>
            <a:r>
              <a:rPr lang="en-US" dirty="0" smtClean="0"/>
              <a:t>There begins to be a refinement and practice of gross and fine motor skills.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  <p:bldLst>
      <p:bldP spid="3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Gross Motor Skills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Define:</a:t>
            </a:r>
          </a:p>
          <a:p>
            <a:pPr lvl="1"/>
            <a:r>
              <a:rPr lang="en-US" sz="3200" dirty="0" smtClean="0"/>
              <a:t>Larger </a:t>
            </a:r>
            <a:r>
              <a:rPr lang="en-US" sz="3200" dirty="0"/>
              <a:t>movements your </a:t>
            </a:r>
            <a:r>
              <a:rPr lang="en-US" sz="3200" dirty="0" smtClean="0"/>
              <a:t>body </a:t>
            </a:r>
            <a:r>
              <a:rPr lang="en-US" sz="3200" dirty="0"/>
              <a:t>makes with </a:t>
            </a:r>
            <a:r>
              <a:rPr lang="en-US" sz="3200" dirty="0" smtClean="0"/>
              <a:t>their </a:t>
            </a:r>
            <a:r>
              <a:rPr lang="en-US" sz="3200" dirty="0"/>
              <a:t>arms, legs, feet, </a:t>
            </a:r>
            <a:r>
              <a:rPr lang="en-US" sz="3200" dirty="0" smtClean="0"/>
              <a:t>or </a:t>
            </a:r>
            <a:r>
              <a:rPr lang="en-US" sz="3200" dirty="0"/>
              <a:t>entire </a:t>
            </a:r>
            <a:r>
              <a:rPr lang="en-US" sz="3200" dirty="0" smtClean="0"/>
              <a:t>body.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sz="3200" dirty="0" smtClean="0"/>
              <a:t>Running, jumping and throwing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  <p:bldLst>
      <p:bldP spid="3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 Year Old Gross Motor Skills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 on tip toes</a:t>
            </a:r>
          </a:p>
          <a:p>
            <a:r>
              <a:rPr lang="en-US" dirty="0" smtClean="0"/>
              <a:t>Throwing and catching</a:t>
            </a:r>
          </a:p>
          <a:p>
            <a:r>
              <a:rPr lang="en-US" dirty="0" smtClean="0"/>
              <a:t>Hopping on one foot</a:t>
            </a:r>
          </a:p>
          <a:p>
            <a:r>
              <a:rPr lang="en-US" dirty="0" smtClean="0"/>
              <a:t>Alternates feet walking up and down the stairs</a:t>
            </a:r>
          </a:p>
          <a:p>
            <a:r>
              <a:rPr lang="en-US" dirty="0" smtClean="0"/>
              <a:t>Walking backwards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  <p:bldLst>
      <p:bldP spid="3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5 Year Old Gross Motor Skills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Improved speed and coordination</a:t>
            </a:r>
          </a:p>
          <a:p>
            <a:r>
              <a:rPr lang="en-US" dirty="0" smtClean="0"/>
              <a:t>Turning somersaults</a:t>
            </a:r>
          </a:p>
          <a:p>
            <a:r>
              <a:rPr lang="en-US" dirty="0" smtClean="0"/>
              <a:t>Skipping</a:t>
            </a:r>
          </a:p>
          <a:p>
            <a:r>
              <a:rPr lang="en-US" dirty="0" smtClean="0"/>
              <a:t>Balancing on one foot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Let’s Practice Gross Motor Skills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Bring your chair up to the front</a:t>
            </a:r>
          </a:p>
          <a:p>
            <a:r>
              <a:rPr lang="en-US" dirty="0" smtClean="0"/>
              <a:t>Make a circle</a:t>
            </a:r>
          </a:p>
          <a:p>
            <a:r>
              <a:rPr lang="en-US" dirty="0" smtClean="0"/>
              <a:t>Take one out so there is one less chair than there are students</a:t>
            </a:r>
          </a:p>
          <a:p>
            <a:r>
              <a:rPr lang="en-US" dirty="0" smtClean="0"/>
              <a:t>Let’s play musical chairs!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Fine Motor Skills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Define:</a:t>
            </a:r>
          </a:p>
          <a:p>
            <a:pPr lvl="1"/>
            <a:r>
              <a:rPr lang="en-US" sz="3200" dirty="0" smtClean="0"/>
              <a:t>Smaller </a:t>
            </a:r>
            <a:r>
              <a:rPr lang="en-US" sz="3200" dirty="0"/>
              <a:t>movements your </a:t>
            </a:r>
            <a:r>
              <a:rPr lang="en-US" sz="3200" dirty="0" smtClean="0"/>
              <a:t>body </a:t>
            </a:r>
            <a:r>
              <a:rPr lang="en-US" sz="3200" dirty="0"/>
              <a:t>makes with fingers, toes, wrists, lips, and tongue</a:t>
            </a:r>
            <a:r>
              <a:rPr lang="en-US" sz="3200" dirty="0" smtClean="0"/>
              <a:t>.</a:t>
            </a:r>
          </a:p>
          <a:p>
            <a:pPr lvl="1"/>
            <a:r>
              <a:rPr lang="en-US" sz="3200" dirty="0" smtClean="0"/>
              <a:t>More refined manual dexterity (ability to use your hands and fingers)</a:t>
            </a:r>
          </a:p>
          <a:p>
            <a:pPr lvl="1"/>
            <a:r>
              <a:rPr lang="en-US" sz="3200" dirty="0" smtClean="0"/>
              <a:t>Better eye hand coordination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sz="3200" dirty="0" smtClean="0"/>
              <a:t>Cutting, pasting, painting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 Year Old Fine Motor Skills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Put on and zip up their own coats</a:t>
            </a:r>
          </a:p>
          <a:p>
            <a:r>
              <a:rPr lang="en-US" dirty="0" smtClean="0"/>
              <a:t>Cut with scissors</a:t>
            </a:r>
          </a:p>
          <a:p>
            <a:r>
              <a:rPr lang="en-US" dirty="0" smtClean="0"/>
              <a:t>Complete puzzles</a:t>
            </a:r>
          </a:p>
          <a:p>
            <a:r>
              <a:rPr lang="en-US" dirty="0" smtClean="0"/>
              <a:t>Write letters of the alphabet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478</Words>
  <Application>Microsoft Office PowerPoint</Application>
  <PresentationFormat>On-screen Show (4:3)</PresentationFormat>
  <Paragraphs>73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Physical Development of a Preschooler</vt:lpstr>
      <vt:lpstr>Physical  Characteristics </vt:lpstr>
      <vt:lpstr>Physical Skills</vt:lpstr>
      <vt:lpstr>Gross Motor Skills</vt:lpstr>
      <vt:lpstr>4 Year Old Gross Motor Skills</vt:lpstr>
      <vt:lpstr>5 Year Old Gross Motor Skills</vt:lpstr>
      <vt:lpstr>Let’s Practice Gross Motor Skills</vt:lpstr>
      <vt:lpstr>Fine Motor Skills</vt:lpstr>
      <vt:lpstr>4 Year Old Fine Motor Skills</vt:lpstr>
      <vt:lpstr>5 Year Old Fine Motor Skills</vt:lpstr>
      <vt:lpstr>Let’s Practice Fine Motor Skills</vt:lpstr>
      <vt:lpstr>Role of Play</vt:lpstr>
      <vt:lpstr>Cooperative Play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Development of a Preschooler</dc:title>
  <dc:creator>V_Masters</dc:creator>
  <cp:lastModifiedBy>Vikki</cp:lastModifiedBy>
  <cp:revision>14</cp:revision>
  <dcterms:created xsi:type="dcterms:W3CDTF">2015-04-11T21:33:19Z</dcterms:created>
  <dcterms:modified xsi:type="dcterms:W3CDTF">2015-04-15T16:43:44Z</dcterms:modified>
</cp:coreProperties>
</file>