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A28B4-4EE3-4DE0-BE71-B9930BC7AC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524D-2963-4770-84D1-7F3E98C397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2600" y="2286000"/>
            <a:ext cx="3581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Pasta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Facts About Pasta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Pasta dishes are usually low cost entrees.</a:t>
            </a:r>
          </a:p>
          <a:p>
            <a:r>
              <a:rPr lang="en-US" dirty="0" smtClean="0"/>
              <a:t>Store pasta in a tightly covered container at room temperature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Fresh or cooked pasta should be stored in a closed container in the refrigerator.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Cook Pasta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water to a boil.</a:t>
            </a:r>
          </a:p>
          <a:p>
            <a:r>
              <a:rPr lang="en-US" dirty="0" smtClean="0"/>
              <a:t>Slowly add pasta so as not to stop the boiling.</a:t>
            </a:r>
          </a:p>
          <a:p>
            <a:r>
              <a:rPr lang="en-US" dirty="0" smtClean="0"/>
              <a:t>Cook uncovered until pasta is al dente (firm to the touch)</a:t>
            </a:r>
          </a:p>
          <a:p>
            <a:r>
              <a:rPr lang="en-US" dirty="0" smtClean="0"/>
              <a:t>Stir the pasta occasionally throughout the cooking process.</a:t>
            </a:r>
          </a:p>
          <a:p>
            <a:r>
              <a:rPr lang="en-US" dirty="0" smtClean="0"/>
              <a:t>One cup of uncooked pasta makes two cups of </a:t>
            </a:r>
            <a:r>
              <a:rPr lang="en-US" smtClean="0"/>
              <a:t>cooked pasta.  </a:t>
            </a:r>
            <a:r>
              <a:rPr lang="en-US" dirty="0" smtClean="0"/>
              <a:t>That makes a 1:2 ratio.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Pasta</vt:lpstr>
      <vt:lpstr>Facts About Pasta</vt:lpstr>
      <vt:lpstr>How to Cook Pasta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Pasta</dc:title>
  <dc:creator>V_Masters</dc:creator>
  <cp:lastModifiedBy>Vikki</cp:lastModifiedBy>
  <cp:revision>3</cp:revision>
  <dcterms:created xsi:type="dcterms:W3CDTF">2013-07-31T20:51:46Z</dcterms:created>
  <dcterms:modified xsi:type="dcterms:W3CDTF">2015-10-26T19:31:53Z</dcterms:modified>
</cp:coreProperties>
</file>