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8" r:id="rId3"/>
    <p:sldId id="262" r:id="rId4"/>
    <p:sldId id="265" r:id="rId5"/>
    <p:sldId id="260" r:id="rId6"/>
    <p:sldId id="257" r:id="rId7"/>
    <p:sldId id="263" r:id="rId8"/>
    <p:sldId id="266" r:id="rId9"/>
    <p:sldId id="276" r:id="rId10"/>
    <p:sldId id="279" r:id="rId11"/>
    <p:sldId id="278" r:id="rId12"/>
    <p:sldId id="280" r:id="rId13"/>
    <p:sldId id="264" r:id="rId14"/>
    <p:sldId id="259" r:id="rId15"/>
    <p:sldId id="269" r:id="rId16"/>
    <p:sldId id="271" r:id="rId17"/>
    <p:sldId id="267" r:id="rId18"/>
    <p:sldId id="268" r:id="rId19"/>
    <p:sldId id="274" r:id="rId20"/>
    <p:sldId id="281" r:id="rId21"/>
    <p:sldId id="272" r:id="rId22"/>
    <p:sldId id="277" r:id="rId23"/>
    <p:sldId id="270" r:id="rId24"/>
    <p:sldId id="273" r:id="rId25"/>
    <p:sldId id="275" r:id="rId26"/>
    <p:sldId id="26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434" autoAdjust="0"/>
  </p:normalViewPr>
  <p:slideViewPr>
    <p:cSldViewPr snapToGrid="0" snapToObjects="1">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A42901-0130-B340-B452-99DDCA51047F}" type="datetimeFigureOut">
              <a:rPr lang="en-US" smtClean="0"/>
              <a:t>10/12/2015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5D1147-DDB6-6C41-AB7D-C11E56CA9D61}" type="slidenum">
              <a:rPr lang="en-US" smtClean="0"/>
              <a:t>‹#›</a:t>
            </a:fld>
            <a:endParaRPr lang="en-US"/>
          </a:p>
        </p:txBody>
      </p:sp>
    </p:spTree>
    <p:extLst>
      <p:ext uri="{BB962C8B-B14F-4D97-AF65-F5344CB8AC3E}">
        <p14:creationId xmlns:p14="http://schemas.microsoft.com/office/powerpoint/2010/main" val="2738735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Try not to expect anything in return. Though it would be nice if the apology immediately fixed everything, that is unlikely to happen. It’s possible that your parents may not know the best way to respond to your apology.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words you use are less important than speaking genuinely.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Another part of apologizing is forgiving yourself.</a:t>
            </a:r>
          </a:p>
          <a:p>
            <a:endParaRPr lang="en-US" dirty="0"/>
          </a:p>
        </p:txBody>
      </p:sp>
      <p:sp>
        <p:nvSpPr>
          <p:cNvPr id="4" name="Slide Number Placeholder 3"/>
          <p:cNvSpPr>
            <a:spLocks noGrp="1"/>
          </p:cNvSpPr>
          <p:nvPr>
            <p:ph type="sldNum" sz="quarter" idx="10"/>
          </p:nvPr>
        </p:nvSpPr>
        <p:spPr/>
        <p:txBody>
          <a:bodyPr/>
          <a:lstStyle/>
          <a:p>
            <a:fld id="{045D1147-DDB6-6C41-AB7D-C11E56CA9D61}" type="slidenum">
              <a:rPr lang="en-US" smtClean="0"/>
              <a:t>17</a:t>
            </a:fld>
            <a:endParaRPr lang="en-US"/>
          </a:p>
        </p:txBody>
      </p:sp>
    </p:spTree>
    <p:extLst>
      <p:ext uri="{BB962C8B-B14F-4D97-AF65-F5344CB8AC3E}">
        <p14:creationId xmlns:p14="http://schemas.microsoft.com/office/powerpoint/2010/main" val="2157621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9D5432-980D-CE47-813D-10991449F49D}"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D5AE7-D9FB-9A42-B1D0-4DFCBB1091CC}" type="slidenum">
              <a:rPr lang="en-US" smtClean="0"/>
              <a:t>‹#›</a:t>
            </a:fld>
            <a:endParaRPr lang="en-US"/>
          </a:p>
        </p:txBody>
      </p:sp>
    </p:spTree>
    <p:extLst>
      <p:ext uri="{BB962C8B-B14F-4D97-AF65-F5344CB8AC3E}">
        <p14:creationId xmlns:p14="http://schemas.microsoft.com/office/powerpoint/2010/main" val="1029780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D5432-980D-CE47-813D-10991449F49D}"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D5AE7-D9FB-9A42-B1D0-4DFCBB1091CC}" type="slidenum">
              <a:rPr lang="en-US" smtClean="0"/>
              <a:t>‹#›</a:t>
            </a:fld>
            <a:endParaRPr lang="en-US"/>
          </a:p>
        </p:txBody>
      </p:sp>
    </p:spTree>
    <p:extLst>
      <p:ext uri="{BB962C8B-B14F-4D97-AF65-F5344CB8AC3E}">
        <p14:creationId xmlns:p14="http://schemas.microsoft.com/office/powerpoint/2010/main" val="49853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D5432-980D-CE47-813D-10991449F49D}"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D5AE7-D9FB-9A42-B1D0-4DFCBB1091CC}" type="slidenum">
              <a:rPr lang="en-US" smtClean="0"/>
              <a:t>‹#›</a:t>
            </a:fld>
            <a:endParaRPr lang="en-US"/>
          </a:p>
        </p:txBody>
      </p:sp>
    </p:spTree>
    <p:extLst>
      <p:ext uri="{BB962C8B-B14F-4D97-AF65-F5344CB8AC3E}">
        <p14:creationId xmlns:p14="http://schemas.microsoft.com/office/powerpoint/2010/main" val="318694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D5432-980D-CE47-813D-10991449F49D}"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D5AE7-D9FB-9A42-B1D0-4DFCBB1091CC}" type="slidenum">
              <a:rPr lang="en-US" smtClean="0"/>
              <a:t>‹#›</a:t>
            </a:fld>
            <a:endParaRPr lang="en-US"/>
          </a:p>
        </p:txBody>
      </p:sp>
    </p:spTree>
    <p:extLst>
      <p:ext uri="{BB962C8B-B14F-4D97-AF65-F5344CB8AC3E}">
        <p14:creationId xmlns:p14="http://schemas.microsoft.com/office/powerpoint/2010/main" val="388577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D5432-980D-CE47-813D-10991449F49D}"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D5AE7-D9FB-9A42-B1D0-4DFCBB1091CC}" type="slidenum">
              <a:rPr lang="en-US" smtClean="0"/>
              <a:t>‹#›</a:t>
            </a:fld>
            <a:endParaRPr lang="en-US"/>
          </a:p>
        </p:txBody>
      </p:sp>
    </p:spTree>
    <p:extLst>
      <p:ext uri="{BB962C8B-B14F-4D97-AF65-F5344CB8AC3E}">
        <p14:creationId xmlns:p14="http://schemas.microsoft.com/office/powerpoint/2010/main" val="187181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D5432-980D-CE47-813D-10991449F49D}" type="datetimeFigureOut">
              <a:rPr lang="en-US" smtClean="0"/>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D5AE7-D9FB-9A42-B1D0-4DFCBB1091CC}" type="slidenum">
              <a:rPr lang="en-US" smtClean="0"/>
              <a:t>‹#›</a:t>
            </a:fld>
            <a:endParaRPr lang="en-US"/>
          </a:p>
        </p:txBody>
      </p:sp>
    </p:spTree>
    <p:extLst>
      <p:ext uri="{BB962C8B-B14F-4D97-AF65-F5344CB8AC3E}">
        <p14:creationId xmlns:p14="http://schemas.microsoft.com/office/powerpoint/2010/main" val="2118631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D5432-980D-CE47-813D-10991449F49D}" type="datetimeFigureOut">
              <a:rPr lang="en-US" smtClean="0"/>
              <a:t>10/12/2015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AD5AE7-D9FB-9A42-B1D0-4DFCBB1091CC}" type="slidenum">
              <a:rPr lang="en-US" smtClean="0"/>
              <a:t>‹#›</a:t>
            </a:fld>
            <a:endParaRPr lang="en-US"/>
          </a:p>
        </p:txBody>
      </p:sp>
    </p:spTree>
    <p:extLst>
      <p:ext uri="{BB962C8B-B14F-4D97-AF65-F5344CB8AC3E}">
        <p14:creationId xmlns:p14="http://schemas.microsoft.com/office/powerpoint/2010/main" val="189405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9D5432-980D-CE47-813D-10991449F49D}" type="datetimeFigureOut">
              <a:rPr lang="en-US" smtClean="0"/>
              <a:t>10/12/2015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D5AE7-D9FB-9A42-B1D0-4DFCBB1091CC}" type="slidenum">
              <a:rPr lang="en-US" smtClean="0"/>
              <a:t>‹#›</a:t>
            </a:fld>
            <a:endParaRPr lang="en-US"/>
          </a:p>
        </p:txBody>
      </p:sp>
    </p:spTree>
    <p:extLst>
      <p:ext uri="{BB962C8B-B14F-4D97-AF65-F5344CB8AC3E}">
        <p14:creationId xmlns:p14="http://schemas.microsoft.com/office/powerpoint/2010/main" val="15787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D5432-980D-CE47-813D-10991449F49D}" type="datetimeFigureOut">
              <a:rPr lang="en-US" smtClean="0"/>
              <a:t>10/12/2015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D5AE7-D9FB-9A42-B1D0-4DFCBB1091CC}" type="slidenum">
              <a:rPr lang="en-US" smtClean="0"/>
              <a:t>‹#›</a:t>
            </a:fld>
            <a:endParaRPr lang="en-US"/>
          </a:p>
        </p:txBody>
      </p:sp>
    </p:spTree>
    <p:extLst>
      <p:ext uri="{BB962C8B-B14F-4D97-AF65-F5344CB8AC3E}">
        <p14:creationId xmlns:p14="http://schemas.microsoft.com/office/powerpoint/2010/main" val="428432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D5432-980D-CE47-813D-10991449F49D}" type="datetimeFigureOut">
              <a:rPr lang="en-US" smtClean="0"/>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D5AE7-D9FB-9A42-B1D0-4DFCBB1091CC}" type="slidenum">
              <a:rPr lang="en-US" smtClean="0"/>
              <a:t>‹#›</a:t>
            </a:fld>
            <a:endParaRPr lang="en-US"/>
          </a:p>
        </p:txBody>
      </p:sp>
    </p:spTree>
    <p:extLst>
      <p:ext uri="{BB962C8B-B14F-4D97-AF65-F5344CB8AC3E}">
        <p14:creationId xmlns:p14="http://schemas.microsoft.com/office/powerpoint/2010/main" val="359015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D5432-980D-CE47-813D-10991449F49D}" type="datetimeFigureOut">
              <a:rPr lang="en-US" smtClean="0"/>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D5AE7-D9FB-9A42-B1D0-4DFCBB1091CC}" type="slidenum">
              <a:rPr lang="en-US" smtClean="0"/>
              <a:t>‹#›</a:t>
            </a:fld>
            <a:endParaRPr lang="en-US"/>
          </a:p>
        </p:txBody>
      </p:sp>
    </p:spTree>
    <p:extLst>
      <p:ext uri="{BB962C8B-B14F-4D97-AF65-F5344CB8AC3E}">
        <p14:creationId xmlns:p14="http://schemas.microsoft.com/office/powerpoint/2010/main" val="264163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D5432-980D-CE47-813D-10991449F49D}" type="datetimeFigureOut">
              <a:rPr lang="en-US" smtClean="0"/>
              <a:t>10/12/2015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D5AE7-D9FB-9A42-B1D0-4DFCBB1091CC}" type="slidenum">
              <a:rPr lang="en-US" smtClean="0"/>
              <a:t>‹#›</a:t>
            </a:fld>
            <a:endParaRPr lang="en-US"/>
          </a:p>
        </p:txBody>
      </p:sp>
    </p:spTree>
    <p:extLst>
      <p:ext uri="{BB962C8B-B14F-4D97-AF65-F5344CB8AC3E}">
        <p14:creationId xmlns:p14="http://schemas.microsoft.com/office/powerpoint/2010/main" val="662208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97512"/>
            <a:ext cx="8229600" cy="6160487"/>
          </a:xfrm>
        </p:spPr>
        <p:txBody>
          <a:bodyPr>
            <a:normAutofit fontScale="90000"/>
          </a:bodyPr>
          <a:lstStyle/>
          <a:p>
            <a:r>
              <a:rPr lang="en-US" sz="9600" b="1" u="sng" dirty="0" smtClean="0"/>
              <a:t>Teens &amp; Parents:</a:t>
            </a:r>
            <a:r>
              <a:rPr lang="en-US" sz="9600" b="1" dirty="0" smtClean="0"/>
              <a:t/>
            </a:r>
            <a:br>
              <a:rPr lang="en-US" sz="9600" b="1" dirty="0" smtClean="0"/>
            </a:br>
            <a:r>
              <a:rPr lang="en-US" sz="9600" b="1" dirty="0" smtClean="0"/>
              <a:t>How </a:t>
            </a:r>
            <a:r>
              <a:rPr lang="en-US" sz="9600" b="1" dirty="0"/>
              <a:t>t</a:t>
            </a:r>
            <a:r>
              <a:rPr lang="en-US" sz="9600" b="1" dirty="0" smtClean="0"/>
              <a:t>o Earn Your Parent’s Trust</a:t>
            </a:r>
            <a:r>
              <a:rPr lang="en-US" sz="9600" dirty="0"/>
              <a:t/>
            </a:r>
            <a:br>
              <a:rPr lang="en-US" sz="9600" dirty="0"/>
            </a:br>
            <a:endParaRPr lang="en-US" sz="9600" dirty="0"/>
          </a:p>
        </p:txBody>
      </p:sp>
    </p:spTree>
    <p:extLst>
      <p:ext uri="{BB962C8B-B14F-4D97-AF65-F5344CB8AC3E}">
        <p14:creationId xmlns:p14="http://schemas.microsoft.com/office/powerpoint/2010/main" val="2452013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Follow The Rules</a:t>
            </a:r>
            <a:endParaRPr lang="en-US" sz="6600" b="1" dirty="0"/>
          </a:p>
        </p:txBody>
      </p:sp>
      <p:pic>
        <p:nvPicPr>
          <p:cNvPr id="9" name="Content Placeholder 8"/>
          <p:cNvPicPr>
            <a:picLocks noGrp="1" noChangeAspect="1"/>
          </p:cNvPicPr>
          <p:nvPr>
            <p:ph idx="1"/>
          </p:nvPr>
        </p:nvPicPr>
        <p:blipFill>
          <a:blip r:embed="rId2"/>
          <a:stretch>
            <a:fillRect/>
          </a:stretch>
        </p:blipFill>
        <p:spPr>
          <a:xfrm>
            <a:off x="1554691" y="1600200"/>
            <a:ext cx="6034617" cy="4525963"/>
          </a:xfrm>
        </p:spPr>
      </p:pic>
    </p:spTree>
    <p:extLst>
      <p:ext uri="{BB962C8B-B14F-4D97-AF65-F5344CB8AC3E}">
        <p14:creationId xmlns:p14="http://schemas.microsoft.com/office/powerpoint/2010/main" val="1596312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Think Twice</a:t>
            </a:r>
            <a:endParaRPr lang="en-US" sz="6600" b="1" dirty="0"/>
          </a:p>
        </p:txBody>
      </p:sp>
      <p:pic>
        <p:nvPicPr>
          <p:cNvPr id="4" name="Content Placeholder 3"/>
          <p:cNvPicPr>
            <a:picLocks noGrp="1" noChangeAspect="1"/>
          </p:cNvPicPr>
          <p:nvPr>
            <p:ph idx="1"/>
          </p:nvPr>
        </p:nvPicPr>
        <p:blipFill>
          <a:blip r:embed="rId2"/>
          <a:stretch>
            <a:fillRect/>
          </a:stretch>
        </p:blipFill>
        <p:spPr>
          <a:xfrm>
            <a:off x="1554691" y="1600200"/>
            <a:ext cx="6034617" cy="4525963"/>
          </a:xfrm>
        </p:spPr>
      </p:pic>
    </p:spTree>
    <p:extLst>
      <p:ext uri="{BB962C8B-B14F-4D97-AF65-F5344CB8AC3E}">
        <p14:creationId xmlns:p14="http://schemas.microsoft.com/office/powerpoint/2010/main" val="3357618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Control Your Emotions</a:t>
            </a:r>
            <a:endParaRPr lang="en-US" sz="6600" b="1" dirty="0"/>
          </a:p>
        </p:txBody>
      </p:sp>
      <p:pic>
        <p:nvPicPr>
          <p:cNvPr id="4" name="Content Placeholder 3"/>
          <p:cNvPicPr>
            <a:picLocks noGrp="1" noChangeAspect="1"/>
          </p:cNvPicPr>
          <p:nvPr>
            <p:ph idx="1"/>
          </p:nvPr>
        </p:nvPicPr>
        <p:blipFill>
          <a:blip r:embed="rId2"/>
          <a:stretch>
            <a:fillRect/>
          </a:stretch>
        </p:blipFill>
        <p:spPr>
          <a:xfrm>
            <a:off x="1554691" y="1600200"/>
            <a:ext cx="6034617" cy="4525963"/>
          </a:xfrm>
        </p:spPr>
      </p:pic>
    </p:spTree>
    <p:extLst>
      <p:ext uri="{BB962C8B-B14F-4D97-AF65-F5344CB8AC3E}">
        <p14:creationId xmlns:p14="http://schemas.microsoft.com/office/powerpoint/2010/main" val="1432763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Show That </a:t>
            </a:r>
            <a:r>
              <a:rPr lang="en-US" sz="6600" b="1" dirty="0"/>
              <a:t>Y</a:t>
            </a:r>
            <a:r>
              <a:rPr lang="en-US" sz="6600" b="1" dirty="0" smtClean="0"/>
              <a:t>ou </a:t>
            </a:r>
            <a:r>
              <a:rPr lang="en-US" sz="6600" b="1" dirty="0"/>
              <a:t>C</a:t>
            </a:r>
            <a:r>
              <a:rPr lang="en-US" sz="6600" b="1" dirty="0" smtClean="0"/>
              <a:t>are</a:t>
            </a:r>
            <a:endParaRPr lang="en-US" sz="6600" b="1" dirty="0"/>
          </a:p>
        </p:txBody>
      </p:sp>
      <p:pic>
        <p:nvPicPr>
          <p:cNvPr id="8" name="Content Placeholder 7"/>
          <p:cNvPicPr>
            <a:picLocks noGrp="1" noChangeAspect="1"/>
          </p:cNvPicPr>
          <p:nvPr>
            <p:ph idx="1"/>
          </p:nvPr>
        </p:nvPicPr>
        <p:blipFill>
          <a:blip r:embed="rId2"/>
          <a:stretch>
            <a:fillRect/>
          </a:stretch>
        </p:blipFill>
        <p:spPr>
          <a:xfrm>
            <a:off x="1554691" y="1600200"/>
            <a:ext cx="6034617" cy="4525963"/>
          </a:xfrm>
        </p:spPr>
      </p:pic>
    </p:spTree>
    <p:extLst>
      <p:ext uri="{BB962C8B-B14F-4D97-AF65-F5344CB8AC3E}">
        <p14:creationId xmlns:p14="http://schemas.microsoft.com/office/powerpoint/2010/main" val="918014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Show </a:t>
            </a:r>
            <a:r>
              <a:rPr lang="en-US" sz="6600" b="1" u="sng" dirty="0" smtClean="0"/>
              <a:t>Respect</a:t>
            </a:r>
            <a:endParaRPr lang="en-US" sz="6600" b="1" u="sng" dirty="0"/>
          </a:p>
        </p:txBody>
      </p:sp>
      <p:pic>
        <p:nvPicPr>
          <p:cNvPr id="4" name="Content Placeholder 3"/>
          <p:cNvPicPr>
            <a:picLocks noGrp="1" noChangeAspect="1"/>
          </p:cNvPicPr>
          <p:nvPr>
            <p:ph idx="1"/>
          </p:nvPr>
        </p:nvPicPr>
        <p:blipFill>
          <a:blip r:embed="rId2"/>
          <a:stretch>
            <a:fillRect/>
          </a:stretch>
        </p:blipFill>
        <p:spPr>
          <a:xfrm>
            <a:off x="1554691" y="1600200"/>
            <a:ext cx="6034617" cy="4525963"/>
          </a:xfrm>
        </p:spPr>
      </p:pic>
    </p:spTree>
    <p:extLst>
      <p:ext uri="{BB962C8B-B14F-4D97-AF65-F5344CB8AC3E}">
        <p14:creationId xmlns:p14="http://schemas.microsoft.com/office/powerpoint/2010/main" val="1515673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t>Trust </a:t>
            </a:r>
            <a:r>
              <a:rPr lang="en-US" sz="6600" b="1" dirty="0" smtClean="0"/>
              <a:t>Your </a:t>
            </a:r>
            <a:r>
              <a:rPr lang="en-US" sz="6600" b="1" dirty="0"/>
              <a:t>P</a:t>
            </a:r>
            <a:r>
              <a:rPr lang="en-US" sz="6600" b="1" dirty="0" smtClean="0"/>
              <a:t>arents</a:t>
            </a:r>
            <a:r>
              <a:rPr lang="en-US" sz="6600" dirty="0" smtClean="0">
                <a:effectLst/>
              </a:rPr>
              <a:t> </a:t>
            </a:r>
            <a:endParaRPr lang="en-US" sz="6600" dirty="0"/>
          </a:p>
        </p:txBody>
      </p:sp>
      <p:pic>
        <p:nvPicPr>
          <p:cNvPr id="6" name="Content Placeholder 5"/>
          <p:cNvPicPr>
            <a:picLocks noGrp="1" noChangeAspect="1"/>
          </p:cNvPicPr>
          <p:nvPr>
            <p:ph idx="1"/>
          </p:nvPr>
        </p:nvPicPr>
        <p:blipFill>
          <a:blip r:embed="rId2"/>
          <a:stretch>
            <a:fillRect/>
          </a:stretch>
        </p:blipFill>
        <p:spPr>
          <a:xfrm>
            <a:off x="1554691" y="1600200"/>
            <a:ext cx="6034617" cy="4525963"/>
          </a:xfrm>
        </p:spPr>
      </p:pic>
    </p:spTree>
    <p:extLst>
      <p:ext uri="{BB962C8B-B14F-4D97-AF65-F5344CB8AC3E}">
        <p14:creationId xmlns:p14="http://schemas.microsoft.com/office/powerpoint/2010/main" val="428288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1488"/>
          </a:xfrm>
        </p:spPr>
        <p:txBody>
          <a:bodyPr>
            <a:normAutofit/>
          </a:bodyPr>
          <a:lstStyle/>
          <a:p>
            <a:r>
              <a:rPr lang="en-US" sz="9600" b="1" dirty="0" smtClean="0"/>
              <a:t>How To </a:t>
            </a:r>
            <a:r>
              <a:rPr lang="en-US" sz="9600" b="1" dirty="0"/>
              <a:t>G</a:t>
            </a:r>
            <a:r>
              <a:rPr lang="en-US" sz="9600" b="1" dirty="0" smtClean="0"/>
              <a:t>et </a:t>
            </a:r>
            <a:r>
              <a:rPr lang="en-US" sz="9600" b="1" dirty="0"/>
              <a:t>Y</a:t>
            </a:r>
            <a:r>
              <a:rPr lang="en-US" sz="9600" b="1" dirty="0" smtClean="0"/>
              <a:t>our Parents’ </a:t>
            </a:r>
            <a:r>
              <a:rPr lang="en-US" sz="9600" b="1" dirty="0"/>
              <a:t>T</a:t>
            </a:r>
            <a:r>
              <a:rPr lang="en-US" sz="9600" b="1" dirty="0" smtClean="0"/>
              <a:t>rust </a:t>
            </a:r>
            <a:r>
              <a:rPr lang="en-US" sz="9600" b="1" dirty="0"/>
              <a:t>B</a:t>
            </a:r>
            <a:r>
              <a:rPr lang="en-US" sz="9600" b="1" dirty="0" smtClean="0"/>
              <a:t>ack </a:t>
            </a:r>
            <a:r>
              <a:rPr lang="en-US" sz="9600" b="1" dirty="0"/>
              <a:t>I</a:t>
            </a:r>
            <a:r>
              <a:rPr lang="en-US" sz="9600" b="1" dirty="0" smtClean="0"/>
              <a:t>f </a:t>
            </a:r>
            <a:r>
              <a:rPr lang="en-US" sz="9600" b="1" dirty="0"/>
              <a:t>Y</a:t>
            </a:r>
            <a:r>
              <a:rPr lang="en-US" sz="9600" b="1" dirty="0" smtClean="0"/>
              <a:t>ou’ve </a:t>
            </a:r>
            <a:r>
              <a:rPr lang="en-US" sz="9600" b="1" dirty="0"/>
              <a:t>L</a:t>
            </a:r>
            <a:r>
              <a:rPr lang="en-US" sz="9600" b="1" dirty="0" smtClean="0"/>
              <a:t>ost </a:t>
            </a:r>
            <a:r>
              <a:rPr lang="en-US" sz="9600" b="1" dirty="0"/>
              <a:t>I</a:t>
            </a:r>
            <a:r>
              <a:rPr lang="en-US" sz="9600" b="1" dirty="0" smtClean="0"/>
              <a:t>t</a:t>
            </a:r>
            <a:endParaRPr lang="en-US" sz="9600" b="1" dirty="0"/>
          </a:p>
        </p:txBody>
      </p:sp>
    </p:spTree>
    <p:extLst>
      <p:ext uri="{BB962C8B-B14F-4D97-AF65-F5344CB8AC3E}">
        <p14:creationId xmlns:p14="http://schemas.microsoft.com/office/powerpoint/2010/main" val="2216178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t>Apologize</a:t>
            </a:r>
            <a:r>
              <a:rPr lang="en-US" dirty="0" smtClean="0">
                <a:effectLst/>
              </a:rPr>
              <a:t> </a:t>
            </a:r>
            <a:endParaRPr lang="en-US" dirty="0"/>
          </a:p>
        </p:txBody>
      </p:sp>
      <p:pic>
        <p:nvPicPr>
          <p:cNvPr id="6" name="Content Placeholder 5"/>
          <p:cNvPicPr>
            <a:picLocks noGrp="1" noChangeAspect="1"/>
          </p:cNvPicPr>
          <p:nvPr>
            <p:ph idx="1"/>
          </p:nvPr>
        </p:nvPicPr>
        <p:blipFill>
          <a:blip r:embed="rId3"/>
          <a:stretch>
            <a:fillRect/>
          </a:stretch>
        </p:blipFill>
        <p:spPr>
          <a:xfrm>
            <a:off x="1554691" y="1600200"/>
            <a:ext cx="6034617" cy="4525963"/>
          </a:xfrm>
        </p:spPr>
      </p:pic>
    </p:spTree>
    <p:extLst>
      <p:ext uri="{BB962C8B-B14F-4D97-AF65-F5344CB8AC3E}">
        <p14:creationId xmlns:p14="http://schemas.microsoft.com/office/powerpoint/2010/main" val="3568812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80378"/>
            <a:ext cx="8229600" cy="1143000"/>
          </a:xfrm>
        </p:spPr>
        <p:txBody>
          <a:bodyPr>
            <a:noAutofit/>
          </a:bodyPr>
          <a:lstStyle/>
          <a:p>
            <a:r>
              <a:rPr lang="en-US" sz="6600" b="1" dirty="0" smtClean="0"/>
              <a:t>Ask What </a:t>
            </a:r>
            <a:r>
              <a:rPr lang="en-US" sz="6600" b="1" dirty="0"/>
              <a:t>W</a:t>
            </a:r>
            <a:r>
              <a:rPr lang="en-US" sz="6600" b="1" dirty="0" smtClean="0"/>
              <a:t>ill </a:t>
            </a:r>
            <a:r>
              <a:rPr lang="en-US" sz="6600" b="1" dirty="0"/>
              <a:t>R</a:t>
            </a:r>
            <a:r>
              <a:rPr lang="en-US" sz="6600" b="1" dirty="0" smtClean="0"/>
              <a:t>ebuild </a:t>
            </a:r>
            <a:r>
              <a:rPr lang="en-US" sz="6600" b="1" dirty="0"/>
              <a:t>T</a:t>
            </a:r>
            <a:r>
              <a:rPr lang="en-US" sz="6600" b="1" dirty="0" smtClean="0"/>
              <a:t>heir </a:t>
            </a:r>
            <a:r>
              <a:rPr lang="en-US" sz="6600" b="1" dirty="0"/>
              <a:t>T</a:t>
            </a:r>
            <a:r>
              <a:rPr lang="en-US" sz="6600" b="1" dirty="0" smtClean="0"/>
              <a:t>rust</a:t>
            </a:r>
            <a:endParaRPr lang="en-US" sz="6600" b="1" dirty="0"/>
          </a:p>
        </p:txBody>
      </p:sp>
      <p:pic>
        <p:nvPicPr>
          <p:cNvPr id="6" name="Content Placeholder 5"/>
          <p:cNvPicPr>
            <a:picLocks noGrp="1" noChangeAspect="1"/>
          </p:cNvPicPr>
          <p:nvPr>
            <p:ph idx="1"/>
          </p:nvPr>
        </p:nvPicPr>
        <p:blipFill>
          <a:blip r:embed="rId2"/>
          <a:stretch>
            <a:fillRect/>
          </a:stretch>
        </p:blipFill>
        <p:spPr>
          <a:xfrm>
            <a:off x="1554691" y="2148840"/>
            <a:ext cx="6034617" cy="4525963"/>
          </a:xfrm>
        </p:spPr>
      </p:pic>
    </p:spTree>
    <p:extLst>
      <p:ext uri="{BB962C8B-B14F-4D97-AF65-F5344CB8AC3E}">
        <p14:creationId xmlns:p14="http://schemas.microsoft.com/office/powerpoint/2010/main" val="1222376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378"/>
            <a:ext cx="8229600" cy="1143000"/>
          </a:xfrm>
        </p:spPr>
        <p:txBody>
          <a:bodyPr>
            <a:noAutofit/>
          </a:bodyPr>
          <a:lstStyle/>
          <a:p>
            <a:r>
              <a:rPr lang="en-US" sz="6600" b="1" dirty="0" smtClean="0"/>
              <a:t>Understand Their </a:t>
            </a:r>
            <a:br>
              <a:rPr lang="en-US" sz="6600" b="1" dirty="0" smtClean="0"/>
            </a:br>
            <a:r>
              <a:rPr lang="en-US" sz="6600" b="1" dirty="0" smtClean="0"/>
              <a:t>Rules and Expectations </a:t>
            </a:r>
            <a:endParaRPr lang="en-US" sz="6600" b="1" dirty="0"/>
          </a:p>
        </p:txBody>
      </p:sp>
      <p:pic>
        <p:nvPicPr>
          <p:cNvPr id="4" name="Content Placeholder 3"/>
          <p:cNvPicPr>
            <a:picLocks noGrp="1" noChangeAspect="1"/>
          </p:cNvPicPr>
          <p:nvPr>
            <p:ph idx="1"/>
          </p:nvPr>
        </p:nvPicPr>
        <p:blipFill>
          <a:blip r:embed="rId2"/>
          <a:stretch>
            <a:fillRect/>
          </a:stretch>
        </p:blipFill>
        <p:spPr>
          <a:xfrm>
            <a:off x="1554691" y="2123387"/>
            <a:ext cx="6034617" cy="4525963"/>
          </a:xfrm>
        </p:spPr>
      </p:pic>
      <p:sp>
        <p:nvSpPr>
          <p:cNvPr id="5" name="TextBox 4"/>
          <p:cNvSpPr txBox="1"/>
          <p:nvPr/>
        </p:nvSpPr>
        <p:spPr>
          <a:xfrm>
            <a:off x="4198746" y="646468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26512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Communicate</a:t>
            </a:r>
            <a:br>
              <a:rPr lang="en-US" sz="6600" b="1" dirty="0" smtClean="0"/>
            </a:br>
            <a:endParaRPr lang="en-US" sz="1800" b="1" dirty="0"/>
          </a:p>
        </p:txBody>
      </p:sp>
      <p:pic>
        <p:nvPicPr>
          <p:cNvPr id="8" name="Content Placeholder 7"/>
          <p:cNvPicPr>
            <a:picLocks noGrp="1" noChangeAspect="1"/>
          </p:cNvPicPr>
          <p:nvPr>
            <p:ph idx="1"/>
          </p:nvPr>
        </p:nvPicPr>
        <p:blipFill>
          <a:blip r:embed="rId2"/>
          <a:stretch>
            <a:fillRect/>
          </a:stretch>
        </p:blipFill>
        <p:spPr>
          <a:xfrm>
            <a:off x="1554691" y="1600200"/>
            <a:ext cx="6034617" cy="4525963"/>
          </a:xfrm>
        </p:spPr>
      </p:pic>
      <p:sp>
        <p:nvSpPr>
          <p:cNvPr id="5" name="TextBox 4"/>
          <p:cNvSpPr txBox="1"/>
          <p:nvPr/>
        </p:nvSpPr>
        <p:spPr>
          <a:xfrm>
            <a:off x="4345540" y="616379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11606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938"/>
            <a:ext cx="8229600" cy="1143000"/>
          </a:xfrm>
        </p:spPr>
        <p:txBody>
          <a:bodyPr>
            <a:noAutofit/>
          </a:bodyPr>
          <a:lstStyle/>
          <a:p>
            <a:r>
              <a:rPr lang="en-US" sz="6600" b="1" dirty="0" smtClean="0"/>
              <a:t>Demonstrate Responsible Actions</a:t>
            </a:r>
            <a:endParaRPr lang="en-US" sz="6600" b="1" dirty="0"/>
          </a:p>
        </p:txBody>
      </p:sp>
      <p:pic>
        <p:nvPicPr>
          <p:cNvPr id="4" name="Content Placeholder 3"/>
          <p:cNvPicPr>
            <a:picLocks noGrp="1" noChangeAspect="1"/>
          </p:cNvPicPr>
          <p:nvPr>
            <p:ph idx="1"/>
          </p:nvPr>
        </p:nvPicPr>
        <p:blipFill>
          <a:blip r:embed="rId2"/>
          <a:stretch>
            <a:fillRect/>
          </a:stretch>
        </p:blipFill>
        <p:spPr>
          <a:xfrm>
            <a:off x="1557691" y="2148840"/>
            <a:ext cx="6028618" cy="4525963"/>
          </a:xfrm>
        </p:spPr>
      </p:pic>
    </p:spTree>
    <p:extLst>
      <p:ext uri="{BB962C8B-B14F-4D97-AF65-F5344CB8AC3E}">
        <p14:creationId xmlns:p14="http://schemas.microsoft.com/office/powerpoint/2010/main" val="2081095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Alter Your Actions</a:t>
            </a:r>
            <a:endParaRPr lang="en-US" sz="6600" b="1" dirty="0"/>
          </a:p>
        </p:txBody>
      </p:sp>
      <p:pic>
        <p:nvPicPr>
          <p:cNvPr id="6" name="Content Placeholder 5"/>
          <p:cNvPicPr>
            <a:picLocks noGrp="1" noChangeAspect="1"/>
          </p:cNvPicPr>
          <p:nvPr>
            <p:ph idx="1"/>
          </p:nvPr>
        </p:nvPicPr>
        <p:blipFill>
          <a:blip r:embed="rId2"/>
          <a:stretch>
            <a:fillRect/>
          </a:stretch>
        </p:blipFill>
        <p:spPr>
          <a:xfrm>
            <a:off x="1554691" y="1600200"/>
            <a:ext cx="6034617" cy="4525963"/>
          </a:xfrm>
        </p:spPr>
      </p:pic>
    </p:spTree>
    <p:extLst>
      <p:ext uri="{BB962C8B-B14F-4D97-AF65-F5344CB8AC3E}">
        <p14:creationId xmlns:p14="http://schemas.microsoft.com/office/powerpoint/2010/main" val="1853756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6600" b="1" dirty="0" smtClean="0"/>
              <a:t>Set Personal Boundaries</a:t>
            </a:r>
            <a:endParaRPr lang="en-US" sz="6600" b="1" dirty="0"/>
          </a:p>
        </p:txBody>
      </p:sp>
      <p:pic>
        <p:nvPicPr>
          <p:cNvPr id="4" name="Content Placeholder 3"/>
          <p:cNvPicPr>
            <a:picLocks noGrp="1" noChangeAspect="1"/>
          </p:cNvPicPr>
          <p:nvPr>
            <p:ph idx="1"/>
          </p:nvPr>
        </p:nvPicPr>
        <p:blipFill>
          <a:blip r:embed="rId2"/>
          <a:stretch>
            <a:fillRect/>
          </a:stretch>
        </p:blipFill>
        <p:spPr>
          <a:xfrm>
            <a:off x="1557691" y="1600200"/>
            <a:ext cx="6028618" cy="4525963"/>
          </a:xfrm>
        </p:spPr>
      </p:pic>
    </p:spTree>
    <p:extLst>
      <p:ext uri="{BB962C8B-B14F-4D97-AF65-F5344CB8AC3E}">
        <p14:creationId xmlns:p14="http://schemas.microsoft.com/office/powerpoint/2010/main" val="1305122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Repair The Damage</a:t>
            </a:r>
            <a:endParaRPr lang="en-US" sz="6600" b="1" dirty="0"/>
          </a:p>
        </p:txBody>
      </p:sp>
      <p:pic>
        <p:nvPicPr>
          <p:cNvPr id="4" name="Content Placeholder 3"/>
          <p:cNvPicPr>
            <a:picLocks noGrp="1" noChangeAspect="1"/>
          </p:cNvPicPr>
          <p:nvPr>
            <p:ph idx="1"/>
          </p:nvPr>
        </p:nvPicPr>
        <p:blipFill>
          <a:blip r:embed="rId2"/>
          <a:stretch>
            <a:fillRect/>
          </a:stretch>
        </p:blipFill>
        <p:spPr>
          <a:xfrm>
            <a:off x="1554691" y="1600200"/>
            <a:ext cx="6034617" cy="4525963"/>
          </a:xfrm>
        </p:spPr>
      </p:pic>
      <p:sp>
        <p:nvSpPr>
          <p:cNvPr id="6" name="Rectangle 5"/>
          <p:cNvSpPr/>
          <p:nvPr/>
        </p:nvSpPr>
        <p:spPr>
          <a:xfrm>
            <a:off x="460489" y="5114538"/>
            <a:ext cx="8286773" cy="369332"/>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1350827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26098"/>
            <a:ext cx="8229600" cy="1143000"/>
          </a:xfrm>
        </p:spPr>
        <p:txBody>
          <a:bodyPr>
            <a:noAutofit/>
          </a:bodyPr>
          <a:lstStyle/>
          <a:p>
            <a:r>
              <a:rPr lang="en-US" sz="6600" b="1" dirty="0" smtClean="0"/>
              <a:t>Always Be Completely Honest</a:t>
            </a:r>
            <a:endParaRPr lang="en-US" sz="6600" b="1" dirty="0"/>
          </a:p>
        </p:txBody>
      </p:sp>
      <p:pic>
        <p:nvPicPr>
          <p:cNvPr id="4" name="Content Placeholder 3"/>
          <p:cNvPicPr>
            <a:picLocks noGrp="1" noChangeAspect="1"/>
          </p:cNvPicPr>
          <p:nvPr>
            <p:ph idx="1"/>
          </p:nvPr>
        </p:nvPicPr>
        <p:blipFill>
          <a:blip r:embed="rId2"/>
          <a:stretch>
            <a:fillRect/>
          </a:stretch>
        </p:blipFill>
        <p:spPr>
          <a:xfrm>
            <a:off x="1554691" y="2148840"/>
            <a:ext cx="6034617" cy="4525963"/>
          </a:xfrm>
        </p:spPr>
      </p:pic>
    </p:spTree>
    <p:extLst>
      <p:ext uri="{BB962C8B-B14F-4D97-AF65-F5344CB8AC3E}">
        <p14:creationId xmlns:p14="http://schemas.microsoft.com/office/powerpoint/2010/main" val="1915690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Control Your Emotions</a:t>
            </a:r>
            <a:endParaRPr lang="en-US" sz="6600" b="1" dirty="0"/>
          </a:p>
        </p:txBody>
      </p:sp>
      <p:pic>
        <p:nvPicPr>
          <p:cNvPr id="4" name="Content Placeholder 3"/>
          <p:cNvPicPr>
            <a:picLocks noGrp="1" noChangeAspect="1"/>
          </p:cNvPicPr>
          <p:nvPr>
            <p:ph idx="1"/>
          </p:nvPr>
        </p:nvPicPr>
        <p:blipFill>
          <a:blip r:embed="rId2"/>
          <a:stretch>
            <a:fillRect/>
          </a:stretch>
        </p:blipFill>
        <p:spPr>
          <a:xfrm>
            <a:off x="1554691" y="1600200"/>
            <a:ext cx="6034617" cy="4525963"/>
          </a:xfrm>
        </p:spPr>
      </p:pic>
    </p:spTree>
    <p:extLst>
      <p:ext uri="{BB962C8B-B14F-4D97-AF65-F5344CB8AC3E}">
        <p14:creationId xmlns:p14="http://schemas.microsoft.com/office/powerpoint/2010/main" val="3980632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Hang in there!</a:t>
            </a:r>
            <a:endParaRPr lang="en-US" sz="6600" b="1" dirty="0"/>
          </a:p>
        </p:txBody>
      </p:sp>
      <p:pic>
        <p:nvPicPr>
          <p:cNvPr id="4" name="Content Placeholder 3"/>
          <p:cNvPicPr>
            <a:picLocks noGrp="1" noChangeAspect="1"/>
          </p:cNvPicPr>
          <p:nvPr>
            <p:ph idx="1"/>
          </p:nvPr>
        </p:nvPicPr>
        <p:blipFill>
          <a:blip r:embed="rId2"/>
          <a:stretch>
            <a:fillRect/>
          </a:stretch>
        </p:blipFill>
        <p:spPr>
          <a:xfrm>
            <a:off x="1554691" y="1600200"/>
            <a:ext cx="6034617" cy="4525963"/>
          </a:xfrm>
        </p:spPr>
      </p:pic>
    </p:spTree>
    <p:extLst>
      <p:ext uri="{BB962C8B-B14F-4D97-AF65-F5344CB8AC3E}">
        <p14:creationId xmlns:p14="http://schemas.microsoft.com/office/powerpoint/2010/main" val="2197389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Always Listen To Them</a:t>
            </a:r>
            <a:endParaRPr lang="en-US" sz="6600" b="1" dirty="0"/>
          </a:p>
        </p:txBody>
      </p:sp>
      <p:pic>
        <p:nvPicPr>
          <p:cNvPr id="8" name="Content Placeholder 7"/>
          <p:cNvPicPr>
            <a:picLocks noGrp="1" noChangeAspect="1"/>
          </p:cNvPicPr>
          <p:nvPr>
            <p:ph idx="1"/>
          </p:nvPr>
        </p:nvPicPr>
        <p:blipFill>
          <a:blip r:embed="rId2"/>
          <a:stretch>
            <a:fillRect/>
          </a:stretch>
        </p:blipFill>
        <p:spPr>
          <a:xfrm>
            <a:off x="1554691" y="1600200"/>
            <a:ext cx="6034617" cy="4525963"/>
          </a:xfrm>
        </p:spPr>
      </p:pic>
    </p:spTree>
    <p:extLst>
      <p:ext uri="{BB962C8B-B14F-4D97-AF65-F5344CB8AC3E}">
        <p14:creationId xmlns:p14="http://schemas.microsoft.com/office/powerpoint/2010/main" val="1097635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Give Specific Details</a:t>
            </a:r>
            <a:endParaRPr lang="en-US" sz="6600" b="1" dirty="0"/>
          </a:p>
        </p:txBody>
      </p:sp>
      <p:pic>
        <p:nvPicPr>
          <p:cNvPr id="4" name="Content Placeholder 3"/>
          <p:cNvPicPr>
            <a:picLocks noGrp="1" noChangeAspect="1"/>
          </p:cNvPicPr>
          <p:nvPr>
            <p:ph idx="1"/>
          </p:nvPr>
        </p:nvPicPr>
        <p:blipFill>
          <a:blip r:embed="rId2"/>
          <a:stretch>
            <a:fillRect/>
          </a:stretch>
        </p:blipFill>
        <p:spPr>
          <a:xfrm>
            <a:off x="1554691" y="1600200"/>
            <a:ext cx="6034617" cy="4525963"/>
          </a:xfrm>
        </p:spPr>
      </p:pic>
    </p:spTree>
    <p:extLst>
      <p:ext uri="{BB962C8B-B14F-4D97-AF65-F5344CB8AC3E}">
        <p14:creationId xmlns:p14="http://schemas.microsoft.com/office/powerpoint/2010/main" val="2732899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Be Honest</a:t>
            </a:r>
            <a:endParaRPr lang="en-US" sz="6600" b="1" dirty="0"/>
          </a:p>
        </p:txBody>
      </p:sp>
      <p:pic>
        <p:nvPicPr>
          <p:cNvPr id="8" name="Content Placeholder 7"/>
          <p:cNvPicPr>
            <a:picLocks noGrp="1" noChangeAspect="1"/>
          </p:cNvPicPr>
          <p:nvPr>
            <p:ph idx="1"/>
          </p:nvPr>
        </p:nvPicPr>
        <p:blipFill>
          <a:blip r:embed="rId2"/>
          <a:stretch>
            <a:fillRect/>
          </a:stretch>
        </p:blipFill>
        <p:spPr>
          <a:xfrm>
            <a:off x="1554691" y="1600200"/>
            <a:ext cx="6034617" cy="4525963"/>
          </a:xfrm>
        </p:spPr>
      </p:pic>
    </p:spTree>
    <p:extLst>
      <p:ext uri="{BB962C8B-B14F-4D97-AF65-F5344CB8AC3E}">
        <p14:creationId xmlns:p14="http://schemas.microsoft.com/office/powerpoint/2010/main" val="3537664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6600" b="1" dirty="0"/>
              <a:t>Stay </a:t>
            </a:r>
            <a:r>
              <a:rPr lang="en-US" sz="6600" b="1" dirty="0" smtClean="0"/>
              <a:t>On </a:t>
            </a:r>
            <a:r>
              <a:rPr lang="en-US" sz="6600" b="1" dirty="0"/>
              <a:t>T</a:t>
            </a:r>
            <a:r>
              <a:rPr lang="en-US" sz="6600" b="1" dirty="0" smtClean="0"/>
              <a:t>ask</a:t>
            </a:r>
            <a:r>
              <a:rPr lang="en-US" sz="6600" dirty="0" smtClean="0">
                <a:effectLst/>
              </a:rPr>
              <a:t> </a:t>
            </a:r>
            <a:endParaRPr lang="en-US" sz="6600" dirty="0"/>
          </a:p>
        </p:txBody>
      </p:sp>
      <p:pic>
        <p:nvPicPr>
          <p:cNvPr id="9" name="Content Placeholder 8"/>
          <p:cNvPicPr>
            <a:picLocks noGrp="1" noChangeAspect="1"/>
          </p:cNvPicPr>
          <p:nvPr>
            <p:ph idx="1"/>
          </p:nvPr>
        </p:nvPicPr>
        <p:blipFill>
          <a:blip r:embed="rId2"/>
          <a:stretch>
            <a:fillRect/>
          </a:stretch>
        </p:blipFill>
        <p:spPr>
          <a:xfrm>
            <a:off x="1554691" y="1600200"/>
            <a:ext cx="6034617" cy="4525963"/>
          </a:xfrm>
        </p:spPr>
      </p:pic>
    </p:spTree>
    <p:extLst>
      <p:ext uri="{BB962C8B-B14F-4D97-AF65-F5344CB8AC3E}">
        <p14:creationId xmlns:p14="http://schemas.microsoft.com/office/powerpoint/2010/main" val="4016563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6000" b="1" dirty="0" smtClean="0"/>
              <a:t>Help Without </a:t>
            </a:r>
            <a:r>
              <a:rPr lang="en-US" sz="6000" b="1" dirty="0"/>
              <a:t>B</a:t>
            </a:r>
            <a:r>
              <a:rPr lang="en-US" sz="6000" b="1" dirty="0" smtClean="0"/>
              <a:t>eing </a:t>
            </a:r>
            <a:r>
              <a:rPr lang="en-US" sz="6000" b="1" dirty="0"/>
              <a:t>A</a:t>
            </a:r>
            <a:r>
              <a:rPr lang="en-US" sz="6000" b="1" dirty="0" smtClean="0"/>
              <a:t>sked</a:t>
            </a:r>
            <a:r>
              <a:rPr lang="en-US" sz="6000" b="1" dirty="0" smtClean="0">
                <a:effectLst/>
              </a:rPr>
              <a:t> </a:t>
            </a:r>
            <a:endParaRPr lang="en-US" sz="6000" b="1" dirty="0"/>
          </a:p>
        </p:txBody>
      </p:sp>
      <p:pic>
        <p:nvPicPr>
          <p:cNvPr id="4" name="Content Placeholder 3"/>
          <p:cNvPicPr>
            <a:picLocks noGrp="1" noChangeAspect="1"/>
          </p:cNvPicPr>
          <p:nvPr>
            <p:ph idx="1"/>
          </p:nvPr>
        </p:nvPicPr>
        <p:blipFill>
          <a:blip r:embed="rId2"/>
          <a:stretch>
            <a:fillRect/>
          </a:stretch>
        </p:blipFill>
        <p:spPr>
          <a:xfrm>
            <a:off x="1554691" y="1600200"/>
            <a:ext cx="6034617" cy="4525963"/>
          </a:xfrm>
        </p:spPr>
      </p:pic>
    </p:spTree>
    <p:extLst>
      <p:ext uri="{BB962C8B-B14F-4D97-AF65-F5344CB8AC3E}">
        <p14:creationId xmlns:p14="http://schemas.microsoft.com/office/powerpoint/2010/main" val="368245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Be A </a:t>
            </a:r>
            <a:r>
              <a:rPr lang="en-US" sz="6600" b="1" dirty="0"/>
              <a:t>G</a:t>
            </a:r>
            <a:r>
              <a:rPr lang="en-US" sz="6600" b="1" dirty="0" smtClean="0"/>
              <a:t>ood Student</a:t>
            </a:r>
            <a:endParaRPr lang="en-US" sz="6600" b="1" dirty="0"/>
          </a:p>
        </p:txBody>
      </p:sp>
      <p:pic>
        <p:nvPicPr>
          <p:cNvPr id="4" name="Content Placeholder 3"/>
          <p:cNvPicPr>
            <a:picLocks noGrp="1" noChangeAspect="1"/>
          </p:cNvPicPr>
          <p:nvPr>
            <p:ph idx="1"/>
          </p:nvPr>
        </p:nvPicPr>
        <p:blipFill>
          <a:blip r:embed="rId2"/>
          <a:stretch>
            <a:fillRect/>
          </a:stretch>
        </p:blipFill>
        <p:spPr>
          <a:xfrm>
            <a:off x="1554691" y="1600200"/>
            <a:ext cx="6034617" cy="4525963"/>
          </a:xfrm>
        </p:spPr>
      </p:pic>
    </p:spTree>
    <p:extLst>
      <p:ext uri="{BB962C8B-B14F-4D97-AF65-F5344CB8AC3E}">
        <p14:creationId xmlns:p14="http://schemas.microsoft.com/office/powerpoint/2010/main" val="2172002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34658"/>
            <a:ext cx="8229600" cy="1143000"/>
          </a:xfrm>
        </p:spPr>
        <p:txBody>
          <a:bodyPr>
            <a:noAutofit/>
          </a:bodyPr>
          <a:lstStyle/>
          <a:p>
            <a:r>
              <a:rPr lang="en-US" sz="6600" b="1" dirty="0" smtClean="0"/>
              <a:t>Choose Friends </a:t>
            </a:r>
            <a:r>
              <a:rPr lang="en-US" sz="6600" b="1" dirty="0"/>
              <a:t>O</a:t>
            </a:r>
            <a:r>
              <a:rPr lang="en-US" sz="6600" b="1" dirty="0" smtClean="0"/>
              <a:t>f </a:t>
            </a:r>
            <a:r>
              <a:rPr lang="en-US" sz="6600" b="1" dirty="0"/>
              <a:t>G</a:t>
            </a:r>
            <a:r>
              <a:rPr lang="en-US" sz="6600" b="1" dirty="0" smtClean="0"/>
              <a:t>ood </a:t>
            </a:r>
            <a:r>
              <a:rPr lang="en-US" sz="6600" b="1" dirty="0"/>
              <a:t>C</a:t>
            </a:r>
            <a:r>
              <a:rPr lang="en-US" sz="6600" b="1" dirty="0" smtClean="0"/>
              <a:t>haracter</a:t>
            </a:r>
            <a:endParaRPr lang="en-US" sz="6600" b="1" dirty="0"/>
          </a:p>
        </p:txBody>
      </p:sp>
      <p:pic>
        <p:nvPicPr>
          <p:cNvPr id="4" name="Content Placeholder 3"/>
          <p:cNvPicPr>
            <a:picLocks noGrp="1" noChangeAspect="1"/>
          </p:cNvPicPr>
          <p:nvPr>
            <p:ph idx="1"/>
          </p:nvPr>
        </p:nvPicPr>
        <p:blipFill>
          <a:blip r:embed="rId2"/>
          <a:stretch>
            <a:fillRect/>
          </a:stretch>
        </p:blipFill>
        <p:spPr>
          <a:xfrm>
            <a:off x="1554691" y="2148840"/>
            <a:ext cx="6034617" cy="4525963"/>
          </a:xfrm>
        </p:spPr>
      </p:pic>
    </p:spTree>
    <p:extLst>
      <p:ext uri="{BB962C8B-B14F-4D97-AF65-F5344CB8AC3E}">
        <p14:creationId xmlns:p14="http://schemas.microsoft.com/office/powerpoint/2010/main" val="178512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592</TotalTime>
  <Words>154</Words>
  <Application>Microsoft Office PowerPoint</Application>
  <PresentationFormat>On-screen Show (4:3)</PresentationFormat>
  <Paragraphs>29</Paragraphs>
  <Slides>26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Teens &amp; Parents: How to Earn Your Parent’s Trust </vt:lpstr>
      <vt:lpstr>Communicate </vt:lpstr>
      <vt:lpstr>Always Listen To Them</vt:lpstr>
      <vt:lpstr>Give Specific Details</vt:lpstr>
      <vt:lpstr>Be Honest</vt:lpstr>
      <vt:lpstr>Stay On Task </vt:lpstr>
      <vt:lpstr>Help Without Being Asked </vt:lpstr>
      <vt:lpstr>Be A Good Student</vt:lpstr>
      <vt:lpstr>Choose Friends Of Good Character</vt:lpstr>
      <vt:lpstr>Follow The Rules</vt:lpstr>
      <vt:lpstr>Think Twice</vt:lpstr>
      <vt:lpstr>Control Your Emotions</vt:lpstr>
      <vt:lpstr>Show That You Care</vt:lpstr>
      <vt:lpstr>Show Respect</vt:lpstr>
      <vt:lpstr>Trust Your Parents </vt:lpstr>
      <vt:lpstr>How To Get Your Parents’ Trust Back If You’ve Lost It</vt:lpstr>
      <vt:lpstr>Apologize </vt:lpstr>
      <vt:lpstr>Ask What Will Rebuild Their Trust</vt:lpstr>
      <vt:lpstr>Understand Their  Rules and Expectations </vt:lpstr>
      <vt:lpstr>Demonstrate Responsible Actions</vt:lpstr>
      <vt:lpstr>Alter Your Actions</vt:lpstr>
      <vt:lpstr>Set Personal Boundaries</vt:lpstr>
      <vt:lpstr>Repair The Damage</vt:lpstr>
      <vt:lpstr>Always Be Completely Honest</vt:lpstr>
      <vt:lpstr>Control Your Emotions</vt:lpstr>
      <vt:lpstr>Hang in there!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Earn Your Parents' Trust</dc:title>
  <dc:creator>Justin  Peterson</dc:creator>
  <cp:lastModifiedBy>Vikki</cp:lastModifiedBy>
  <cp:revision>38</cp:revision>
  <dcterms:created xsi:type="dcterms:W3CDTF">2015-06-09T17:26:09Z</dcterms:created>
  <dcterms:modified xsi:type="dcterms:W3CDTF">2015-10-13T02:31:32Z</dcterms:modified>
</cp:coreProperties>
</file>