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62" r:id="rId4"/>
    <p:sldId id="273" r:id="rId5"/>
    <p:sldId id="267" r:id="rId6"/>
    <p:sldId id="259" r:id="rId7"/>
    <p:sldId id="260" r:id="rId8"/>
    <p:sldId id="263" r:id="rId9"/>
    <p:sldId id="264" r:id="rId10"/>
    <p:sldId id="269" r:id="rId11"/>
    <p:sldId id="265" r:id="rId12"/>
    <p:sldId id="266" r:id="rId13"/>
    <p:sldId id="271" r:id="rId14"/>
    <p:sldId id="268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3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B9967-0940-4832-9231-451892E5F9D8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CD143E-886E-4BB4-AB72-D370B9B9CD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2C87E-334C-4F6F-880F-F8126D8434F3}" type="datetimeFigureOut">
              <a:rPr lang="en-US" smtClean="0"/>
              <a:pPr/>
              <a:t>1/6/2015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DA998-10AC-4849-A343-16D8A86C97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81000" y="304800"/>
            <a:ext cx="6248400" cy="1470025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Parenting Responsibilities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Five Minutes Peace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out how one mother tries to find five minutes of peace.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Demands of Parenting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cure loneliness</a:t>
            </a:r>
          </a:p>
          <a:p>
            <a:r>
              <a:rPr lang="en-US" dirty="0" smtClean="0"/>
              <a:t>Lifetime commitment</a:t>
            </a:r>
          </a:p>
          <a:p>
            <a:r>
              <a:rPr lang="en-US" dirty="0" smtClean="0"/>
              <a:t>Takes a lot of energy to be effective</a:t>
            </a:r>
          </a:p>
          <a:p>
            <a:r>
              <a:rPr lang="en-US" dirty="0" smtClean="0"/>
              <a:t>Costs a great deal of money</a:t>
            </a:r>
          </a:p>
          <a:p>
            <a:r>
              <a:rPr lang="en-US" dirty="0" smtClean="0"/>
              <a:t>Giving without expecting anything in return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Rewards of Parenting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a nurturing atmosphere</a:t>
            </a:r>
          </a:p>
          <a:p>
            <a:r>
              <a:rPr lang="en-US" dirty="0" smtClean="0"/>
              <a:t>Personally fulfilling role</a:t>
            </a:r>
          </a:p>
          <a:p>
            <a:r>
              <a:rPr lang="en-US" dirty="0" smtClean="0"/>
              <a:t>Experience growth and satisfaction</a:t>
            </a:r>
          </a:p>
          <a:p>
            <a:r>
              <a:rPr lang="en-US" dirty="0" smtClean="0"/>
              <a:t>Influence future generations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Would I Make a Good Parent?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find out if YOU would make a good parent.</a:t>
            </a:r>
          </a:p>
          <a:p>
            <a:r>
              <a:rPr lang="en-US" dirty="0" smtClean="0"/>
              <a:t>Fill out the worksheet and let’s discuss your answers.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There are many responsibilities related to caring for children.</a:t>
            </a:r>
          </a:p>
          <a:p>
            <a:r>
              <a:rPr lang="en-US" dirty="0" smtClean="0"/>
              <a:t>Many times we see only the fun and positive moments adults spend with children.</a:t>
            </a:r>
          </a:p>
          <a:p>
            <a:r>
              <a:rPr lang="en-US" dirty="0" smtClean="0"/>
              <a:t>There are also teaching moments that are very difficult.</a:t>
            </a:r>
          </a:p>
          <a:p>
            <a:r>
              <a:rPr lang="en-US" dirty="0" smtClean="0"/>
              <a:t>It is vital to learn how to handle the more difficult aspects of dealing with children, as well as learning how to positively reinforce them.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Assignment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Interview a parent about the roles and responsibilities of parenthood.</a:t>
            </a:r>
          </a:p>
          <a:p>
            <a:r>
              <a:rPr lang="en-US" dirty="0" smtClean="0"/>
              <a:t>Due in one week from today.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Children in Society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importance of having children in today’s society?</a:t>
            </a:r>
          </a:p>
          <a:p>
            <a:pPr lvl="1"/>
            <a:r>
              <a:rPr lang="en-US" sz="3200" dirty="0" smtClean="0"/>
              <a:t>They are the future</a:t>
            </a:r>
          </a:p>
          <a:p>
            <a:pPr lvl="1"/>
            <a:r>
              <a:rPr lang="en-US" sz="3200" dirty="0" smtClean="0"/>
              <a:t>They give us purpose</a:t>
            </a:r>
          </a:p>
          <a:p>
            <a:pPr lvl="1"/>
            <a:r>
              <a:rPr lang="en-US" sz="3200" dirty="0" smtClean="0"/>
              <a:t>They are examples of lost qualities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Childhood Shapes Adulthood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 child is taught, guided, provided for, loved, talked to, and treated teaches them how to act.</a:t>
            </a:r>
          </a:p>
          <a:p>
            <a:r>
              <a:rPr lang="en-US" dirty="0" smtClean="0"/>
              <a:t>A child can choose to follow these ways and act this way or they can break the cycle and take a different path.</a:t>
            </a:r>
          </a:p>
          <a:p>
            <a:r>
              <a:rPr lang="en-US" dirty="0" smtClean="0"/>
              <a:t>What we do to a child can impact them and the society forever.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out scrambled sentences.</a:t>
            </a:r>
          </a:p>
          <a:p>
            <a:r>
              <a:rPr lang="en-US" dirty="0" smtClean="0"/>
              <a:t>Your job is to unscramble them.</a:t>
            </a:r>
          </a:p>
          <a:p>
            <a:r>
              <a:rPr lang="en-US" dirty="0" smtClean="0"/>
              <a:t>Please split into 8 groups and get to work!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Child’s Bill of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The right to…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Loving and secure human relationships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Proper nutrition, healthful and safe living conditions, and appropriate physical and psychological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taught essential living 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Non-abusive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Child’s Bill of Rights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right to…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Learn basic values and moral behavior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Be an independent and unique individual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Protected from people, parents included, who may physically or mentally harm them.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Develop individual talents.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Parenting Responsibilities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Parents are legally responsible to provide for a child’s needs.</a:t>
            </a:r>
          </a:p>
          <a:p>
            <a:r>
              <a:rPr lang="en-US" dirty="0" smtClean="0"/>
              <a:t>In a parent-child relationship, the parent does the giving and the child does the receiving.</a:t>
            </a:r>
          </a:p>
          <a:p>
            <a:r>
              <a:rPr lang="en-US" dirty="0" smtClean="0"/>
              <a:t>Parents should learn all they can about how children grow and develop.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Becoming a Parent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636837"/>
            <a:ext cx="4038600" cy="4525963"/>
          </a:xfrm>
        </p:spPr>
        <p:txBody>
          <a:bodyPr>
            <a:noAutofit/>
          </a:bodyPr>
          <a:lstStyle/>
          <a:p>
            <a:pPr lvl="1"/>
            <a:r>
              <a:rPr lang="en-US" sz="3200" dirty="0" smtClean="0"/>
              <a:t>Emotional</a:t>
            </a:r>
          </a:p>
          <a:p>
            <a:pPr lvl="1"/>
            <a:r>
              <a:rPr lang="en-US" sz="3200" dirty="0" smtClean="0"/>
              <a:t>Financial</a:t>
            </a:r>
          </a:p>
          <a:p>
            <a:pPr lvl="1"/>
            <a:r>
              <a:rPr lang="en-US" sz="3200" dirty="0" smtClean="0"/>
              <a:t>Social</a:t>
            </a:r>
          </a:p>
          <a:p>
            <a:pPr lvl="1"/>
            <a:r>
              <a:rPr lang="en-US" sz="3200" dirty="0" smtClean="0"/>
              <a:t>Physical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36837"/>
            <a:ext cx="4038600" cy="4525963"/>
          </a:xfrm>
        </p:spPr>
        <p:txBody>
          <a:bodyPr/>
          <a:lstStyle/>
          <a:p>
            <a:pPr lvl="1"/>
            <a:r>
              <a:rPr lang="en-US" sz="3200" dirty="0" smtClean="0"/>
              <a:t>Biological</a:t>
            </a:r>
          </a:p>
          <a:p>
            <a:pPr lvl="1"/>
            <a:r>
              <a:rPr lang="en-US" sz="3200" dirty="0" smtClean="0"/>
              <a:t>Educational</a:t>
            </a:r>
          </a:p>
          <a:p>
            <a:pPr lvl="1"/>
            <a:r>
              <a:rPr lang="en-US" sz="3200" dirty="0" smtClean="0"/>
              <a:t>Stable and healthy relationships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37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What should a person consider before determining their readiness for parenthood?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Becoming a Parent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Emotionally mature enough to put their own needs secondary to the child’s needs.</a:t>
            </a:r>
          </a:p>
          <a:p>
            <a:r>
              <a:rPr lang="en-US" dirty="0" smtClean="0"/>
              <a:t>Physically mature and healthy</a:t>
            </a:r>
          </a:p>
          <a:p>
            <a:pPr lvl="1"/>
            <a:r>
              <a:rPr lang="en-US" sz="3200" dirty="0" smtClean="0"/>
              <a:t>Optimal age for childbearing is 20-35</a:t>
            </a:r>
          </a:p>
          <a:p>
            <a:r>
              <a:rPr lang="en-US" dirty="0" smtClean="0"/>
              <a:t>It is essential that parents share responsibilities for meeting their children’s needs.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476</Words>
  <Application>Microsoft Office PowerPoint</Application>
  <PresentationFormat>On-screen Show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Parenting Responsibilities</vt:lpstr>
      <vt:lpstr>Children in Society</vt:lpstr>
      <vt:lpstr>Childhood Shapes Adulthood</vt:lpstr>
      <vt:lpstr>Class Activity</vt:lpstr>
      <vt:lpstr>A Child’s Bill of Rights</vt:lpstr>
      <vt:lpstr>A Child’s Bill of Rights</vt:lpstr>
      <vt:lpstr>Parenting Responsibilities</vt:lpstr>
      <vt:lpstr>Becoming a Parent</vt:lpstr>
      <vt:lpstr>Becoming a Parent</vt:lpstr>
      <vt:lpstr>Five Minutes Peace</vt:lpstr>
      <vt:lpstr>Demands of Parenting</vt:lpstr>
      <vt:lpstr>Rewards of Parenting</vt:lpstr>
      <vt:lpstr>Would I Make a Good Parent?</vt:lpstr>
      <vt:lpstr>Summary</vt:lpstr>
      <vt:lpstr>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Parenting Responsibilities</dc:title>
  <dc:creator>V_Masters</dc:creator>
  <cp:lastModifiedBy>Vikki</cp:lastModifiedBy>
  <cp:revision>38</cp:revision>
  <dcterms:created xsi:type="dcterms:W3CDTF">2014-07-10T00:46:01Z</dcterms:created>
  <dcterms:modified xsi:type="dcterms:W3CDTF">2015-01-06T21:24:45Z</dcterms:modified>
</cp:coreProperties>
</file>