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slideLayouts/slideLayout2.xml" ContentType="application/vnd.openxmlformats-officedocument.presentationml.slideLayout+xml"/>
  <Override PartName="/ppt/theme/theme3.xml" ContentType="application/vnd.openxmlformats-officedocument.theme+xml"/>
  <Override PartName="/ppt/slideLayouts/slideLayout3.xml" ContentType="application/vnd.openxmlformats-officedocument.presentationml.slideLayout+xml"/>
  <Override PartName="/ppt/theme/theme4.xml" ContentType="application/vnd.openxmlformats-officedocument.theme+xml"/>
  <Override PartName="/ppt/slideLayouts/slideLayout4.xml" ContentType="application/vnd.openxmlformats-officedocument.presentationml.slideLayout+xml"/>
  <Override PartName="/ppt/theme/theme5.xml" ContentType="application/vnd.openxmlformats-officedocument.theme+xml"/>
  <Override PartName="/ppt/slideLayouts/slideLayout5.xml" ContentType="application/vnd.openxmlformats-officedocument.presentationml.slideLayout+xml"/>
  <Override PartName="/ppt/theme/theme6.xml" ContentType="application/vnd.openxmlformats-officedocument.theme+xml"/>
  <Override PartName="/ppt/slideLayouts/slideLayout6.xml" ContentType="application/vnd.openxmlformats-officedocument.presentationml.slideLayout+xml"/>
  <Override PartName="/ppt/theme/theme7.xml" ContentType="application/vnd.openxmlformats-officedocument.theme+xml"/>
  <Override PartName="/ppt/slideLayouts/slideLayout7.xml" ContentType="application/vnd.openxmlformats-officedocument.presentationml.slideLayout+xml"/>
  <Override PartName="/ppt/theme/theme8.xml" ContentType="application/vnd.openxmlformats-officedocument.theme+xml"/>
  <Override PartName="/ppt/slideLayouts/slideLayout8.xml" ContentType="application/vnd.openxmlformats-officedocument.presentationml.slideLayout+xml"/>
  <Override PartName="/ppt/theme/theme9.xml" ContentType="application/vnd.openxmlformats-officedocument.theme+xml"/>
  <Override PartName="/ppt/slideLayouts/slideLayout9.xml" ContentType="application/vnd.openxmlformats-officedocument.presentationml.slideLayout+xml"/>
  <Override PartName="/ppt/theme/theme10.xml" ContentType="application/vnd.openxmlformats-officedocument.theme+xml"/>
  <Override PartName="/ppt/slideLayouts/slideLayout10.xml" ContentType="application/vnd.openxmlformats-officedocument.presentationml.slideLayout+xml"/>
  <Override PartName="/ppt/theme/theme11.xml" ContentType="application/vnd.openxmlformats-officedocument.theme+xml"/>
  <Override PartName="/ppt/slideLayouts/slideLayout11.xml" ContentType="application/vnd.openxmlformats-officedocument.presentationml.slideLayout+xml"/>
  <Override PartName="/ppt/theme/theme12.xml" ContentType="application/vnd.openxmlformats-officedocument.theme+xml"/>
  <Override PartName="/ppt/slideLayouts/slideLayout12.xml" ContentType="application/vnd.openxmlformats-officedocument.presentationml.slideLayout+xml"/>
  <Override PartName="/ppt/theme/theme13.xml" ContentType="application/vnd.openxmlformats-officedocument.theme+xml"/>
  <Override PartName="/ppt/slideLayouts/slideLayout13.xml" ContentType="application/vnd.openxmlformats-officedocument.presentationml.slideLayout+xml"/>
  <Override PartName="/ppt/theme/theme14.xml" ContentType="application/vnd.openxmlformats-officedocument.theme+xml"/>
  <Override PartName="/ppt/slideLayouts/slideLayout14.xml" ContentType="application/vnd.openxmlformats-officedocument.presentationml.slideLayout+xml"/>
  <Override PartName="/ppt/theme/theme15.xml" ContentType="application/vnd.openxmlformats-officedocument.theme+xml"/>
  <Override PartName="/ppt/slideLayouts/slideLayout15.xml" ContentType="application/vnd.openxmlformats-officedocument.presentationml.slideLayout+xml"/>
  <Override PartName="/ppt/theme/theme16.xml" ContentType="application/vnd.openxmlformats-officedocument.theme+xml"/>
  <Override PartName="/ppt/slideLayouts/slideLayout16.xml" ContentType="application/vnd.openxmlformats-officedocument.presentationml.slideLayout+xml"/>
  <Override PartName="/ppt/theme/theme17.xml" ContentType="application/vnd.openxmlformats-officedocument.theme+xml"/>
  <Override PartName="/ppt/slideLayouts/slideLayout17.xml" ContentType="application/vnd.openxmlformats-officedocument.presentationml.slideLayout+xml"/>
  <Override PartName="/ppt/theme/theme18.xml" ContentType="application/vnd.openxmlformats-officedocument.theme+xml"/>
  <Override PartName="/ppt/slideLayouts/slideLayout18.xml" ContentType="application/vnd.openxmlformats-officedocument.presentationml.slideLayout+xml"/>
  <Override PartName="/ppt/theme/theme19.xml" ContentType="application/vnd.openxmlformats-officedocument.theme+xml"/>
  <Override PartName="/ppt/slideLayouts/slideLayout19.xml" ContentType="application/vnd.openxmlformats-officedocument.presentationml.slideLayout+xml"/>
  <Override PartName="/ppt/theme/theme20.xml" ContentType="application/vnd.openxmlformats-officedocument.theme+xml"/>
  <Override PartName="/ppt/slideLayouts/slideLayout20.xml" ContentType="application/vnd.openxmlformats-officedocument.presentationml.slideLayout+xml"/>
  <Override PartName="/ppt/theme/theme21.xml" ContentType="application/vnd.openxmlformats-officedocument.theme+xml"/>
  <Override PartName="/ppt/slideLayouts/slideLayout21.xml" ContentType="application/vnd.openxmlformats-officedocument.presentationml.slideLayout+xml"/>
  <Override PartName="/ppt/theme/theme22.xml" ContentType="application/vnd.openxmlformats-officedocument.theme+xml"/>
  <Override PartName="/ppt/slideLayouts/slideLayout22.xml" ContentType="application/vnd.openxmlformats-officedocument.presentationml.slideLayout+xml"/>
  <Override PartName="/ppt/theme/theme23.xml" ContentType="application/vnd.openxmlformats-officedocument.theme+xml"/>
  <Override PartName="/ppt/slideLayouts/slideLayout23.xml" ContentType="application/vnd.openxmlformats-officedocument.presentationml.slideLayout+xml"/>
  <Override PartName="/ppt/theme/theme24.xml" ContentType="application/vnd.openxmlformats-officedocument.theme+xml"/>
  <Override PartName="/ppt/slideLayouts/slideLayout24.xml" ContentType="application/vnd.openxmlformats-officedocument.presentationml.slideLayout+xml"/>
  <Override PartName="/ppt/theme/theme25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6.xml" ContentType="application/vnd.openxmlformats-officedocument.theme+xml"/>
  <Override PartName="/ppt/theme/theme27.xml" ContentType="application/vnd.openxmlformats-officedocument.theme+xml"/>
  <Override PartName="/ppt/theme/theme2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72" r:id="rId1"/>
    <p:sldMasterId id="2147483677" r:id="rId2"/>
    <p:sldMasterId id="2147483679" r:id="rId3"/>
    <p:sldMasterId id="2147483681" r:id="rId4"/>
    <p:sldMasterId id="2147483683" r:id="rId5"/>
    <p:sldMasterId id="2147483685" r:id="rId6"/>
    <p:sldMasterId id="2147483687" r:id="rId7"/>
    <p:sldMasterId id="2147483689" r:id="rId8"/>
    <p:sldMasterId id="2147483691" r:id="rId9"/>
    <p:sldMasterId id="2147483693" r:id="rId10"/>
    <p:sldMasterId id="2147483695" r:id="rId11"/>
    <p:sldMasterId id="2147483697" r:id="rId12"/>
    <p:sldMasterId id="2147483699" r:id="rId13"/>
    <p:sldMasterId id="2147483701" r:id="rId14"/>
    <p:sldMasterId id="2147483703" r:id="rId15"/>
    <p:sldMasterId id="2147483705" r:id="rId16"/>
    <p:sldMasterId id="2147483707" r:id="rId17"/>
    <p:sldMasterId id="2147483709" r:id="rId18"/>
    <p:sldMasterId id="2147483711" r:id="rId19"/>
    <p:sldMasterId id="2147483713" r:id="rId20"/>
    <p:sldMasterId id="2147483715" r:id="rId21"/>
    <p:sldMasterId id="2147483717" r:id="rId22"/>
    <p:sldMasterId id="2147483719" r:id="rId23"/>
    <p:sldMasterId id="2147483721" r:id="rId24"/>
    <p:sldMasterId id="2147483723" r:id="rId25"/>
    <p:sldMasterId id="2147483725" r:id="rId26"/>
  </p:sldMasterIdLst>
  <p:notesMasterIdLst>
    <p:notesMasterId r:id="rId57"/>
  </p:notesMasterIdLst>
  <p:handoutMasterIdLst>
    <p:handoutMasterId r:id="rId58"/>
  </p:handoutMasterIdLst>
  <p:sldIdLst>
    <p:sldId id="501" r:id="rId27"/>
    <p:sldId id="502" r:id="rId28"/>
    <p:sldId id="503" r:id="rId29"/>
    <p:sldId id="504" r:id="rId30"/>
    <p:sldId id="505" r:id="rId31"/>
    <p:sldId id="506" r:id="rId32"/>
    <p:sldId id="507" r:id="rId33"/>
    <p:sldId id="508" r:id="rId34"/>
    <p:sldId id="509" r:id="rId35"/>
    <p:sldId id="510" r:id="rId36"/>
    <p:sldId id="511" r:id="rId37"/>
    <p:sldId id="512" r:id="rId38"/>
    <p:sldId id="513" r:id="rId39"/>
    <p:sldId id="514" r:id="rId40"/>
    <p:sldId id="515" r:id="rId41"/>
    <p:sldId id="516" r:id="rId42"/>
    <p:sldId id="517" r:id="rId43"/>
    <p:sldId id="518" r:id="rId44"/>
    <p:sldId id="519" r:id="rId45"/>
    <p:sldId id="520" r:id="rId46"/>
    <p:sldId id="521" r:id="rId47"/>
    <p:sldId id="522" r:id="rId48"/>
    <p:sldId id="523" r:id="rId49"/>
    <p:sldId id="524" r:id="rId50"/>
    <p:sldId id="525" r:id="rId51"/>
    <p:sldId id="532" r:id="rId52"/>
    <p:sldId id="533" r:id="rId53"/>
    <p:sldId id="534" r:id="rId54"/>
    <p:sldId id="535" r:id="rId55"/>
    <p:sldId id="536" r:id="rId56"/>
  </p:sldIdLst>
  <p:sldSz cx="10287000" cy="6858000" type="35mm"/>
  <p:notesSz cx="7010400" cy="92964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632">
          <p15:clr>
            <a:srgbClr val="A4A3A4"/>
          </p15:clr>
        </p15:guide>
        <p15:guide id="2">
          <p15:clr>
            <a:srgbClr val="A4A3A4"/>
          </p15:clr>
        </p15:guide>
        <p15:guide id="3" pos="576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>
          <p15:clr>
            <a:srgbClr val="A4A3A4"/>
          </p15:clr>
        </p15:guide>
        <p15:guide id="2" pos="2208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EC1802"/>
    <a:srgbClr val="ED4213"/>
    <a:srgbClr val="FFC66D"/>
    <a:srgbClr val="000099"/>
    <a:srgbClr val="990000"/>
    <a:srgbClr val="C21402"/>
    <a:srgbClr val="CE1502"/>
    <a:srgbClr val="EC18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2397" autoAdjust="0"/>
    <p:restoredTop sz="93631" autoAdjust="0"/>
  </p:normalViewPr>
  <p:slideViewPr>
    <p:cSldViewPr snapToGrid="0">
      <p:cViewPr varScale="1">
        <p:scale>
          <a:sx n="105" d="100"/>
          <a:sy n="105" d="100"/>
        </p:scale>
        <p:origin x="474" y="78"/>
      </p:cViewPr>
      <p:guideLst>
        <p:guide orient="horz" pos="3632"/>
        <p:guide/>
        <p:guide pos="576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55" d="100"/>
          <a:sy n="55" d="100"/>
        </p:scale>
        <p:origin x="-1806" y="-90"/>
      </p:cViewPr>
      <p:guideLst>
        <p:guide orient="horz" pos="2928"/>
        <p:guide pos="2208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Master" Target="slideMasters/slideMaster26.xml"/><Relationship Id="rId39" Type="http://schemas.openxmlformats.org/officeDocument/2006/relationships/slide" Target="slides/slide13.xml"/><Relationship Id="rId21" Type="http://schemas.openxmlformats.org/officeDocument/2006/relationships/slideMaster" Target="slideMasters/slideMaster21.xml"/><Relationship Id="rId34" Type="http://schemas.openxmlformats.org/officeDocument/2006/relationships/slide" Target="slides/slide8.xml"/><Relationship Id="rId42" Type="http://schemas.openxmlformats.org/officeDocument/2006/relationships/slide" Target="slides/slide16.xml"/><Relationship Id="rId47" Type="http://schemas.openxmlformats.org/officeDocument/2006/relationships/slide" Target="slides/slide21.xml"/><Relationship Id="rId50" Type="http://schemas.openxmlformats.org/officeDocument/2006/relationships/slide" Target="slides/slide24.xml"/><Relationship Id="rId55" Type="http://schemas.openxmlformats.org/officeDocument/2006/relationships/slide" Target="slides/slide29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3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" Target="slides/slide6.xml"/><Relationship Id="rId37" Type="http://schemas.openxmlformats.org/officeDocument/2006/relationships/slide" Target="slides/slide11.xml"/><Relationship Id="rId40" Type="http://schemas.openxmlformats.org/officeDocument/2006/relationships/slide" Target="slides/slide14.xml"/><Relationship Id="rId45" Type="http://schemas.openxmlformats.org/officeDocument/2006/relationships/slide" Target="slides/slide19.xml"/><Relationship Id="rId53" Type="http://schemas.openxmlformats.org/officeDocument/2006/relationships/slide" Target="slides/slide27.xml"/><Relationship Id="rId58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61" Type="http://schemas.openxmlformats.org/officeDocument/2006/relationships/theme" Target="theme/theme1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1.xml"/><Relationship Id="rId30" Type="http://schemas.openxmlformats.org/officeDocument/2006/relationships/slide" Target="slides/slide4.xml"/><Relationship Id="rId35" Type="http://schemas.openxmlformats.org/officeDocument/2006/relationships/slide" Target="slides/slide9.xml"/><Relationship Id="rId43" Type="http://schemas.openxmlformats.org/officeDocument/2006/relationships/slide" Target="slides/slide17.xml"/><Relationship Id="rId48" Type="http://schemas.openxmlformats.org/officeDocument/2006/relationships/slide" Target="slides/slide22.xml"/><Relationship Id="rId56" Type="http://schemas.openxmlformats.org/officeDocument/2006/relationships/slide" Target="slides/slide30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5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" Target="slides/slide7.xml"/><Relationship Id="rId38" Type="http://schemas.openxmlformats.org/officeDocument/2006/relationships/slide" Target="slides/slide12.xml"/><Relationship Id="rId46" Type="http://schemas.openxmlformats.org/officeDocument/2006/relationships/slide" Target="slides/slide20.xml"/><Relationship Id="rId59" Type="http://schemas.openxmlformats.org/officeDocument/2006/relationships/presProps" Target="presProps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5.xml"/><Relationship Id="rId54" Type="http://schemas.openxmlformats.org/officeDocument/2006/relationships/slide" Target="slides/slide28.xml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" Target="slides/slide2.xml"/><Relationship Id="rId36" Type="http://schemas.openxmlformats.org/officeDocument/2006/relationships/slide" Target="slides/slide10.xml"/><Relationship Id="rId49" Type="http://schemas.openxmlformats.org/officeDocument/2006/relationships/slide" Target="slides/slide23.xml"/><Relationship Id="rId57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5.xml"/><Relationship Id="rId44" Type="http://schemas.openxmlformats.org/officeDocument/2006/relationships/slide" Target="slides/slide18.xml"/><Relationship Id="rId52" Type="http://schemas.openxmlformats.org/officeDocument/2006/relationships/slide" Target="slides/slide26.xml"/><Relationship Id="rId60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46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046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63988" y="0"/>
            <a:ext cx="30464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046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39200"/>
            <a:ext cx="3046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046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63988" y="8839200"/>
            <a:ext cx="30464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C9A08860-E8E9-4580-BEED-524D0AC166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479532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6888" cy="46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t" anchorCtr="0" compatLnSpc="1">
            <a:prstTxWarp prst="textNoShape">
              <a:avLst/>
            </a:prstTxWarp>
          </a:bodyPr>
          <a:lstStyle>
            <a:lvl1pPr defTabSz="927100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73513" y="0"/>
            <a:ext cx="3036887" cy="46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t" anchorCtr="0" compatLnSpc="1">
            <a:prstTxWarp prst="textNoShape">
              <a:avLst/>
            </a:prstTxWarp>
          </a:bodyPr>
          <a:lstStyle>
            <a:lvl1pPr algn="r" defTabSz="927100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32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893763" y="696913"/>
            <a:ext cx="5229225" cy="34861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35038" y="4416425"/>
            <a:ext cx="5140325" cy="418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31263"/>
            <a:ext cx="3036888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b" anchorCtr="0" compatLnSpc="1">
            <a:prstTxWarp prst="textNoShape">
              <a:avLst/>
            </a:prstTxWarp>
          </a:bodyPr>
          <a:lstStyle>
            <a:lvl1pPr defTabSz="927100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73513" y="8831263"/>
            <a:ext cx="3036887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b" anchorCtr="0" compatLnSpc="1">
            <a:prstTxWarp prst="textNoShape">
              <a:avLst/>
            </a:prstTxWarp>
          </a:bodyPr>
          <a:lstStyle>
            <a:lvl1pPr algn="r" defTabSz="927100" eaLnBrk="0" hangingPunct="0">
              <a:defRPr sz="1200"/>
            </a:lvl1pPr>
          </a:lstStyle>
          <a:p>
            <a:fld id="{0B27BBD4-A7C0-43D3-823D-415D3394B81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604827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427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542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F8C8866-643A-4A0B-9104-2FFAE9C80417}" type="slidenum">
              <a:rPr lang="en-US" altLang="en-US" sz="1200"/>
              <a:pPr/>
              <a:t>1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34200166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349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34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DC5B0F0-6BE9-4452-BAA6-9284B877F1BB}" type="slidenum">
              <a:rPr lang="en-US" altLang="en-US" sz="1200"/>
              <a:pPr/>
              <a:t>10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322817125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451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451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C310374-2F9A-486F-91BD-DB8D9A548EF5}" type="slidenum">
              <a:rPr lang="en-US" altLang="en-US" sz="1200"/>
              <a:pPr/>
              <a:t>11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37373926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243145F-D2BA-430B-A984-3E68B2739FCA}" type="slidenum">
              <a:rPr lang="en-US" altLang="en-US" sz="1200"/>
              <a:pPr/>
              <a:t>12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18874616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656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AF10A45-45C4-48DA-A05A-923A316F09B9}" type="slidenum">
              <a:rPr lang="en-US" altLang="en-US" sz="1200"/>
              <a:pPr/>
              <a:t>13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128054722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758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758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682D2C7-DD0E-4806-9BFA-42BB4D437C7A}" type="slidenum">
              <a:rPr lang="en-US" altLang="en-US" sz="1200"/>
              <a:pPr/>
              <a:t>14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134790668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861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86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62900B6-3526-44A7-9051-CE61DB6E9FD8}" type="slidenum">
              <a:rPr lang="en-US" altLang="en-US" sz="1200"/>
              <a:pPr/>
              <a:t>15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315800662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963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963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671DBD0-26CA-4697-85BE-16CCA80DB91E}" type="slidenum">
              <a:rPr lang="en-US" altLang="en-US" sz="1200"/>
              <a:pPr/>
              <a:t>16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2756902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06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706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BC1067C-C952-4D33-AADB-5334AB93A273}" type="slidenum">
              <a:rPr lang="en-US" altLang="en-US" sz="1200"/>
              <a:pPr/>
              <a:t>17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329197076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6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716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73DAC14-2B0B-4611-A3D3-2577F645434B}" type="slidenum">
              <a:rPr lang="en-US" altLang="en-US" sz="1200"/>
              <a:pPr/>
              <a:t>18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289541041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270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727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9961DAA-7639-4F45-9349-DAD41AAEE08B}" type="slidenum">
              <a:rPr lang="en-US" altLang="en-US" sz="1200"/>
              <a:pPr/>
              <a:t>19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31799884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529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553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27067EA-D06E-4DA9-8D4C-8CDFD79606E8}" type="slidenum">
              <a:rPr lang="en-US" altLang="en-US" sz="1200"/>
              <a:pPr/>
              <a:t>2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12135236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C7213AD-2805-41F4-B195-0CEDB0E06C67}" type="slidenum">
              <a:rPr lang="en-US" altLang="en-US" sz="1200">
                <a:solidFill>
                  <a:srgbClr val="000000"/>
                </a:solidFill>
              </a:rPr>
              <a:pPr/>
              <a:t>20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0298686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F3FFA9D-7FF0-4283-8AEA-77875E5555BB}" type="slidenum">
              <a:rPr lang="en-US" altLang="en-US" sz="1200">
                <a:solidFill>
                  <a:srgbClr val="000000"/>
                </a:solidFill>
              </a:rPr>
              <a:pPr/>
              <a:t>21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9967768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D39E663-0690-4AF4-8C30-ED481B8D865E}" type="slidenum">
              <a:rPr lang="en-US" altLang="en-US" sz="1200">
                <a:solidFill>
                  <a:srgbClr val="000000"/>
                </a:solidFill>
              </a:rPr>
              <a:pPr/>
              <a:t>22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5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8343798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A92E82D-57A6-4DB6-98D0-E8C0E825AA77}" type="slidenum">
              <a:rPr lang="en-US" altLang="en-US" sz="1200">
                <a:solidFill>
                  <a:srgbClr val="000000"/>
                </a:solidFill>
              </a:rPr>
              <a:pPr/>
              <a:t>23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17680125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0B95664-1254-4629-8E54-42CF816B744B}" type="slidenum">
              <a:rPr lang="en-US" altLang="en-US" sz="1200">
                <a:solidFill>
                  <a:srgbClr val="000000"/>
                </a:solidFill>
              </a:rPr>
              <a:pPr/>
              <a:t>24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7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26113731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684B2AD-433B-431A-B6F4-19E4D03D55C1}" type="slidenum">
              <a:rPr lang="en-US" altLang="en-US" sz="1200">
                <a:solidFill>
                  <a:srgbClr val="000000"/>
                </a:solidFill>
              </a:rPr>
              <a:pPr/>
              <a:t>25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8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24489949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4A82C5B-FA10-4576-A2D8-3D64B5DA2D37}" type="slidenum">
              <a:rPr lang="en-US" altLang="en-US" sz="1200">
                <a:solidFill>
                  <a:srgbClr val="000000"/>
                </a:solidFill>
              </a:rPr>
              <a:pPr/>
              <a:t>26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950625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632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56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EC0A9A9-E7DC-4FEB-A9B2-008D98C438B2}" type="slidenum">
              <a:rPr lang="en-US" altLang="en-US" sz="1200"/>
              <a:pPr/>
              <a:t>3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1320257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734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5734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0C0019F-748B-4759-A594-76CDE1EF5295}" type="slidenum">
              <a:rPr lang="en-US" altLang="en-US" sz="1200"/>
              <a:pPr/>
              <a:t>4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42231020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837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583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B406ED9-7211-4BD2-925C-CAD167EFCAEB}" type="slidenum">
              <a:rPr lang="en-US" altLang="en-US" sz="1200"/>
              <a:pPr/>
              <a:t>5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145816222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5939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24E328A-EBBB-47D3-9FE8-40783EF65902}" type="slidenum">
              <a:rPr lang="en-US" altLang="en-US" sz="1200"/>
              <a:pPr/>
              <a:t>6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26746201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041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04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FEFF820-B662-41A2-B260-24D9D8312E4B}" type="slidenum">
              <a:rPr lang="en-US" altLang="en-US" sz="1200"/>
              <a:pPr/>
              <a:t>7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23481325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1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D24254D-AB7C-4F57-AD64-01997B0A9EA2}" type="slidenum">
              <a:rPr lang="en-US" altLang="en-US" sz="1200"/>
              <a:pPr/>
              <a:t>8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35075796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246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624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9271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9271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07CF328-768D-4679-9662-7FEDEFE24D49}" type="slidenum">
              <a:rPr lang="en-US" altLang="en-US" sz="1200"/>
              <a:pPr/>
              <a:t>9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3774899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B36BBD-4E87-4383-9FD9-05B54138D63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1864171"/>
      </p:ext>
    </p:extLst>
  </p:cSld>
  <p:clrMapOvr>
    <a:masterClrMapping/>
  </p:clrMapOvr>
  <p:transition advClick="0">
    <p:randomBar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C35880-AECE-49E2-9AB6-49026A273B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2302208"/>
      </p:ext>
    </p:extLst>
  </p:cSld>
  <p:clrMapOvr>
    <a:masterClrMapping/>
  </p:clrMapOvr>
  <p:transition advClick="0">
    <p:randomBar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E93C06-55F1-4B7A-912D-0D0CD15FB94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3278811"/>
      </p:ext>
    </p:extLst>
  </p:cSld>
  <p:clrMapOvr>
    <a:masterClrMapping/>
  </p:clrMapOvr>
  <p:transition advClick="0">
    <p:randomBar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4F6C3C-D0FF-47AE-A88F-FD02D25604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9211104"/>
      </p:ext>
    </p:extLst>
  </p:cSld>
  <p:clrMapOvr>
    <a:masterClrMapping/>
  </p:clrMapOvr>
  <p:transition advClick="0">
    <p:randomBar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25FE02-1B6A-423E-9165-7280164106F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55214"/>
      </p:ext>
    </p:extLst>
  </p:cSld>
  <p:clrMapOvr>
    <a:masterClrMapping/>
  </p:clrMapOvr>
  <p:transition advClick="0">
    <p:randomBar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DE21A7-5FA2-426F-B589-F74C8D461B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5760766"/>
      </p:ext>
    </p:extLst>
  </p:cSld>
  <p:clrMapOvr>
    <a:masterClrMapping/>
  </p:clrMapOvr>
  <p:transition advClick="0">
    <p:randomBar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6738C2-62E7-463D-A052-E018CD4F1D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0121022"/>
      </p:ext>
    </p:extLst>
  </p:cSld>
  <p:clrMapOvr>
    <a:masterClrMapping/>
  </p:clrMapOvr>
  <p:transition advClick="0">
    <p:randomBar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D1608A-F023-40D9-978E-B5164E74B6F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1139479"/>
      </p:ext>
    </p:extLst>
  </p:cSld>
  <p:clrMapOvr>
    <a:masterClrMapping/>
  </p:clrMapOvr>
  <p:transition advClick="0">
    <p:randomBar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CC67E2-BCB2-41D1-9AF2-086D58386E4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5134905"/>
      </p:ext>
    </p:extLst>
  </p:cSld>
  <p:clrMapOvr>
    <a:masterClrMapping/>
  </p:clrMapOvr>
  <p:transition advClick="0">
    <p:randomBar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7ABE63-F0DF-4346-95DB-F9AE9C01C8B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9674710"/>
      </p:ext>
    </p:extLst>
  </p:cSld>
  <p:clrMapOvr>
    <a:masterClrMapping/>
  </p:clrMapOvr>
  <p:transition advClick="0">
    <p:randomBar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5B9F0A-E651-47D1-9D1F-72A03F065C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0917955"/>
      </p:ext>
    </p:extLst>
  </p:cSld>
  <p:clrMapOvr>
    <a:masterClrMapping/>
  </p:clrMapOvr>
  <p:transition advClick="0">
    <p:randomBar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D6F098-D0E3-4DA2-BDEB-D3FC391408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7115219"/>
      </p:ext>
    </p:extLst>
  </p:cSld>
  <p:clrMapOvr>
    <a:masterClrMapping/>
  </p:clrMapOvr>
  <p:transition advClick="0">
    <p:randomBar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C43BB1C-9C8D-4277-A7AE-FE6D04945D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6038468"/>
      </p:ext>
    </p:extLst>
  </p:cSld>
  <p:clrMapOvr>
    <a:masterClrMapping/>
  </p:clrMapOvr>
  <p:transition advClick="0">
    <p:randomBar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E68F56-BF33-4C3A-B228-97C69155CF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0475419"/>
      </p:ext>
    </p:extLst>
  </p:cSld>
  <p:clrMapOvr>
    <a:masterClrMapping/>
  </p:clrMapOvr>
  <p:transition advClick="0">
    <p:randomBar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8FAC37-2A2A-4C21-835C-B2D7958A832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8394923"/>
      </p:ext>
    </p:extLst>
  </p:cSld>
  <p:clrMapOvr>
    <a:masterClrMapping/>
  </p:clrMapOvr>
  <p:transition advClick="0">
    <p:randomBar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4B146E-25DE-4979-B526-C221ECD3C28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7748146"/>
      </p:ext>
    </p:extLst>
  </p:cSld>
  <p:clrMapOvr>
    <a:masterClrMapping/>
  </p:clrMapOvr>
  <p:transition advClick="0">
    <p:randomBar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625EEA-2424-4442-AD14-E91C861D08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29628718"/>
      </p:ext>
    </p:extLst>
  </p:cSld>
  <p:clrMapOvr>
    <a:masterClrMapping/>
  </p:clrMapOvr>
  <p:transition advClick="0">
    <p:randomBar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FD21AC-BDA3-40BE-A577-167BC44B69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2494822"/>
      </p:ext>
    </p:extLst>
  </p:cSld>
  <p:clrMapOvr>
    <a:masterClrMapping/>
  </p:clrMapOvr>
  <p:transition advClick="0">
    <p:randomBar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14350" y="274638"/>
            <a:ext cx="9258300" cy="1143000"/>
          </a:xfrm>
          <a:prstGeom prst="rect">
            <a:avLst/>
          </a:prstGeom>
        </p:spPr>
        <p:txBody>
          <a:bodyPr anchor="b" anchorCtr="0"/>
          <a:lstStyle>
            <a:lvl1pPr>
              <a:lnSpc>
                <a:spcPts val="3000"/>
              </a:lnSpc>
              <a:defRPr sz="2800" b="1" baseline="0">
                <a:effectLst/>
              </a:defRPr>
            </a:lvl1pPr>
          </a:lstStyle>
          <a:p>
            <a:r>
              <a:rPr lang="en-US" dirty="0" smtClean="0"/>
              <a:t>Headline – Myriad Pro, Bold, Shadow, 28pt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14350" y="1600201"/>
            <a:ext cx="9258300" cy="4191000"/>
          </a:xfrm>
          <a:prstGeom prst="rect">
            <a:avLst/>
          </a:prstGeom>
        </p:spPr>
        <p:txBody>
          <a:bodyPr/>
          <a:lstStyle>
            <a:lvl1pPr>
              <a:buClr>
                <a:schemeClr val="tx1"/>
              </a:buClr>
              <a:buSzPct val="70000"/>
              <a:buFont typeface="Wingdings" pitchFamily="2" charset="2"/>
              <a:buChar char="q"/>
              <a:defRPr sz="2400" b="1" baseline="0">
                <a:solidFill>
                  <a:schemeClr val="bg2"/>
                </a:solidFill>
              </a:defRPr>
            </a:lvl1pPr>
            <a:lvl2pPr>
              <a:buClr>
                <a:schemeClr val="tx1"/>
              </a:buClr>
              <a:buSzPct val="100000"/>
              <a:buFont typeface="Wingdings" pitchFamily="2" charset="2"/>
              <a:buChar char="§"/>
              <a:defRPr sz="2000">
                <a:solidFill>
                  <a:schemeClr val="bg2"/>
                </a:solidFill>
              </a:defRPr>
            </a:lvl2pPr>
            <a:lvl3pPr>
              <a:buClr>
                <a:schemeClr val="tx1"/>
              </a:buClr>
              <a:buSzPct val="100000"/>
              <a:buFont typeface="Arial" pitchFamily="34" charset="0"/>
              <a:buChar char="•"/>
              <a:defRPr sz="1800">
                <a:solidFill>
                  <a:schemeClr val="bg2"/>
                </a:solidFill>
              </a:defRPr>
            </a:lvl3pPr>
            <a:lvl4pPr>
              <a:buClr>
                <a:schemeClr val="tx1"/>
              </a:buClr>
              <a:buSzPct val="70000"/>
              <a:buFont typeface="Courier New" pitchFamily="49" charset="0"/>
              <a:buChar char="o"/>
              <a:defRPr sz="1800" baseline="0">
                <a:solidFill>
                  <a:schemeClr val="bg2"/>
                </a:solidFill>
              </a:defRPr>
            </a:lvl4pPr>
            <a:lvl5pPr>
              <a:buClr>
                <a:schemeClr val="tx1"/>
              </a:buClr>
              <a:buSzPct val="70000"/>
              <a:buFont typeface="Arial" pitchFamily="34" charset="0"/>
              <a:buChar char="•"/>
              <a:defRPr sz="18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dirty="0" smtClean="0"/>
              <a:t>First level – Myriad Pro, Bold, 24pt</a:t>
            </a:r>
          </a:p>
          <a:p>
            <a:pPr lvl="1"/>
            <a:r>
              <a:rPr lang="en-US" dirty="0" smtClean="0"/>
              <a:t>Second level – Myriad Pro, 20pt</a:t>
            </a:r>
          </a:p>
          <a:p>
            <a:pPr lvl="2"/>
            <a:r>
              <a:rPr lang="en-US" dirty="0" smtClean="0"/>
              <a:t>Third level – Myriad Pro, 18pt	</a:t>
            </a:r>
          </a:p>
          <a:p>
            <a:pPr lvl="3"/>
            <a:r>
              <a:rPr lang="en-US" dirty="0" smtClean="0"/>
              <a:t>Fourth level – Myriad Pro, 18pt</a:t>
            </a:r>
          </a:p>
          <a:p>
            <a:pPr lvl="4"/>
            <a:r>
              <a:rPr lang="en-US" dirty="0" smtClean="0"/>
              <a:t>Fifth level – Myriad Pro, 18pt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14350" y="5791200"/>
            <a:ext cx="9258300" cy="609600"/>
          </a:xfrm>
          <a:prstGeom prst="rect">
            <a:avLst/>
          </a:prstGeom>
        </p:spPr>
        <p:txBody>
          <a:bodyPr anchor="b"/>
          <a:lstStyle>
            <a:lvl1pPr>
              <a:buNone/>
              <a:defRPr sz="11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* Citations, references, and credits – Myriad Pro, 11pt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824607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829425-2FAC-41E9-BF5D-B29869B33FB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6311447"/>
      </p:ext>
    </p:extLst>
  </p:cSld>
  <p:clrMapOvr>
    <a:masterClrMapping/>
  </p:clrMapOvr>
  <p:transition advClick="0">
    <p:randomBar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E4CE46-96E2-4BB4-AE9A-46ECC54F8E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618988"/>
      </p:ext>
    </p:extLst>
  </p:cSld>
  <p:clrMapOvr>
    <a:masterClrMapping/>
  </p:clrMapOvr>
  <p:transition advClick="0">
    <p:randomBar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3AA96C-FC56-4E64-9745-D448F7E2356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4023758"/>
      </p:ext>
    </p:extLst>
  </p:cSld>
  <p:clrMapOvr>
    <a:masterClrMapping/>
  </p:clrMapOvr>
  <p:transition advClick="0">
    <p:randomBar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34762D-B2E7-4308-9A52-13B09B34E9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3778207"/>
      </p:ext>
    </p:extLst>
  </p:cSld>
  <p:clrMapOvr>
    <a:masterClrMapping/>
  </p:clrMapOvr>
  <p:transition advClick="0">
    <p:randomBar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D0DDD4-12CC-456B-A44B-CA888A79E4A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6753530"/>
      </p:ext>
    </p:extLst>
  </p:cSld>
  <p:clrMapOvr>
    <a:masterClrMapping/>
  </p:clrMapOvr>
  <p:transition advClick="0">
    <p:randomBar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65A2AD-7330-4AE5-B1CE-308778DCBA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7078738"/>
      </p:ext>
    </p:extLst>
  </p:cSld>
  <p:clrMapOvr>
    <a:masterClrMapping/>
  </p:clrMapOvr>
  <p:transition advClick="0">
    <p:randomBar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21D3FF-DBA0-43C2-B6C6-14DD7DF703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0691527"/>
      </p:ext>
    </p:extLst>
  </p:cSld>
  <p:clrMapOvr>
    <a:masterClrMapping/>
  </p:clrMapOvr>
  <p:transition advClick="0">
    <p:randomBar/>
  </p:transition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9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10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11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12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13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14.xml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15.xml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16.xml"/></Relationships>
</file>

<file path=ppt/slideMasters/_rels/slideMaster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17.xml"/></Relationships>
</file>

<file path=ppt/slideMasters/_rels/slideMaster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9.xml"/><Relationship Id="rId1" Type="http://schemas.openxmlformats.org/officeDocument/2006/relationships/slideLayout" Target="../slideLayouts/slideLayout18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.xml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19.xml"/></Relationships>
</file>

<file path=ppt/slideMasters/_rels/slideMaster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1.xml"/><Relationship Id="rId1" Type="http://schemas.openxmlformats.org/officeDocument/2006/relationships/slideLayout" Target="../slideLayouts/slideLayout20.xml"/></Relationships>
</file>

<file path=ppt/slideMasters/_rels/slideMaster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2.xml"/><Relationship Id="rId1" Type="http://schemas.openxmlformats.org/officeDocument/2006/relationships/slideLayout" Target="../slideLayouts/slideLayout21.xml"/></Relationships>
</file>

<file path=ppt/slideMasters/_rels/slideMaster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3.xml"/><Relationship Id="rId1" Type="http://schemas.openxmlformats.org/officeDocument/2006/relationships/slideLayout" Target="../slideLayouts/slideLayout22.xml"/></Relationships>
</file>

<file path=ppt/slideMasters/_rels/slideMaster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23.xml"/></Relationships>
</file>

<file path=ppt/slideMasters/_rels/slideMaster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5.xml"/><Relationship Id="rId1" Type="http://schemas.openxmlformats.org/officeDocument/2006/relationships/slideLayout" Target="../slideLayouts/slideLayout24.xml"/></Relationships>
</file>

<file path=ppt/slideMasters/_rels/slideMaster26.xml.rels><?xml version="1.0" encoding="UTF-8" standalone="yes"?>
<Relationships xmlns="http://schemas.openxmlformats.org/package/2006/relationships"><Relationship Id="rId3" Type="http://schemas.openxmlformats.org/officeDocument/2006/relationships/theme" Target="../theme/theme2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.jpe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3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4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5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6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7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transition>
    <p:fade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31DE6F17-19EC-4192-A589-254842EC29E7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9224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689EE096-91C2-476D-BF79-61565AB77D17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0248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0FDC9B9E-AD2C-4663-BEEA-B19C9A0CD84D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1272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28B590AD-DCF0-4B95-8278-282E033B18D1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2296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C3F348D8-6C08-405C-B937-19D06FFBAF47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3320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BFB39A82-625A-4F86-A438-6B300B5D66C8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4344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C332DBE1-BD7E-4C57-B79B-5AA933437E3A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5368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615E7087-88D1-4131-B4E5-61E98CF12EE1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6392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274A8276-A851-4816-8C2B-F49D6B188B6B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7416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0A49986A-4A7C-459E-B270-779F3CFD0802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8440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C78670E7-2FCF-4145-B76E-0363341F7F6D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032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74208195-3264-495D-AF0C-CACE9BAA1C7B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9464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1341A883-3276-41BC-B101-E74854483069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0488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D5808599-5399-4270-BDA2-7C6AFC513C00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1512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6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9A579919-5ABA-4C0C-BA47-E98444A82EF9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2536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7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45CD7B35-0225-441C-B384-98DC782E2F6D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3560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8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F77D5F58-B931-4EBB-AAB5-48F45641E9C2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4584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BD032055-285E-40E5-BDCD-A92896DC6703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5608" name="Picture 10" descr="cdc_spot-outline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6F2EA315-FC63-405F-A31A-B9362F358A5A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056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58F8C9D8-BCDC-414F-9641-68F9F27F6222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3080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4BB5033F-E0AC-4E02-9999-9AA1D045466D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4104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C569B22D-D7CF-413E-8BCB-3016DC003EC5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5128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37C66F83-BB96-4C24-85C3-44B7EE8138E9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6152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C6B88C4E-C046-45DA-8FB1-E6313D7D25E2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7176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fld id="{3191252B-2FA1-4A61-9395-8E9D68AB9759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8200" name="Picture 10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1985</a:t>
            </a:r>
          </a:p>
        </p:txBody>
      </p:sp>
      <p:sp>
        <p:nvSpPr>
          <p:cNvPr id="26627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8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9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0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1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2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3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4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5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6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7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8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9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0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1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2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3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4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5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6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7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8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9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6650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6693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51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2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3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4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5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6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7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8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9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0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6661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26691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62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3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4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5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6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7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8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9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0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1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2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3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4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5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6676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2668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77" name="Text Box 120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26678" name="Text Box 136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</a:t>
            </a:r>
          </a:p>
        </p:txBody>
      </p:sp>
      <p:sp>
        <p:nvSpPr>
          <p:cNvPr id="26679" name="Rectangle 137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6680" name="Rectangle 138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6681" name="Rectangle 139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6682" name="Rectangle 140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2" name="Group 2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5911" name="Freeform 3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4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5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6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7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8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9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10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11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12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13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14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15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16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17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20"/>
          <p:cNvGrpSpPr>
            <a:grpSpLocks/>
          </p:cNvGrpSpPr>
          <p:nvPr/>
        </p:nvGrpSpPr>
        <p:grpSpPr bwMode="auto">
          <a:xfrm>
            <a:off x="2366963" y="1709738"/>
            <a:ext cx="5727700" cy="3514725"/>
            <a:chOff x="1491" y="1077"/>
            <a:chExt cx="3607" cy="2214"/>
          </a:xfrm>
        </p:grpSpPr>
        <p:sp>
          <p:nvSpPr>
            <p:cNvPr id="35852" name="Freeform 21"/>
            <p:cNvSpPr>
              <a:spLocks/>
            </p:cNvSpPr>
            <p:nvPr/>
          </p:nvSpPr>
          <p:spPr bwMode="auto">
            <a:xfrm>
              <a:off x="2843" y="1262"/>
              <a:ext cx="456" cy="269"/>
            </a:xfrm>
            <a:custGeom>
              <a:avLst/>
              <a:gdLst>
                <a:gd name="T0" fmla="*/ 0 w 89"/>
                <a:gd name="T1" fmla="*/ 142497 h 55"/>
                <a:gd name="T2" fmla="*/ 17876 w 89"/>
                <a:gd name="T3" fmla="*/ 0 h 55"/>
                <a:gd name="T4" fmla="*/ 155091 w 89"/>
                <a:gd name="T5" fmla="*/ 8540 h 55"/>
                <a:gd name="T6" fmla="*/ 289447 w 89"/>
                <a:gd name="T7" fmla="*/ 11459 h 55"/>
                <a:gd name="T8" fmla="*/ 289447 w 89"/>
                <a:gd name="T9" fmla="*/ 13685 h 55"/>
                <a:gd name="T10" fmla="*/ 292936 w 89"/>
                <a:gd name="T11" fmla="*/ 25164 h 55"/>
                <a:gd name="T12" fmla="*/ 292936 w 89"/>
                <a:gd name="T13" fmla="*/ 28084 h 55"/>
                <a:gd name="T14" fmla="*/ 289447 w 89"/>
                <a:gd name="T15" fmla="*/ 36623 h 55"/>
                <a:gd name="T16" fmla="*/ 289447 w 89"/>
                <a:gd name="T17" fmla="*/ 50308 h 55"/>
                <a:gd name="T18" fmla="*/ 296298 w 89"/>
                <a:gd name="T19" fmla="*/ 64110 h 55"/>
                <a:gd name="T20" fmla="*/ 300473 w 89"/>
                <a:gd name="T21" fmla="*/ 69847 h 55"/>
                <a:gd name="T22" fmla="*/ 303962 w 89"/>
                <a:gd name="T23" fmla="*/ 84129 h 55"/>
                <a:gd name="T24" fmla="*/ 303962 w 89"/>
                <a:gd name="T25" fmla="*/ 106470 h 55"/>
                <a:gd name="T26" fmla="*/ 307323 w 89"/>
                <a:gd name="T27" fmla="*/ 112188 h 55"/>
                <a:gd name="T28" fmla="*/ 307323 w 89"/>
                <a:gd name="T29" fmla="*/ 120155 h 55"/>
                <a:gd name="T30" fmla="*/ 307323 w 89"/>
                <a:gd name="T31" fmla="*/ 123075 h 55"/>
                <a:gd name="T32" fmla="*/ 314199 w 89"/>
                <a:gd name="T33" fmla="*/ 142497 h 55"/>
                <a:gd name="T34" fmla="*/ 314199 w 89"/>
                <a:gd name="T35" fmla="*/ 148239 h 55"/>
                <a:gd name="T36" fmla="*/ 314199 w 89"/>
                <a:gd name="T37" fmla="*/ 153956 h 55"/>
                <a:gd name="T38" fmla="*/ 0 w 89"/>
                <a:gd name="T39" fmla="*/ 142497 h 55"/>
                <a:gd name="T40" fmla="*/ 0 w 89"/>
                <a:gd name="T41" fmla="*/ 14249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22"/>
            <p:cNvSpPr>
              <a:spLocks/>
            </p:cNvSpPr>
            <p:nvPr/>
          </p:nvSpPr>
          <p:spPr bwMode="auto">
            <a:xfrm>
              <a:off x="2823" y="1511"/>
              <a:ext cx="482" cy="312"/>
            </a:xfrm>
            <a:custGeom>
              <a:avLst/>
              <a:gdLst>
                <a:gd name="T0" fmla="*/ 0 w 94"/>
                <a:gd name="T1" fmla="*/ 140644 h 64"/>
                <a:gd name="T2" fmla="*/ 10384 w 94"/>
                <a:gd name="T3" fmla="*/ 46912 h 64"/>
                <a:gd name="T4" fmla="*/ 14568 w 94"/>
                <a:gd name="T5" fmla="*/ 0 h 64"/>
                <a:gd name="T6" fmla="*/ 329765 w 94"/>
                <a:gd name="T7" fmla="*/ 11242 h 64"/>
                <a:gd name="T8" fmla="*/ 329765 w 94"/>
                <a:gd name="T9" fmla="*/ 16326 h 64"/>
                <a:gd name="T10" fmla="*/ 326268 w 94"/>
                <a:gd name="T11" fmla="*/ 19227 h 64"/>
                <a:gd name="T12" fmla="*/ 318720 w 94"/>
                <a:gd name="T13" fmla="*/ 27685 h 64"/>
                <a:gd name="T14" fmla="*/ 318720 w 94"/>
                <a:gd name="T15" fmla="*/ 30469 h 64"/>
                <a:gd name="T16" fmla="*/ 333288 w 94"/>
                <a:gd name="T17" fmla="*/ 41233 h 64"/>
                <a:gd name="T18" fmla="*/ 333288 w 94"/>
                <a:gd name="T19" fmla="*/ 126506 h 64"/>
                <a:gd name="T20" fmla="*/ 333288 w 94"/>
                <a:gd name="T21" fmla="*/ 126506 h 64"/>
                <a:gd name="T22" fmla="*/ 326268 w 94"/>
                <a:gd name="T23" fmla="*/ 126506 h 64"/>
                <a:gd name="T24" fmla="*/ 329765 w 94"/>
                <a:gd name="T25" fmla="*/ 129285 h 64"/>
                <a:gd name="T26" fmla="*/ 333288 w 94"/>
                <a:gd name="T27" fmla="*/ 132186 h 64"/>
                <a:gd name="T28" fmla="*/ 329765 w 94"/>
                <a:gd name="T29" fmla="*/ 137743 h 64"/>
                <a:gd name="T30" fmla="*/ 333288 w 94"/>
                <a:gd name="T31" fmla="*/ 140644 h 64"/>
                <a:gd name="T32" fmla="*/ 333288 w 94"/>
                <a:gd name="T33" fmla="*/ 148536 h 64"/>
                <a:gd name="T34" fmla="*/ 329765 w 94"/>
                <a:gd name="T35" fmla="*/ 148536 h 64"/>
                <a:gd name="T36" fmla="*/ 333288 w 94"/>
                <a:gd name="T37" fmla="*/ 154216 h 64"/>
                <a:gd name="T38" fmla="*/ 326268 w 94"/>
                <a:gd name="T39" fmla="*/ 162649 h 64"/>
                <a:gd name="T40" fmla="*/ 333288 w 94"/>
                <a:gd name="T41" fmla="*/ 170542 h 64"/>
                <a:gd name="T42" fmla="*/ 333288 w 94"/>
                <a:gd name="T43" fmla="*/ 176221 h 64"/>
                <a:gd name="T44" fmla="*/ 333288 w 94"/>
                <a:gd name="T45" fmla="*/ 176221 h 64"/>
                <a:gd name="T46" fmla="*/ 322904 w 94"/>
                <a:gd name="T47" fmla="*/ 170542 h 64"/>
                <a:gd name="T48" fmla="*/ 304839 w 94"/>
                <a:gd name="T49" fmla="*/ 162649 h 64"/>
                <a:gd name="T50" fmla="*/ 297953 w 94"/>
                <a:gd name="T51" fmla="*/ 159871 h 64"/>
                <a:gd name="T52" fmla="*/ 290405 w 94"/>
                <a:gd name="T53" fmla="*/ 159871 h 64"/>
                <a:gd name="T54" fmla="*/ 283385 w 94"/>
                <a:gd name="T55" fmla="*/ 164863 h 64"/>
                <a:gd name="T56" fmla="*/ 280021 w 94"/>
                <a:gd name="T57" fmla="*/ 164863 h 64"/>
                <a:gd name="T58" fmla="*/ 273027 w 94"/>
                <a:gd name="T59" fmla="*/ 164863 h 64"/>
                <a:gd name="T60" fmla="*/ 269633 w 94"/>
                <a:gd name="T61" fmla="*/ 156994 h 64"/>
                <a:gd name="T62" fmla="*/ 266136 w 94"/>
                <a:gd name="T63" fmla="*/ 154216 h 64"/>
                <a:gd name="T64" fmla="*/ 258593 w 94"/>
                <a:gd name="T65" fmla="*/ 156994 h 64"/>
                <a:gd name="T66" fmla="*/ 251568 w 94"/>
                <a:gd name="T67" fmla="*/ 156994 h 64"/>
                <a:gd name="T68" fmla="*/ 244707 w 94"/>
                <a:gd name="T69" fmla="*/ 148536 h 64"/>
                <a:gd name="T70" fmla="*/ 0 w 94"/>
                <a:gd name="T71" fmla="*/ 140644 h 64"/>
                <a:gd name="T72" fmla="*/ 0 w 94"/>
                <a:gd name="T73" fmla="*/ 14064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23"/>
            <p:cNvSpPr>
              <a:spLocks/>
            </p:cNvSpPr>
            <p:nvPr/>
          </p:nvSpPr>
          <p:spPr bwMode="auto">
            <a:xfrm>
              <a:off x="2807" y="1760"/>
              <a:ext cx="570" cy="268"/>
            </a:xfrm>
            <a:custGeom>
              <a:avLst/>
              <a:gdLst>
                <a:gd name="T0" fmla="*/ 0 w 111"/>
                <a:gd name="T1" fmla="*/ 93595 h 55"/>
                <a:gd name="T2" fmla="*/ 10414 w 111"/>
                <a:gd name="T3" fmla="*/ 0 h 55"/>
                <a:gd name="T4" fmla="*/ 257291 w 111"/>
                <a:gd name="T5" fmla="*/ 8454 h 55"/>
                <a:gd name="T6" fmla="*/ 264198 w 111"/>
                <a:gd name="T7" fmla="*/ 16314 h 55"/>
                <a:gd name="T8" fmla="*/ 271238 w 111"/>
                <a:gd name="T9" fmla="*/ 16314 h 55"/>
                <a:gd name="T10" fmla="*/ 278807 w 111"/>
                <a:gd name="T11" fmla="*/ 13532 h 55"/>
                <a:gd name="T12" fmla="*/ 282340 w 111"/>
                <a:gd name="T13" fmla="*/ 16314 h 55"/>
                <a:gd name="T14" fmla="*/ 285847 w 111"/>
                <a:gd name="T15" fmla="*/ 24763 h 55"/>
                <a:gd name="T16" fmla="*/ 292754 w 111"/>
                <a:gd name="T17" fmla="*/ 24763 h 55"/>
                <a:gd name="T18" fmla="*/ 296287 w 111"/>
                <a:gd name="T19" fmla="*/ 24763 h 55"/>
                <a:gd name="T20" fmla="*/ 303199 w 111"/>
                <a:gd name="T21" fmla="*/ 19208 h 55"/>
                <a:gd name="T22" fmla="*/ 310768 w 111"/>
                <a:gd name="T23" fmla="*/ 19208 h 55"/>
                <a:gd name="T24" fmla="*/ 317808 w 111"/>
                <a:gd name="T25" fmla="*/ 21986 h 55"/>
                <a:gd name="T26" fmla="*/ 335817 w 111"/>
                <a:gd name="T27" fmla="*/ 30440 h 55"/>
                <a:gd name="T28" fmla="*/ 346257 w 111"/>
                <a:gd name="T29" fmla="*/ 35522 h 55"/>
                <a:gd name="T30" fmla="*/ 346257 w 111"/>
                <a:gd name="T31" fmla="*/ 41194 h 55"/>
                <a:gd name="T32" fmla="*/ 353302 w 111"/>
                <a:gd name="T33" fmla="*/ 43971 h 55"/>
                <a:gd name="T34" fmla="*/ 353302 w 111"/>
                <a:gd name="T35" fmla="*/ 46749 h 55"/>
                <a:gd name="T36" fmla="*/ 349764 w 111"/>
                <a:gd name="T37" fmla="*/ 52401 h 55"/>
                <a:gd name="T38" fmla="*/ 353302 w 111"/>
                <a:gd name="T39" fmla="*/ 57508 h 55"/>
                <a:gd name="T40" fmla="*/ 357359 w 111"/>
                <a:gd name="T41" fmla="*/ 65938 h 55"/>
                <a:gd name="T42" fmla="*/ 360867 w 111"/>
                <a:gd name="T43" fmla="*/ 68715 h 55"/>
                <a:gd name="T44" fmla="*/ 360867 w 111"/>
                <a:gd name="T45" fmla="*/ 71610 h 55"/>
                <a:gd name="T46" fmla="*/ 360867 w 111"/>
                <a:gd name="T47" fmla="*/ 76716 h 55"/>
                <a:gd name="T48" fmla="*/ 367778 w 111"/>
                <a:gd name="T49" fmla="*/ 79494 h 55"/>
                <a:gd name="T50" fmla="*/ 371311 w 111"/>
                <a:gd name="T51" fmla="*/ 82271 h 55"/>
                <a:gd name="T52" fmla="*/ 367778 w 111"/>
                <a:gd name="T53" fmla="*/ 87924 h 55"/>
                <a:gd name="T54" fmla="*/ 367778 w 111"/>
                <a:gd name="T55" fmla="*/ 93595 h 55"/>
                <a:gd name="T56" fmla="*/ 374819 w 111"/>
                <a:gd name="T57" fmla="*/ 96373 h 55"/>
                <a:gd name="T58" fmla="*/ 374819 w 111"/>
                <a:gd name="T59" fmla="*/ 101455 h 55"/>
                <a:gd name="T60" fmla="*/ 371311 w 111"/>
                <a:gd name="T61" fmla="*/ 104233 h 55"/>
                <a:gd name="T62" fmla="*/ 374819 w 111"/>
                <a:gd name="T63" fmla="*/ 107132 h 55"/>
                <a:gd name="T64" fmla="*/ 378352 w 111"/>
                <a:gd name="T65" fmla="*/ 112804 h 55"/>
                <a:gd name="T66" fmla="*/ 374819 w 111"/>
                <a:gd name="T67" fmla="*/ 115581 h 55"/>
                <a:gd name="T68" fmla="*/ 378352 w 111"/>
                <a:gd name="T69" fmla="*/ 120663 h 55"/>
                <a:gd name="T70" fmla="*/ 378352 w 111"/>
                <a:gd name="T71" fmla="*/ 123441 h 55"/>
                <a:gd name="T72" fmla="*/ 381725 w 111"/>
                <a:gd name="T73" fmla="*/ 126218 h 55"/>
                <a:gd name="T74" fmla="*/ 385921 w 111"/>
                <a:gd name="T75" fmla="*/ 131895 h 55"/>
                <a:gd name="T76" fmla="*/ 389454 w 111"/>
                <a:gd name="T77" fmla="*/ 137572 h 55"/>
                <a:gd name="T78" fmla="*/ 396361 w 111"/>
                <a:gd name="T79" fmla="*/ 142649 h 55"/>
                <a:gd name="T80" fmla="*/ 396361 w 111"/>
                <a:gd name="T81" fmla="*/ 145427 h 55"/>
                <a:gd name="T82" fmla="*/ 396361 w 111"/>
                <a:gd name="T83" fmla="*/ 148326 h 55"/>
                <a:gd name="T84" fmla="*/ 396361 w 111"/>
                <a:gd name="T85" fmla="*/ 151103 h 55"/>
                <a:gd name="T86" fmla="*/ 88971 w 111"/>
                <a:gd name="T87" fmla="*/ 145427 h 55"/>
                <a:gd name="T88" fmla="*/ 93162 w 111"/>
                <a:gd name="T89" fmla="*/ 98678 h 55"/>
                <a:gd name="T90" fmla="*/ 0 w 111"/>
                <a:gd name="T91" fmla="*/ 93595 h 55"/>
                <a:gd name="T92" fmla="*/ 0 w 111"/>
                <a:gd name="T93" fmla="*/ 9359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24"/>
            <p:cNvSpPr>
              <a:spLocks/>
            </p:cNvSpPr>
            <p:nvPr/>
          </p:nvSpPr>
          <p:spPr bwMode="auto">
            <a:xfrm>
              <a:off x="2920" y="2018"/>
              <a:ext cx="512" cy="259"/>
            </a:xfrm>
            <a:custGeom>
              <a:avLst/>
              <a:gdLst>
                <a:gd name="T0" fmla="*/ 10327 w 100"/>
                <a:gd name="T1" fmla="*/ 0 h 53"/>
                <a:gd name="T2" fmla="*/ 313395 w 100"/>
                <a:gd name="T3" fmla="*/ 5708 h 53"/>
                <a:gd name="T4" fmla="*/ 333947 w 100"/>
                <a:gd name="T5" fmla="*/ 16571 h 53"/>
                <a:gd name="T6" fmla="*/ 327076 w 100"/>
                <a:gd name="T7" fmla="*/ 22279 h 53"/>
                <a:gd name="T8" fmla="*/ 327076 w 100"/>
                <a:gd name="T9" fmla="*/ 27894 h 53"/>
                <a:gd name="T10" fmla="*/ 330588 w 100"/>
                <a:gd name="T11" fmla="*/ 33602 h 53"/>
                <a:gd name="T12" fmla="*/ 333947 w 100"/>
                <a:gd name="T13" fmla="*/ 33602 h 53"/>
                <a:gd name="T14" fmla="*/ 338089 w 100"/>
                <a:gd name="T15" fmla="*/ 41670 h 53"/>
                <a:gd name="T16" fmla="*/ 341576 w 100"/>
                <a:gd name="T17" fmla="*/ 44465 h 53"/>
                <a:gd name="T18" fmla="*/ 348442 w 100"/>
                <a:gd name="T19" fmla="*/ 44465 h 53"/>
                <a:gd name="T20" fmla="*/ 348442 w 100"/>
                <a:gd name="T21" fmla="*/ 47377 h 53"/>
                <a:gd name="T22" fmla="*/ 351795 w 100"/>
                <a:gd name="T23" fmla="*/ 147752 h 53"/>
                <a:gd name="T24" fmla="*/ 0 w 100"/>
                <a:gd name="T25" fmla="*/ 142020 h 53"/>
                <a:gd name="T26" fmla="*/ 10327 w 100"/>
                <a:gd name="T27" fmla="*/ 0 h 53"/>
                <a:gd name="T28" fmla="*/ 1032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25"/>
            <p:cNvSpPr>
              <a:spLocks/>
            </p:cNvSpPr>
            <p:nvPr/>
          </p:nvSpPr>
          <p:spPr bwMode="auto">
            <a:xfrm>
              <a:off x="2848" y="2262"/>
              <a:ext cx="594" cy="293"/>
            </a:xfrm>
            <a:custGeom>
              <a:avLst/>
              <a:gdLst>
                <a:gd name="T0" fmla="*/ 49558 w 116"/>
                <a:gd name="T1" fmla="*/ 2788 h 60"/>
                <a:gd name="T2" fmla="*/ 0 w 116"/>
                <a:gd name="T3" fmla="*/ 25042 h 60"/>
                <a:gd name="T4" fmla="*/ 140993 w 116"/>
                <a:gd name="T5" fmla="*/ 122288 h 60"/>
                <a:gd name="T6" fmla="*/ 147834 w 116"/>
                <a:gd name="T7" fmla="*/ 125077 h 60"/>
                <a:gd name="T8" fmla="*/ 158168 w 116"/>
                <a:gd name="T9" fmla="*/ 133115 h 60"/>
                <a:gd name="T10" fmla="*/ 169183 w 116"/>
                <a:gd name="T11" fmla="*/ 130776 h 60"/>
                <a:gd name="T12" fmla="*/ 176024 w 116"/>
                <a:gd name="T13" fmla="*/ 133115 h 60"/>
                <a:gd name="T14" fmla="*/ 179511 w 116"/>
                <a:gd name="T15" fmla="*/ 138814 h 60"/>
                <a:gd name="T16" fmla="*/ 193880 w 116"/>
                <a:gd name="T17" fmla="*/ 141602 h 60"/>
                <a:gd name="T18" fmla="*/ 200726 w 116"/>
                <a:gd name="T19" fmla="*/ 144395 h 60"/>
                <a:gd name="T20" fmla="*/ 207593 w 116"/>
                <a:gd name="T21" fmla="*/ 141602 h 60"/>
                <a:gd name="T22" fmla="*/ 214572 w 116"/>
                <a:gd name="T23" fmla="*/ 147301 h 60"/>
                <a:gd name="T24" fmla="*/ 228941 w 116"/>
                <a:gd name="T25" fmla="*/ 147301 h 60"/>
                <a:gd name="T26" fmla="*/ 235782 w 116"/>
                <a:gd name="T27" fmla="*/ 153024 h 60"/>
                <a:gd name="T28" fmla="*/ 239269 w 116"/>
                <a:gd name="T29" fmla="*/ 158152 h 60"/>
                <a:gd name="T30" fmla="*/ 250284 w 116"/>
                <a:gd name="T31" fmla="*/ 155222 h 60"/>
                <a:gd name="T32" fmla="*/ 263972 w 116"/>
                <a:gd name="T33" fmla="*/ 160945 h 60"/>
                <a:gd name="T34" fmla="*/ 270972 w 116"/>
                <a:gd name="T35" fmla="*/ 158152 h 60"/>
                <a:gd name="T36" fmla="*/ 278473 w 116"/>
                <a:gd name="T37" fmla="*/ 158152 h 60"/>
                <a:gd name="T38" fmla="*/ 278473 w 116"/>
                <a:gd name="T39" fmla="*/ 166644 h 60"/>
                <a:gd name="T40" fmla="*/ 281827 w 116"/>
                <a:gd name="T41" fmla="*/ 160945 h 60"/>
                <a:gd name="T42" fmla="*/ 288827 w 116"/>
                <a:gd name="T43" fmla="*/ 155222 h 60"/>
                <a:gd name="T44" fmla="*/ 292187 w 116"/>
                <a:gd name="T45" fmla="*/ 158152 h 60"/>
                <a:gd name="T46" fmla="*/ 299161 w 116"/>
                <a:gd name="T47" fmla="*/ 160945 h 60"/>
                <a:gd name="T48" fmla="*/ 306688 w 116"/>
                <a:gd name="T49" fmla="*/ 158152 h 60"/>
                <a:gd name="T50" fmla="*/ 306688 w 116"/>
                <a:gd name="T51" fmla="*/ 160945 h 60"/>
                <a:gd name="T52" fmla="*/ 317017 w 116"/>
                <a:gd name="T53" fmla="*/ 166644 h 60"/>
                <a:gd name="T54" fmla="*/ 327217 w 116"/>
                <a:gd name="T55" fmla="*/ 160945 h 60"/>
                <a:gd name="T56" fmla="*/ 348560 w 116"/>
                <a:gd name="T57" fmla="*/ 155222 h 60"/>
                <a:gd name="T58" fmla="*/ 355407 w 116"/>
                <a:gd name="T59" fmla="*/ 155222 h 60"/>
                <a:gd name="T60" fmla="*/ 373421 w 116"/>
                <a:gd name="T61" fmla="*/ 155222 h 60"/>
                <a:gd name="T62" fmla="*/ 398118 w 116"/>
                <a:gd name="T63" fmla="*/ 163733 h 60"/>
                <a:gd name="T64" fmla="*/ 404965 w 116"/>
                <a:gd name="T65" fmla="*/ 166644 h 60"/>
                <a:gd name="T66" fmla="*/ 408452 w 116"/>
                <a:gd name="T67" fmla="*/ 85825 h 60"/>
                <a:gd name="T68" fmla="*/ 401477 w 116"/>
                <a:gd name="T69" fmla="*/ 848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26"/>
            <p:cNvSpPr>
              <a:spLocks/>
            </p:cNvSpPr>
            <p:nvPr/>
          </p:nvSpPr>
          <p:spPr bwMode="auto">
            <a:xfrm>
              <a:off x="3295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27"/>
            <p:cNvSpPr>
              <a:spLocks/>
            </p:cNvSpPr>
            <p:nvPr/>
          </p:nvSpPr>
          <p:spPr bwMode="auto">
            <a:xfrm>
              <a:off x="3352" y="1970"/>
              <a:ext cx="460" cy="380"/>
            </a:xfrm>
            <a:custGeom>
              <a:avLst/>
              <a:gdLst>
                <a:gd name="T0" fmla="*/ 264761 w 90"/>
                <a:gd name="T1" fmla="*/ 189284 h 78"/>
                <a:gd name="T2" fmla="*/ 268916 w 90"/>
                <a:gd name="T3" fmla="*/ 194955 h 78"/>
                <a:gd name="T4" fmla="*/ 268916 w 90"/>
                <a:gd name="T5" fmla="*/ 203378 h 78"/>
                <a:gd name="T6" fmla="*/ 257968 w 90"/>
                <a:gd name="T7" fmla="*/ 211261 h 78"/>
                <a:gd name="T8" fmla="*/ 289345 w 90"/>
                <a:gd name="T9" fmla="*/ 214037 h 78"/>
                <a:gd name="T10" fmla="*/ 289345 w 90"/>
                <a:gd name="T11" fmla="*/ 203378 h 78"/>
                <a:gd name="T12" fmla="*/ 296138 w 90"/>
                <a:gd name="T13" fmla="*/ 189284 h 78"/>
                <a:gd name="T14" fmla="*/ 307106 w 90"/>
                <a:gd name="T15" fmla="*/ 183608 h 78"/>
                <a:gd name="T16" fmla="*/ 310556 w 90"/>
                <a:gd name="T17" fmla="*/ 183608 h 78"/>
                <a:gd name="T18" fmla="*/ 313899 w 90"/>
                <a:gd name="T19" fmla="*/ 167302 h 78"/>
                <a:gd name="T20" fmla="*/ 310556 w 90"/>
                <a:gd name="T21" fmla="*/ 164550 h 78"/>
                <a:gd name="T22" fmla="*/ 307106 w 90"/>
                <a:gd name="T23" fmla="*/ 161656 h 78"/>
                <a:gd name="T24" fmla="*/ 303631 w 90"/>
                <a:gd name="T25" fmla="*/ 164550 h 78"/>
                <a:gd name="T26" fmla="*/ 292816 w 90"/>
                <a:gd name="T27" fmla="*/ 153773 h 78"/>
                <a:gd name="T28" fmla="*/ 296138 w 90"/>
                <a:gd name="T29" fmla="*/ 148127 h 78"/>
                <a:gd name="T30" fmla="*/ 292816 w 90"/>
                <a:gd name="T31" fmla="*/ 142573 h 78"/>
                <a:gd name="T32" fmla="*/ 275709 w 90"/>
                <a:gd name="T33" fmla="*/ 126150 h 78"/>
                <a:gd name="T34" fmla="*/ 257968 w 90"/>
                <a:gd name="T35" fmla="*/ 117698 h 78"/>
                <a:gd name="T36" fmla="*/ 247674 w 90"/>
                <a:gd name="T37" fmla="*/ 104169 h 78"/>
                <a:gd name="T38" fmla="*/ 257968 w 90"/>
                <a:gd name="T39" fmla="*/ 93538 h 78"/>
                <a:gd name="T40" fmla="*/ 257968 w 90"/>
                <a:gd name="T41" fmla="*/ 82216 h 78"/>
                <a:gd name="T42" fmla="*/ 244332 w 90"/>
                <a:gd name="T43" fmla="*/ 74358 h 78"/>
                <a:gd name="T44" fmla="*/ 237539 w 90"/>
                <a:gd name="T45" fmla="*/ 79439 h 78"/>
                <a:gd name="T46" fmla="*/ 226596 w 90"/>
                <a:gd name="T47" fmla="*/ 60240 h 78"/>
                <a:gd name="T48" fmla="*/ 209484 w 90"/>
                <a:gd name="T49" fmla="*/ 49605 h 78"/>
                <a:gd name="T50" fmla="*/ 195193 w 90"/>
                <a:gd name="T51" fmla="*/ 35506 h 78"/>
                <a:gd name="T52" fmla="*/ 191748 w 90"/>
                <a:gd name="T53" fmla="*/ 16306 h 78"/>
                <a:gd name="T54" fmla="*/ 191748 w 90"/>
                <a:gd name="T55" fmla="*/ 10752 h 78"/>
                <a:gd name="T56" fmla="*/ 0 w 90"/>
                <a:gd name="T57" fmla="*/ 5671 h 78"/>
                <a:gd name="T58" fmla="*/ 6818 w 90"/>
                <a:gd name="T59" fmla="*/ 13529 h 78"/>
                <a:gd name="T60" fmla="*/ 17766 w 90"/>
                <a:gd name="T61" fmla="*/ 24754 h 78"/>
                <a:gd name="T62" fmla="*/ 17766 w 90"/>
                <a:gd name="T63" fmla="*/ 30405 h 78"/>
                <a:gd name="T64" fmla="*/ 38190 w 90"/>
                <a:gd name="T65" fmla="*/ 43934 h 78"/>
                <a:gd name="T66" fmla="*/ 31372 w 90"/>
                <a:gd name="T67" fmla="*/ 54686 h 78"/>
                <a:gd name="T68" fmla="*/ 38190 w 90"/>
                <a:gd name="T69" fmla="*/ 60240 h 78"/>
                <a:gd name="T70" fmla="*/ 44983 w 90"/>
                <a:gd name="T71" fmla="*/ 71581 h 78"/>
                <a:gd name="T72" fmla="*/ 52614 w 90"/>
                <a:gd name="T73" fmla="*/ 74358 h 78"/>
                <a:gd name="T74" fmla="*/ 55956 w 90"/>
                <a:gd name="T75" fmla="*/ 19773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28"/>
            <p:cNvSpPr>
              <a:spLocks/>
            </p:cNvSpPr>
            <p:nvPr/>
          </p:nvSpPr>
          <p:spPr bwMode="auto">
            <a:xfrm>
              <a:off x="3525" y="1438"/>
              <a:ext cx="364" cy="371"/>
            </a:xfrm>
            <a:custGeom>
              <a:avLst/>
              <a:gdLst>
                <a:gd name="T0" fmla="*/ 102956 w 71"/>
                <a:gd name="T1" fmla="*/ 207867 h 76"/>
                <a:gd name="T2" fmla="*/ 85027 w 71"/>
                <a:gd name="T3" fmla="*/ 199266 h 76"/>
                <a:gd name="T4" fmla="*/ 78009 w 71"/>
                <a:gd name="T5" fmla="*/ 179964 h 76"/>
                <a:gd name="T6" fmla="*/ 81531 w 71"/>
                <a:gd name="T7" fmla="*/ 174961 h 76"/>
                <a:gd name="T8" fmla="*/ 74646 w 71"/>
                <a:gd name="T9" fmla="*/ 163543 h 76"/>
                <a:gd name="T10" fmla="*/ 74646 w 71"/>
                <a:gd name="T11" fmla="*/ 149938 h 76"/>
                <a:gd name="T12" fmla="*/ 60111 w 71"/>
                <a:gd name="T13" fmla="*/ 138544 h 76"/>
                <a:gd name="T14" fmla="*/ 42844 w 71"/>
                <a:gd name="T15" fmla="*/ 124939 h 76"/>
                <a:gd name="T16" fmla="*/ 28310 w 71"/>
                <a:gd name="T17" fmla="*/ 119242 h 76"/>
                <a:gd name="T18" fmla="*/ 24916 w 71"/>
                <a:gd name="T19" fmla="*/ 116431 h 76"/>
                <a:gd name="T20" fmla="*/ 10382 w 71"/>
                <a:gd name="T21" fmla="*/ 113526 h 76"/>
                <a:gd name="T22" fmla="*/ 3496 w 71"/>
                <a:gd name="T23" fmla="*/ 107829 h 76"/>
                <a:gd name="T24" fmla="*/ 6860 w 71"/>
                <a:gd name="T25" fmla="*/ 85740 h 76"/>
                <a:gd name="T26" fmla="*/ 10382 w 71"/>
                <a:gd name="T27" fmla="*/ 77827 h 76"/>
                <a:gd name="T28" fmla="*/ 0 w 71"/>
                <a:gd name="T29" fmla="*/ 69323 h 76"/>
                <a:gd name="T30" fmla="*/ 3496 w 71"/>
                <a:gd name="T31" fmla="*/ 60717 h 76"/>
                <a:gd name="T32" fmla="*/ 17923 w 71"/>
                <a:gd name="T33" fmla="*/ 47112 h 76"/>
                <a:gd name="T34" fmla="*/ 24916 w 71"/>
                <a:gd name="T35" fmla="*/ 44325 h 76"/>
                <a:gd name="T36" fmla="*/ 24916 w 71"/>
                <a:gd name="T37" fmla="*/ 16514 h 76"/>
                <a:gd name="T38" fmla="*/ 31801 w 71"/>
                <a:gd name="T39" fmla="*/ 13605 h 76"/>
                <a:gd name="T40" fmla="*/ 46207 w 71"/>
                <a:gd name="T41" fmla="*/ 13605 h 76"/>
                <a:gd name="T42" fmla="*/ 78009 w 71"/>
                <a:gd name="T43" fmla="*/ 2787 h 76"/>
                <a:gd name="T44" fmla="*/ 85027 w 71"/>
                <a:gd name="T45" fmla="*/ 2787 h 76"/>
                <a:gd name="T46" fmla="*/ 81531 w 71"/>
                <a:gd name="T47" fmla="*/ 8484 h 76"/>
                <a:gd name="T48" fmla="*/ 78009 w 71"/>
                <a:gd name="T49" fmla="*/ 16514 h 76"/>
                <a:gd name="T50" fmla="*/ 91887 w 71"/>
                <a:gd name="T51" fmla="*/ 13605 h 76"/>
                <a:gd name="T52" fmla="*/ 99459 w 71"/>
                <a:gd name="T53" fmla="*/ 16514 h 76"/>
                <a:gd name="T54" fmla="*/ 109815 w 71"/>
                <a:gd name="T55" fmla="*/ 22089 h 76"/>
                <a:gd name="T56" fmla="*/ 113337 w 71"/>
                <a:gd name="T57" fmla="*/ 27810 h 76"/>
                <a:gd name="T58" fmla="*/ 156176 w 71"/>
                <a:gd name="T59" fmla="*/ 35841 h 76"/>
                <a:gd name="T60" fmla="*/ 169926 w 71"/>
                <a:gd name="T61" fmla="*/ 41415 h 76"/>
                <a:gd name="T62" fmla="*/ 176786 w 71"/>
                <a:gd name="T63" fmla="*/ 41415 h 76"/>
                <a:gd name="T64" fmla="*/ 180308 w 71"/>
                <a:gd name="T65" fmla="*/ 41415 h 76"/>
                <a:gd name="T66" fmla="*/ 198206 w 71"/>
                <a:gd name="T67" fmla="*/ 44325 h 76"/>
                <a:gd name="T68" fmla="*/ 198206 w 71"/>
                <a:gd name="T69" fmla="*/ 47112 h 76"/>
                <a:gd name="T70" fmla="*/ 205224 w 71"/>
                <a:gd name="T71" fmla="*/ 50017 h 76"/>
                <a:gd name="T72" fmla="*/ 216262 w 71"/>
                <a:gd name="T73" fmla="*/ 58501 h 76"/>
                <a:gd name="T74" fmla="*/ 212766 w 71"/>
                <a:gd name="T75" fmla="*/ 69323 h 76"/>
                <a:gd name="T76" fmla="*/ 223147 w 71"/>
                <a:gd name="T77" fmla="*/ 69323 h 76"/>
                <a:gd name="T78" fmla="*/ 219651 w 71"/>
                <a:gd name="T79" fmla="*/ 74922 h 76"/>
                <a:gd name="T80" fmla="*/ 226644 w 71"/>
                <a:gd name="T81" fmla="*/ 82953 h 76"/>
                <a:gd name="T82" fmla="*/ 216262 w 71"/>
                <a:gd name="T83" fmla="*/ 91437 h 76"/>
                <a:gd name="T84" fmla="*/ 208587 w 71"/>
                <a:gd name="T85" fmla="*/ 105613 h 76"/>
                <a:gd name="T86" fmla="*/ 208587 w 71"/>
                <a:gd name="T87" fmla="*/ 107829 h 76"/>
                <a:gd name="T88" fmla="*/ 223147 w 71"/>
                <a:gd name="T89" fmla="*/ 97129 h 76"/>
                <a:gd name="T90" fmla="*/ 233529 w 71"/>
                <a:gd name="T91" fmla="*/ 91437 h 76"/>
                <a:gd name="T92" fmla="*/ 241076 w 71"/>
                <a:gd name="T93" fmla="*/ 85740 h 76"/>
                <a:gd name="T94" fmla="*/ 241076 w 71"/>
                <a:gd name="T95" fmla="*/ 77827 h 76"/>
                <a:gd name="T96" fmla="*/ 244572 w 71"/>
                <a:gd name="T97" fmla="*/ 74922 h 76"/>
                <a:gd name="T98" fmla="*/ 248063 w 71"/>
                <a:gd name="T99" fmla="*/ 69323 h 76"/>
                <a:gd name="T100" fmla="*/ 251457 w 71"/>
                <a:gd name="T101" fmla="*/ 72135 h 76"/>
                <a:gd name="T102" fmla="*/ 244572 w 71"/>
                <a:gd name="T103" fmla="*/ 91437 h 76"/>
                <a:gd name="T104" fmla="*/ 241076 w 71"/>
                <a:gd name="T105" fmla="*/ 97129 h 76"/>
                <a:gd name="T106" fmla="*/ 233529 w 71"/>
                <a:gd name="T107" fmla="*/ 110739 h 76"/>
                <a:gd name="T108" fmla="*/ 233529 w 71"/>
                <a:gd name="T109" fmla="*/ 124939 h 76"/>
                <a:gd name="T110" fmla="*/ 226644 w 71"/>
                <a:gd name="T111" fmla="*/ 130065 h 76"/>
                <a:gd name="T112" fmla="*/ 230007 w 71"/>
                <a:gd name="T113" fmla="*/ 149938 h 76"/>
                <a:gd name="T114" fmla="*/ 223147 w 71"/>
                <a:gd name="T115" fmla="*/ 163543 h 76"/>
                <a:gd name="T116" fmla="*/ 230007 w 71"/>
                <a:gd name="T117" fmla="*/ 194140 h 76"/>
                <a:gd name="T118" fmla="*/ 230007 w 71"/>
                <a:gd name="T119" fmla="*/ 197050 h 76"/>
                <a:gd name="T120" fmla="*/ 230007 w 71"/>
                <a:gd name="T121" fmla="*/ 204958 h 76"/>
                <a:gd name="T122" fmla="*/ 106447 w 71"/>
                <a:gd name="T123" fmla="*/ 210679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29"/>
            <p:cNvSpPr>
              <a:spLocks/>
            </p:cNvSpPr>
            <p:nvPr/>
          </p:nvSpPr>
          <p:spPr bwMode="auto">
            <a:xfrm>
              <a:off x="3786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1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30"/>
            <p:cNvSpPr>
              <a:spLocks/>
            </p:cNvSpPr>
            <p:nvPr/>
          </p:nvSpPr>
          <p:spPr bwMode="auto">
            <a:xfrm>
              <a:off x="3741" y="2243"/>
              <a:ext cx="568" cy="190"/>
            </a:xfrm>
            <a:custGeom>
              <a:avLst/>
              <a:gdLst>
                <a:gd name="T0" fmla="*/ 389500 w 111"/>
                <a:gd name="T1" fmla="*/ 0 h 39"/>
                <a:gd name="T2" fmla="*/ 311939 w 111"/>
                <a:gd name="T3" fmla="*/ 8448 h 39"/>
                <a:gd name="T4" fmla="*/ 305108 w 111"/>
                <a:gd name="T5" fmla="*/ 10752 h 39"/>
                <a:gd name="T6" fmla="*/ 109061 w 111"/>
                <a:gd name="T7" fmla="*/ 24754 h 39"/>
                <a:gd name="T8" fmla="*/ 109061 w 111"/>
                <a:gd name="T9" fmla="*/ 21977 h 39"/>
                <a:gd name="T10" fmla="*/ 98090 w 111"/>
                <a:gd name="T11" fmla="*/ 24754 h 39"/>
                <a:gd name="T12" fmla="*/ 101442 w 111"/>
                <a:gd name="T13" fmla="*/ 27628 h 39"/>
                <a:gd name="T14" fmla="*/ 101442 w 111"/>
                <a:gd name="T15" fmla="*/ 30405 h 39"/>
                <a:gd name="T16" fmla="*/ 31501 w 111"/>
                <a:gd name="T17" fmla="*/ 35506 h 39"/>
                <a:gd name="T18" fmla="*/ 28149 w 111"/>
                <a:gd name="T19" fmla="*/ 41157 h 39"/>
                <a:gd name="T20" fmla="*/ 24665 w 111"/>
                <a:gd name="T21" fmla="*/ 49605 h 39"/>
                <a:gd name="T22" fmla="*/ 28149 w 111"/>
                <a:gd name="T23" fmla="*/ 52382 h 39"/>
                <a:gd name="T24" fmla="*/ 24665 w 111"/>
                <a:gd name="T25" fmla="*/ 60240 h 39"/>
                <a:gd name="T26" fmla="*/ 24665 w 111"/>
                <a:gd name="T27" fmla="*/ 60240 h 39"/>
                <a:gd name="T28" fmla="*/ 24665 w 111"/>
                <a:gd name="T29" fmla="*/ 63134 h 39"/>
                <a:gd name="T30" fmla="*/ 21313 w 111"/>
                <a:gd name="T31" fmla="*/ 68687 h 39"/>
                <a:gd name="T32" fmla="*/ 17833 w 111"/>
                <a:gd name="T33" fmla="*/ 71581 h 39"/>
                <a:gd name="T34" fmla="*/ 13668 w 111"/>
                <a:gd name="T35" fmla="*/ 82216 h 39"/>
                <a:gd name="T36" fmla="*/ 6836 w 111"/>
                <a:gd name="T37" fmla="*/ 87887 h 39"/>
                <a:gd name="T38" fmla="*/ 6836 w 111"/>
                <a:gd name="T39" fmla="*/ 96315 h 39"/>
                <a:gd name="T40" fmla="*/ 6836 w 111"/>
                <a:gd name="T41" fmla="*/ 104169 h 39"/>
                <a:gd name="T42" fmla="*/ 6836 w 111"/>
                <a:gd name="T43" fmla="*/ 104169 h 39"/>
                <a:gd name="T44" fmla="*/ 0 w 111"/>
                <a:gd name="T45" fmla="*/ 107067 h 39"/>
                <a:gd name="T46" fmla="*/ 101442 w 111"/>
                <a:gd name="T47" fmla="*/ 101416 h 39"/>
                <a:gd name="T48" fmla="*/ 228331 w 111"/>
                <a:gd name="T49" fmla="*/ 93538 h 39"/>
                <a:gd name="T50" fmla="*/ 273607 w 111"/>
                <a:gd name="T51" fmla="*/ 87887 h 39"/>
                <a:gd name="T52" fmla="*/ 276959 w 111"/>
                <a:gd name="T53" fmla="*/ 76663 h 39"/>
                <a:gd name="T54" fmla="*/ 280438 w 111"/>
                <a:gd name="T55" fmla="*/ 76663 h 39"/>
                <a:gd name="T56" fmla="*/ 280438 w 111"/>
                <a:gd name="T57" fmla="*/ 76663 h 39"/>
                <a:gd name="T58" fmla="*/ 283790 w 111"/>
                <a:gd name="T59" fmla="*/ 74358 h 39"/>
                <a:gd name="T60" fmla="*/ 287956 w 111"/>
                <a:gd name="T61" fmla="*/ 71581 h 39"/>
                <a:gd name="T62" fmla="*/ 283790 w 111"/>
                <a:gd name="T63" fmla="*/ 68687 h 39"/>
                <a:gd name="T64" fmla="*/ 287956 w 111"/>
                <a:gd name="T65" fmla="*/ 65911 h 39"/>
                <a:gd name="T66" fmla="*/ 291440 w 111"/>
                <a:gd name="T67" fmla="*/ 63134 h 39"/>
                <a:gd name="T68" fmla="*/ 301756 w 111"/>
                <a:gd name="T69" fmla="*/ 60240 h 39"/>
                <a:gd name="T70" fmla="*/ 311939 w 111"/>
                <a:gd name="T71" fmla="*/ 57463 h 39"/>
                <a:gd name="T72" fmla="*/ 322911 w 111"/>
                <a:gd name="T73" fmla="*/ 49605 h 39"/>
                <a:gd name="T74" fmla="*/ 326395 w 111"/>
                <a:gd name="T75" fmla="*/ 49605 h 39"/>
                <a:gd name="T76" fmla="*/ 333227 w 111"/>
                <a:gd name="T77" fmla="*/ 43934 h 39"/>
                <a:gd name="T78" fmla="*/ 336711 w 111"/>
                <a:gd name="T79" fmla="*/ 38283 h 39"/>
                <a:gd name="T80" fmla="*/ 336711 w 111"/>
                <a:gd name="T81" fmla="*/ 38283 h 39"/>
                <a:gd name="T82" fmla="*/ 340063 w 111"/>
                <a:gd name="T83" fmla="*/ 38283 h 39"/>
                <a:gd name="T84" fmla="*/ 343548 w 111"/>
                <a:gd name="T85" fmla="*/ 38283 h 39"/>
                <a:gd name="T86" fmla="*/ 343548 w 111"/>
                <a:gd name="T87" fmla="*/ 35506 h 39"/>
                <a:gd name="T88" fmla="*/ 347580 w 111"/>
                <a:gd name="T89" fmla="*/ 32729 h 39"/>
                <a:gd name="T90" fmla="*/ 347580 w 111"/>
                <a:gd name="T91" fmla="*/ 32729 h 39"/>
                <a:gd name="T92" fmla="*/ 351060 w 111"/>
                <a:gd name="T93" fmla="*/ 35506 h 39"/>
                <a:gd name="T94" fmla="*/ 354545 w 111"/>
                <a:gd name="T95" fmla="*/ 32729 h 39"/>
                <a:gd name="T96" fmla="*/ 354545 w 111"/>
                <a:gd name="T97" fmla="*/ 32729 h 39"/>
                <a:gd name="T98" fmla="*/ 361376 w 111"/>
                <a:gd name="T99" fmla="*/ 27628 h 39"/>
                <a:gd name="T100" fmla="*/ 364728 w 111"/>
                <a:gd name="T101" fmla="*/ 27628 h 39"/>
                <a:gd name="T102" fmla="*/ 371564 w 111"/>
                <a:gd name="T103" fmla="*/ 27628 h 39"/>
                <a:gd name="T104" fmla="*/ 382535 w 111"/>
                <a:gd name="T105" fmla="*/ 16306 h 39"/>
                <a:gd name="T106" fmla="*/ 386020 w 111"/>
                <a:gd name="T107" fmla="*/ 13529 h 39"/>
                <a:gd name="T108" fmla="*/ 389500 w 111"/>
                <a:gd name="T109" fmla="*/ 10752 h 39"/>
                <a:gd name="T110" fmla="*/ 389500 w 111"/>
                <a:gd name="T111" fmla="*/ 8448 h 39"/>
                <a:gd name="T112" fmla="*/ 389500 w 111"/>
                <a:gd name="T113" fmla="*/ 2777 h 39"/>
                <a:gd name="T114" fmla="*/ 389500 w 111"/>
                <a:gd name="T115" fmla="*/ 0 h 39"/>
                <a:gd name="T116" fmla="*/ 3895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31"/>
            <p:cNvSpPr>
              <a:spLocks/>
            </p:cNvSpPr>
            <p:nvPr/>
          </p:nvSpPr>
          <p:spPr bwMode="auto">
            <a:xfrm>
              <a:off x="3889" y="2409"/>
              <a:ext cx="266" cy="404"/>
            </a:xfrm>
            <a:custGeom>
              <a:avLst/>
              <a:gdLst>
                <a:gd name="T0" fmla="*/ 0 w 52"/>
                <a:gd name="T1" fmla="*/ 8411 h 83"/>
                <a:gd name="T2" fmla="*/ 3478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307 w 52"/>
                <a:gd name="T9" fmla="*/ 223962 h 83"/>
                <a:gd name="T10" fmla="*/ 13658 w 52"/>
                <a:gd name="T11" fmla="*/ 223962 h 83"/>
                <a:gd name="T12" fmla="*/ 17791 w 52"/>
                <a:gd name="T13" fmla="*/ 221192 h 83"/>
                <a:gd name="T14" fmla="*/ 24625 w 52"/>
                <a:gd name="T15" fmla="*/ 223962 h 83"/>
                <a:gd name="T16" fmla="*/ 28104 w 52"/>
                <a:gd name="T17" fmla="*/ 221192 h 83"/>
                <a:gd name="T18" fmla="*/ 28104 w 52"/>
                <a:gd name="T19" fmla="*/ 210460 h 83"/>
                <a:gd name="T20" fmla="*/ 31455 w 52"/>
                <a:gd name="T21" fmla="*/ 204916 h 83"/>
                <a:gd name="T22" fmla="*/ 34933 w 52"/>
                <a:gd name="T23" fmla="*/ 210460 h 83"/>
                <a:gd name="T24" fmla="*/ 34933 w 52"/>
                <a:gd name="T25" fmla="*/ 213351 h 83"/>
                <a:gd name="T26" fmla="*/ 38284 w 52"/>
                <a:gd name="T27" fmla="*/ 218301 h 83"/>
                <a:gd name="T28" fmla="*/ 45921 w 52"/>
                <a:gd name="T29" fmla="*/ 226712 h 83"/>
                <a:gd name="T30" fmla="*/ 49246 w 52"/>
                <a:gd name="T31" fmla="*/ 226712 h 83"/>
                <a:gd name="T32" fmla="*/ 52724 w 52"/>
                <a:gd name="T33" fmla="*/ 226712 h 83"/>
                <a:gd name="T34" fmla="*/ 59558 w 52"/>
                <a:gd name="T35" fmla="*/ 221192 h 83"/>
                <a:gd name="T36" fmla="*/ 59558 w 52"/>
                <a:gd name="T37" fmla="*/ 221192 h 83"/>
                <a:gd name="T38" fmla="*/ 63037 w 52"/>
                <a:gd name="T39" fmla="*/ 218301 h 83"/>
                <a:gd name="T40" fmla="*/ 63037 w 52"/>
                <a:gd name="T41" fmla="*/ 218301 h 83"/>
                <a:gd name="T42" fmla="*/ 63037 w 52"/>
                <a:gd name="T43" fmla="*/ 216121 h 83"/>
                <a:gd name="T44" fmla="*/ 59558 w 52"/>
                <a:gd name="T45" fmla="*/ 216121 h 83"/>
                <a:gd name="T46" fmla="*/ 59558 w 52"/>
                <a:gd name="T47" fmla="*/ 213351 h 83"/>
                <a:gd name="T48" fmla="*/ 63037 w 52"/>
                <a:gd name="T49" fmla="*/ 210460 h 83"/>
                <a:gd name="T50" fmla="*/ 63037 w 52"/>
                <a:gd name="T51" fmla="*/ 207685 h 83"/>
                <a:gd name="T52" fmla="*/ 56075 w 52"/>
                <a:gd name="T53" fmla="*/ 204916 h 83"/>
                <a:gd name="T54" fmla="*/ 56075 w 52"/>
                <a:gd name="T55" fmla="*/ 204916 h 83"/>
                <a:gd name="T56" fmla="*/ 52724 w 52"/>
                <a:gd name="T57" fmla="*/ 204916 h 83"/>
                <a:gd name="T58" fmla="*/ 49246 w 52"/>
                <a:gd name="T59" fmla="*/ 199274 h 83"/>
                <a:gd name="T60" fmla="*/ 49246 w 52"/>
                <a:gd name="T61" fmla="*/ 196505 h 83"/>
                <a:gd name="T62" fmla="*/ 49246 w 52"/>
                <a:gd name="T63" fmla="*/ 194207 h 83"/>
                <a:gd name="T64" fmla="*/ 49246 w 52"/>
                <a:gd name="T65" fmla="*/ 194207 h 83"/>
                <a:gd name="T66" fmla="*/ 49246 w 52"/>
                <a:gd name="T67" fmla="*/ 191433 h 83"/>
                <a:gd name="T68" fmla="*/ 182174 w 52"/>
                <a:gd name="T69" fmla="*/ 180130 h 83"/>
                <a:gd name="T70" fmla="*/ 182174 w 52"/>
                <a:gd name="T71" fmla="*/ 177361 h 83"/>
                <a:gd name="T72" fmla="*/ 175345 w 52"/>
                <a:gd name="T73" fmla="*/ 172289 h 83"/>
                <a:gd name="T74" fmla="*/ 175345 w 52"/>
                <a:gd name="T75" fmla="*/ 158334 h 83"/>
                <a:gd name="T76" fmla="*/ 168388 w 52"/>
                <a:gd name="T77" fmla="*/ 150376 h 83"/>
                <a:gd name="T78" fmla="*/ 168388 w 52"/>
                <a:gd name="T79" fmla="*/ 141965 h 83"/>
                <a:gd name="T80" fmla="*/ 171867 w 52"/>
                <a:gd name="T81" fmla="*/ 136421 h 83"/>
                <a:gd name="T82" fmla="*/ 171867 w 52"/>
                <a:gd name="T83" fmla="*/ 128579 h 83"/>
                <a:gd name="T84" fmla="*/ 175345 w 52"/>
                <a:gd name="T85" fmla="*/ 122938 h 83"/>
                <a:gd name="T86" fmla="*/ 178696 w 52"/>
                <a:gd name="T87" fmla="*/ 122938 h 83"/>
                <a:gd name="T88" fmla="*/ 171867 w 52"/>
                <a:gd name="T89" fmla="*/ 120168 h 83"/>
                <a:gd name="T90" fmla="*/ 175345 w 52"/>
                <a:gd name="T91" fmla="*/ 114502 h 83"/>
                <a:gd name="T92" fmla="*/ 171867 w 52"/>
                <a:gd name="T93" fmla="*/ 112205 h 83"/>
                <a:gd name="T94" fmla="*/ 168388 w 52"/>
                <a:gd name="T95" fmla="*/ 109435 h 83"/>
                <a:gd name="T96" fmla="*/ 164383 w 52"/>
                <a:gd name="T97" fmla="*/ 106661 h 83"/>
                <a:gd name="T98" fmla="*/ 160904 w 52"/>
                <a:gd name="T99" fmla="*/ 101024 h 83"/>
                <a:gd name="T100" fmla="*/ 157554 w 52"/>
                <a:gd name="T101" fmla="*/ 98250 h 83"/>
                <a:gd name="T102" fmla="*/ 125966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32"/>
            <p:cNvSpPr>
              <a:spLocks/>
            </p:cNvSpPr>
            <p:nvPr/>
          </p:nvSpPr>
          <p:spPr bwMode="auto">
            <a:xfrm>
              <a:off x="4059" y="1789"/>
              <a:ext cx="291" cy="307"/>
            </a:xfrm>
            <a:custGeom>
              <a:avLst/>
              <a:gdLst>
                <a:gd name="T0" fmla="*/ 17695 w 57"/>
                <a:gd name="T1" fmla="*/ 151122 h 63"/>
                <a:gd name="T2" fmla="*/ 27808 w 57"/>
                <a:gd name="T3" fmla="*/ 153900 h 63"/>
                <a:gd name="T4" fmla="*/ 34588 w 57"/>
                <a:gd name="T5" fmla="*/ 151122 h 63"/>
                <a:gd name="T6" fmla="*/ 44829 w 57"/>
                <a:gd name="T7" fmla="*/ 162354 h 63"/>
                <a:gd name="T8" fmla="*/ 62529 w 57"/>
                <a:gd name="T9" fmla="*/ 164654 h 63"/>
                <a:gd name="T10" fmla="*/ 76104 w 57"/>
                <a:gd name="T11" fmla="*/ 167437 h 63"/>
                <a:gd name="T12" fmla="*/ 86897 w 57"/>
                <a:gd name="T13" fmla="*/ 167437 h 63"/>
                <a:gd name="T14" fmla="*/ 97138 w 57"/>
                <a:gd name="T15" fmla="*/ 167437 h 63"/>
                <a:gd name="T16" fmla="*/ 100604 w 57"/>
                <a:gd name="T17" fmla="*/ 162354 h 63"/>
                <a:gd name="T18" fmla="*/ 107384 w 57"/>
                <a:gd name="T19" fmla="*/ 162354 h 63"/>
                <a:gd name="T20" fmla="*/ 118146 w 57"/>
                <a:gd name="T21" fmla="*/ 170331 h 63"/>
                <a:gd name="T22" fmla="*/ 124951 w 57"/>
                <a:gd name="T23" fmla="*/ 173109 h 63"/>
                <a:gd name="T24" fmla="*/ 135192 w 57"/>
                <a:gd name="T25" fmla="*/ 167437 h 63"/>
                <a:gd name="T26" fmla="*/ 138526 w 57"/>
                <a:gd name="T27" fmla="*/ 159577 h 63"/>
                <a:gd name="T28" fmla="*/ 141967 w 57"/>
                <a:gd name="T29" fmla="*/ 142667 h 63"/>
                <a:gd name="T30" fmla="*/ 152887 w 57"/>
                <a:gd name="T31" fmla="*/ 148344 h 63"/>
                <a:gd name="T32" fmla="*/ 156226 w 57"/>
                <a:gd name="T33" fmla="*/ 140362 h 63"/>
                <a:gd name="T34" fmla="*/ 163001 w 57"/>
                <a:gd name="T35" fmla="*/ 129130 h 63"/>
                <a:gd name="T36" fmla="*/ 166467 w 57"/>
                <a:gd name="T37" fmla="*/ 123482 h 63"/>
                <a:gd name="T38" fmla="*/ 176581 w 57"/>
                <a:gd name="T39" fmla="*/ 120705 h 63"/>
                <a:gd name="T40" fmla="*/ 184167 w 57"/>
                <a:gd name="T41" fmla="*/ 112820 h 63"/>
                <a:gd name="T42" fmla="*/ 190942 w 57"/>
                <a:gd name="T43" fmla="*/ 107143 h 63"/>
                <a:gd name="T44" fmla="*/ 190942 w 57"/>
                <a:gd name="T45" fmla="*/ 98713 h 63"/>
                <a:gd name="T46" fmla="*/ 194281 w 57"/>
                <a:gd name="T47" fmla="*/ 93606 h 63"/>
                <a:gd name="T48" fmla="*/ 187476 w 57"/>
                <a:gd name="T49" fmla="*/ 71619 h 63"/>
                <a:gd name="T50" fmla="*/ 190942 w 57"/>
                <a:gd name="T51" fmla="*/ 63188 h 63"/>
                <a:gd name="T52" fmla="*/ 197722 w 57"/>
                <a:gd name="T53" fmla="*/ 60294 h 63"/>
                <a:gd name="T54" fmla="*/ 159667 w 57"/>
                <a:gd name="T55" fmla="*/ 8455 h 63"/>
                <a:gd name="T56" fmla="*/ 145434 w 57"/>
                <a:gd name="T57" fmla="*/ 16315 h 63"/>
                <a:gd name="T58" fmla="*/ 128418 w 57"/>
                <a:gd name="T59" fmla="*/ 27664 h 63"/>
                <a:gd name="T60" fmla="*/ 118146 w 57"/>
                <a:gd name="T61" fmla="*/ 27664 h 63"/>
                <a:gd name="T62" fmla="*/ 103918 w 57"/>
                <a:gd name="T63" fmla="*/ 35524 h 63"/>
                <a:gd name="T64" fmla="*/ 93804 w 57"/>
                <a:gd name="T65" fmla="*/ 32747 h 63"/>
                <a:gd name="T66" fmla="*/ 86897 w 57"/>
                <a:gd name="T67" fmla="*/ 32747 h 63"/>
                <a:gd name="T68" fmla="*/ 86897 w 57"/>
                <a:gd name="T69" fmla="*/ 30442 h 63"/>
                <a:gd name="T70" fmla="*/ 65863 w 57"/>
                <a:gd name="T71" fmla="*/ 24770 h 63"/>
                <a:gd name="T72" fmla="*/ 59088 w 57"/>
                <a:gd name="T73" fmla="*/ 27664 h 63"/>
                <a:gd name="T74" fmla="*/ 0 w 57"/>
                <a:gd name="T75" fmla="*/ 3044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33"/>
            <p:cNvSpPr>
              <a:spLocks/>
            </p:cNvSpPr>
            <p:nvPr/>
          </p:nvSpPr>
          <p:spPr bwMode="auto">
            <a:xfrm>
              <a:off x="4140" y="2179"/>
              <a:ext cx="610" cy="249"/>
            </a:xfrm>
            <a:custGeom>
              <a:avLst/>
              <a:gdLst>
                <a:gd name="T0" fmla="*/ 6859 w 119"/>
                <a:gd name="T1" fmla="*/ 113583 h 51"/>
                <a:gd name="T2" fmla="*/ 14558 w 119"/>
                <a:gd name="T3" fmla="*/ 108007 h 51"/>
                <a:gd name="T4" fmla="*/ 17921 w 119"/>
                <a:gd name="T5" fmla="*/ 99976 h 51"/>
                <a:gd name="T6" fmla="*/ 49712 w 119"/>
                <a:gd name="T7" fmla="*/ 85768 h 51"/>
                <a:gd name="T8" fmla="*/ 63563 w 119"/>
                <a:gd name="T9" fmla="*/ 74944 h 51"/>
                <a:gd name="T10" fmla="*/ 71129 w 119"/>
                <a:gd name="T11" fmla="*/ 74944 h 51"/>
                <a:gd name="T12" fmla="*/ 74625 w 119"/>
                <a:gd name="T13" fmla="*/ 69368 h 51"/>
                <a:gd name="T14" fmla="*/ 81484 w 119"/>
                <a:gd name="T15" fmla="*/ 69368 h 51"/>
                <a:gd name="T16" fmla="*/ 99404 w 119"/>
                <a:gd name="T17" fmla="*/ 63671 h 51"/>
                <a:gd name="T18" fmla="*/ 116643 w 119"/>
                <a:gd name="T19" fmla="*/ 47124 h 51"/>
                <a:gd name="T20" fmla="*/ 116643 w 119"/>
                <a:gd name="T21" fmla="*/ 35851 h 51"/>
                <a:gd name="T22" fmla="*/ 131196 w 119"/>
                <a:gd name="T23" fmla="*/ 35851 h 51"/>
                <a:gd name="T24" fmla="*/ 148435 w 119"/>
                <a:gd name="T25" fmla="*/ 33517 h 51"/>
                <a:gd name="T26" fmla="*/ 399770 w 119"/>
                <a:gd name="T27" fmla="*/ 2788 h 51"/>
                <a:gd name="T28" fmla="*/ 403261 w 119"/>
                <a:gd name="T29" fmla="*/ 5698 h 51"/>
                <a:gd name="T30" fmla="*/ 410807 w 119"/>
                <a:gd name="T31" fmla="*/ 13612 h 51"/>
                <a:gd name="T32" fmla="*/ 410807 w 119"/>
                <a:gd name="T33" fmla="*/ 16517 h 51"/>
                <a:gd name="T34" fmla="*/ 403261 w 119"/>
                <a:gd name="T35" fmla="*/ 13612 h 51"/>
                <a:gd name="T36" fmla="*/ 399770 w 119"/>
                <a:gd name="T37" fmla="*/ 16517 h 51"/>
                <a:gd name="T38" fmla="*/ 385894 w 119"/>
                <a:gd name="T39" fmla="*/ 22122 h 51"/>
                <a:gd name="T40" fmla="*/ 371495 w 119"/>
                <a:gd name="T41" fmla="*/ 30725 h 51"/>
                <a:gd name="T42" fmla="*/ 374858 w 119"/>
                <a:gd name="T43" fmla="*/ 33517 h 51"/>
                <a:gd name="T44" fmla="*/ 396275 w 119"/>
                <a:gd name="T45" fmla="*/ 25027 h 51"/>
                <a:gd name="T46" fmla="*/ 403261 w 119"/>
                <a:gd name="T47" fmla="*/ 30725 h 51"/>
                <a:gd name="T48" fmla="*/ 406655 w 119"/>
                <a:gd name="T49" fmla="*/ 30725 h 51"/>
                <a:gd name="T50" fmla="*/ 417691 w 119"/>
                <a:gd name="T51" fmla="*/ 25027 h 51"/>
                <a:gd name="T52" fmla="*/ 421182 w 119"/>
                <a:gd name="T53" fmla="*/ 38639 h 51"/>
                <a:gd name="T54" fmla="*/ 414328 w 119"/>
                <a:gd name="T55" fmla="*/ 47124 h 51"/>
                <a:gd name="T56" fmla="*/ 403261 w 119"/>
                <a:gd name="T57" fmla="*/ 52847 h 51"/>
                <a:gd name="T58" fmla="*/ 389390 w 119"/>
                <a:gd name="T59" fmla="*/ 55634 h 51"/>
                <a:gd name="T60" fmla="*/ 385894 w 119"/>
                <a:gd name="T61" fmla="*/ 52847 h 51"/>
                <a:gd name="T62" fmla="*/ 382532 w 119"/>
                <a:gd name="T63" fmla="*/ 50034 h 51"/>
                <a:gd name="T64" fmla="*/ 382532 w 119"/>
                <a:gd name="T65" fmla="*/ 58544 h 51"/>
                <a:gd name="T66" fmla="*/ 385894 w 119"/>
                <a:gd name="T67" fmla="*/ 60761 h 51"/>
                <a:gd name="T68" fmla="*/ 389390 w 119"/>
                <a:gd name="T69" fmla="*/ 66459 h 51"/>
                <a:gd name="T70" fmla="*/ 371495 w 119"/>
                <a:gd name="T71" fmla="*/ 74944 h 51"/>
                <a:gd name="T72" fmla="*/ 371495 w 119"/>
                <a:gd name="T73" fmla="*/ 80642 h 51"/>
                <a:gd name="T74" fmla="*/ 396275 w 119"/>
                <a:gd name="T75" fmla="*/ 74944 h 51"/>
                <a:gd name="T76" fmla="*/ 403261 w 119"/>
                <a:gd name="T77" fmla="*/ 74944 h 51"/>
                <a:gd name="T78" fmla="*/ 385894 w 119"/>
                <a:gd name="T79" fmla="*/ 88673 h 51"/>
                <a:gd name="T80" fmla="*/ 364611 w 119"/>
                <a:gd name="T81" fmla="*/ 99976 h 51"/>
                <a:gd name="T82" fmla="*/ 361115 w 119"/>
                <a:gd name="T83" fmla="*/ 102881 h 51"/>
                <a:gd name="T84" fmla="*/ 339703 w 119"/>
                <a:gd name="T85" fmla="*/ 122191 h 51"/>
                <a:gd name="T86" fmla="*/ 329323 w 119"/>
                <a:gd name="T87" fmla="*/ 138615 h 51"/>
                <a:gd name="T88" fmla="*/ 244477 w 119"/>
                <a:gd name="T89" fmla="*/ 108007 h 51"/>
                <a:gd name="T90" fmla="*/ 176710 w 119"/>
                <a:gd name="T91" fmla="*/ 99976 h 51"/>
                <a:gd name="T92" fmla="*/ 173348 w 119"/>
                <a:gd name="T93" fmla="*/ 99976 h 51"/>
                <a:gd name="T94" fmla="*/ 106263 w 119"/>
                <a:gd name="T95" fmla="*/ 102881 h 51"/>
                <a:gd name="T96" fmla="*/ 91864 w 119"/>
                <a:gd name="T97" fmla="*/ 110795 h 51"/>
                <a:gd name="T98" fmla="*/ 0 w 119"/>
                <a:gd name="T99" fmla="*/ 1250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34"/>
            <p:cNvSpPr>
              <a:spLocks/>
            </p:cNvSpPr>
            <p:nvPr/>
          </p:nvSpPr>
          <p:spPr bwMode="auto">
            <a:xfrm>
              <a:off x="3961" y="2716"/>
              <a:ext cx="630" cy="453"/>
            </a:xfrm>
            <a:custGeom>
              <a:avLst/>
              <a:gdLst>
                <a:gd name="T0" fmla="*/ 0 w 123"/>
                <a:gd name="T1" fmla="*/ 21949 h 93"/>
                <a:gd name="T2" fmla="*/ 0 w 123"/>
                <a:gd name="T3" fmla="*/ 27618 h 93"/>
                <a:gd name="T4" fmla="*/ 6848 w 123"/>
                <a:gd name="T5" fmla="*/ 32694 h 93"/>
                <a:gd name="T6" fmla="*/ 10336 w 123"/>
                <a:gd name="T7" fmla="*/ 41140 h 93"/>
                <a:gd name="T8" fmla="*/ 13696 w 123"/>
                <a:gd name="T9" fmla="*/ 46693 h 93"/>
                <a:gd name="T10" fmla="*/ 10336 w 123"/>
                <a:gd name="T11" fmla="*/ 52363 h 93"/>
                <a:gd name="T12" fmla="*/ 24713 w 123"/>
                <a:gd name="T13" fmla="*/ 49586 h 93"/>
                <a:gd name="T14" fmla="*/ 31715 w 123"/>
                <a:gd name="T15" fmla="*/ 41140 h 93"/>
                <a:gd name="T16" fmla="*/ 35075 w 123"/>
                <a:gd name="T17" fmla="*/ 41140 h 93"/>
                <a:gd name="T18" fmla="*/ 31715 w 123"/>
                <a:gd name="T19" fmla="*/ 46693 h 93"/>
                <a:gd name="T20" fmla="*/ 66790 w 123"/>
                <a:gd name="T21" fmla="*/ 38247 h 93"/>
                <a:gd name="T22" fmla="*/ 66790 w 123"/>
                <a:gd name="T23" fmla="*/ 43917 h 93"/>
                <a:gd name="T24" fmla="*/ 88149 w 123"/>
                <a:gd name="T25" fmla="*/ 46693 h 93"/>
                <a:gd name="T26" fmla="*/ 102526 w 123"/>
                <a:gd name="T27" fmla="*/ 49586 h 93"/>
                <a:gd name="T28" fmla="*/ 109369 w 123"/>
                <a:gd name="T29" fmla="*/ 52363 h 93"/>
                <a:gd name="T30" fmla="*/ 109369 w 123"/>
                <a:gd name="T31" fmla="*/ 54545 h 93"/>
                <a:gd name="T32" fmla="*/ 126579 w 123"/>
                <a:gd name="T33" fmla="*/ 65865 h 93"/>
                <a:gd name="T34" fmla="*/ 123224 w 123"/>
                <a:gd name="T35" fmla="*/ 68642 h 93"/>
                <a:gd name="T36" fmla="*/ 119736 w 123"/>
                <a:gd name="T37" fmla="*/ 71535 h 93"/>
                <a:gd name="T38" fmla="*/ 144577 w 123"/>
                <a:gd name="T39" fmla="*/ 65865 h 93"/>
                <a:gd name="T40" fmla="*/ 176164 w 123"/>
                <a:gd name="T41" fmla="*/ 57443 h 93"/>
                <a:gd name="T42" fmla="*/ 176164 w 123"/>
                <a:gd name="T43" fmla="*/ 49586 h 93"/>
                <a:gd name="T44" fmla="*/ 214728 w 123"/>
                <a:gd name="T45" fmla="*/ 57443 h 93"/>
                <a:gd name="T46" fmla="*/ 242929 w 123"/>
                <a:gd name="T47" fmla="*/ 76518 h 93"/>
                <a:gd name="T48" fmla="*/ 260820 w 123"/>
                <a:gd name="T49" fmla="*/ 82163 h 93"/>
                <a:gd name="T50" fmla="*/ 271156 w 123"/>
                <a:gd name="T51" fmla="*/ 98467 h 93"/>
                <a:gd name="T52" fmla="*/ 267668 w 123"/>
                <a:gd name="T53" fmla="*/ 131750 h 93"/>
                <a:gd name="T54" fmla="*/ 282179 w 123"/>
                <a:gd name="T55" fmla="*/ 148053 h 93"/>
                <a:gd name="T56" fmla="*/ 278685 w 123"/>
                <a:gd name="T57" fmla="*/ 137425 h 93"/>
                <a:gd name="T58" fmla="*/ 289027 w 123"/>
                <a:gd name="T59" fmla="*/ 139607 h 93"/>
                <a:gd name="T60" fmla="*/ 292515 w 123"/>
                <a:gd name="T61" fmla="*/ 137425 h 93"/>
                <a:gd name="T62" fmla="*/ 292515 w 123"/>
                <a:gd name="T63" fmla="*/ 145277 h 93"/>
                <a:gd name="T64" fmla="*/ 282179 w 123"/>
                <a:gd name="T65" fmla="*/ 156475 h 93"/>
                <a:gd name="T66" fmla="*/ 292515 w 123"/>
                <a:gd name="T67" fmla="*/ 167225 h 93"/>
                <a:gd name="T68" fmla="*/ 313894 w 123"/>
                <a:gd name="T69" fmla="*/ 186300 h 93"/>
                <a:gd name="T70" fmla="*/ 320742 w 123"/>
                <a:gd name="T71" fmla="*/ 189193 h 93"/>
                <a:gd name="T72" fmla="*/ 331078 w 123"/>
                <a:gd name="T73" fmla="*/ 202720 h 93"/>
                <a:gd name="T74" fmla="*/ 348969 w 123"/>
                <a:gd name="T75" fmla="*/ 224664 h 93"/>
                <a:gd name="T76" fmla="*/ 380530 w 123"/>
                <a:gd name="T77" fmla="*/ 241532 h 93"/>
                <a:gd name="T78" fmla="*/ 391548 w 123"/>
                <a:gd name="T79" fmla="*/ 246515 h 93"/>
                <a:gd name="T80" fmla="*/ 387532 w 123"/>
                <a:gd name="T81" fmla="*/ 249413 h 93"/>
                <a:gd name="T82" fmla="*/ 384044 w 123"/>
                <a:gd name="T83" fmla="*/ 252165 h 93"/>
                <a:gd name="T84" fmla="*/ 398554 w 123"/>
                <a:gd name="T85" fmla="*/ 252165 h 93"/>
                <a:gd name="T86" fmla="*/ 426756 w 123"/>
                <a:gd name="T87" fmla="*/ 241532 h 93"/>
                <a:gd name="T88" fmla="*/ 426756 w 123"/>
                <a:gd name="T89" fmla="*/ 224664 h 93"/>
                <a:gd name="T90" fmla="*/ 430111 w 123"/>
                <a:gd name="T91" fmla="*/ 202720 h 93"/>
                <a:gd name="T92" fmla="*/ 426756 w 123"/>
                <a:gd name="T93" fmla="*/ 167225 h 93"/>
                <a:gd name="T94" fmla="*/ 398554 w 123"/>
                <a:gd name="T95" fmla="*/ 131750 h 93"/>
                <a:gd name="T96" fmla="*/ 387532 w 123"/>
                <a:gd name="T97" fmla="*/ 117658 h 93"/>
                <a:gd name="T98" fmla="*/ 387532 w 123"/>
                <a:gd name="T99" fmla="*/ 104136 h 93"/>
                <a:gd name="T100" fmla="*/ 363346 w 123"/>
                <a:gd name="T101" fmla="*/ 79387 h 93"/>
                <a:gd name="T102" fmla="*/ 348969 w 123"/>
                <a:gd name="T103" fmla="*/ 65865 h 93"/>
                <a:gd name="T104" fmla="*/ 324102 w 123"/>
                <a:gd name="T105" fmla="*/ 21949 h 93"/>
                <a:gd name="T106" fmla="*/ 317254 w 123"/>
                <a:gd name="T107" fmla="*/ 16298 h 93"/>
                <a:gd name="T108" fmla="*/ 310406 w 123"/>
                <a:gd name="T109" fmla="*/ 2776 h 93"/>
                <a:gd name="T110" fmla="*/ 289027 w 123"/>
                <a:gd name="T111" fmla="*/ 2776 h 93"/>
                <a:gd name="T112" fmla="*/ 289027 w 123"/>
                <a:gd name="T113" fmla="*/ 19196 h 93"/>
                <a:gd name="T114" fmla="*/ 282179 w 123"/>
                <a:gd name="T115" fmla="*/ 21949 h 93"/>
                <a:gd name="T116" fmla="*/ 137601 w 123"/>
                <a:gd name="T117" fmla="*/ 19196 h 93"/>
                <a:gd name="T118" fmla="*/ 134241 w 123"/>
                <a:gd name="T119" fmla="*/ 844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35"/>
            <p:cNvSpPr>
              <a:spLocks/>
            </p:cNvSpPr>
            <p:nvPr/>
          </p:nvSpPr>
          <p:spPr bwMode="auto">
            <a:xfrm>
              <a:off x="4242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8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6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8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36"/>
            <p:cNvSpPr>
              <a:spLocks/>
            </p:cNvSpPr>
            <p:nvPr/>
          </p:nvSpPr>
          <p:spPr bwMode="auto">
            <a:xfrm>
              <a:off x="3432" y="2306"/>
              <a:ext cx="344" cy="302"/>
            </a:xfrm>
            <a:custGeom>
              <a:avLst/>
              <a:gdLst>
                <a:gd name="T0" fmla="*/ 0 w 67"/>
                <a:gd name="T1" fmla="*/ 8446 h 62"/>
                <a:gd name="T2" fmla="*/ 213973 w 67"/>
                <a:gd name="T3" fmla="*/ 0 h 62"/>
                <a:gd name="T4" fmla="*/ 213973 w 67"/>
                <a:gd name="T5" fmla="*/ 2776 h 62"/>
                <a:gd name="T6" fmla="*/ 217506 w 67"/>
                <a:gd name="T7" fmla="*/ 5670 h 62"/>
                <a:gd name="T8" fmla="*/ 221012 w 67"/>
                <a:gd name="T9" fmla="*/ 8446 h 62"/>
                <a:gd name="T10" fmla="*/ 217506 w 67"/>
                <a:gd name="T11" fmla="*/ 13522 h 62"/>
                <a:gd name="T12" fmla="*/ 213973 w 67"/>
                <a:gd name="T13" fmla="*/ 16298 h 62"/>
                <a:gd name="T14" fmla="*/ 207093 w 67"/>
                <a:gd name="T15" fmla="*/ 21949 h 62"/>
                <a:gd name="T16" fmla="*/ 207093 w 67"/>
                <a:gd name="T17" fmla="*/ 24725 h 62"/>
                <a:gd name="T18" fmla="*/ 239018 w 67"/>
                <a:gd name="T19" fmla="*/ 24725 h 62"/>
                <a:gd name="T20" fmla="*/ 239018 w 67"/>
                <a:gd name="T21" fmla="*/ 24725 h 62"/>
                <a:gd name="T22" fmla="*/ 239018 w 67"/>
                <a:gd name="T23" fmla="*/ 27618 h 62"/>
                <a:gd name="T24" fmla="*/ 235645 w 67"/>
                <a:gd name="T25" fmla="*/ 32694 h 62"/>
                <a:gd name="T26" fmla="*/ 232113 w 67"/>
                <a:gd name="T27" fmla="*/ 35470 h 62"/>
                <a:gd name="T28" fmla="*/ 228606 w 67"/>
                <a:gd name="T29" fmla="*/ 46693 h 62"/>
                <a:gd name="T30" fmla="*/ 221012 w 67"/>
                <a:gd name="T31" fmla="*/ 52363 h 62"/>
                <a:gd name="T32" fmla="*/ 221012 w 67"/>
                <a:gd name="T33" fmla="*/ 60220 h 62"/>
                <a:gd name="T34" fmla="*/ 221012 w 67"/>
                <a:gd name="T35" fmla="*/ 68642 h 62"/>
                <a:gd name="T36" fmla="*/ 221012 w 67"/>
                <a:gd name="T37" fmla="*/ 68642 h 62"/>
                <a:gd name="T38" fmla="*/ 213973 w 67"/>
                <a:gd name="T39" fmla="*/ 71535 h 62"/>
                <a:gd name="T40" fmla="*/ 213973 w 67"/>
                <a:gd name="T41" fmla="*/ 74311 h 62"/>
                <a:gd name="T42" fmla="*/ 203561 w 67"/>
                <a:gd name="T43" fmla="*/ 79387 h 62"/>
                <a:gd name="T44" fmla="*/ 203561 w 67"/>
                <a:gd name="T45" fmla="*/ 87833 h 62"/>
                <a:gd name="T46" fmla="*/ 203561 w 67"/>
                <a:gd name="T47" fmla="*/ 95690 h 62"/>
                <a:gd name="T48" fmla="*/ 200187 w 67"/>
                <a:gd name="T49" fmla="*/ 98467 h 62"/>
                <a:gd name="T50" fmla="*/ 192465 w 67"/>
                <a:gd name="T51" fmla="*/ 104136 h 62"/>
                <a:gd name="T52" fmla="*/ 185560 w 67"/>
                <a:gd name="T53" fmla="*/ 109782 h 62"/>
                <a:gd name="T54" fmla="*/ 182053 w 67"/>
                <a:gd name="T55" fmla="*/ 112558 h 62"/>
                <a:gd name="T56" fmla="*/ 182053 w 67"/>
                <a:gd name="T57" fmla="*/ 117658 h 62"/>
                <a:gd name="T58" fmla="*/ 178649 w 67"/>
                <a:gd name="T59" fmla="*/ 123304 h 62"/>
                <a:gd name="T60" fmla="*/ 178649 w 67"/>
                <a:gd name="T61" fmla="*/ 126080 h 62"/>
                <a:gd name="T62" fmla="*/ 175142 w 67"/>
                <a:gd name="T63" fmla="*/ 134526 h 62"/>
                <a:gd name="T64" fmla="*/ 170953 w 67"/>
                <a:gd name="T65" fmla="*/ 139607 h 62"/>
                <a:gd name="T66" fmla="*/ 175142 w 67"/>
                <a:gd name="T67" fmla="*/ 148053 h 62"/>
                <a:gd name="T68" fmla="*/ 178649 w 67"/>
                <a:gd name="T69" fmla="*/ 150830 h 62"/>
                <a:gd name="T70" fmla="*/ 178649 w 67"/>
                <a:gd name="T71" fmla="*/ 156475 h 62"/>
                <a:gd name="T72" fmla="*/ 178649 w 67"/>
                <a:gd name="T73" fmla="*/ 156475 h 62"/>
                <a:gd name="T74" fmla="*/ 178649 w 67"/>
                <a:gd name="T75" fmla="*/ 159251 h 62"/>
                <a:gd name="T76" fmla="*/ 178649 w 67"/>
                <a:gd name="T77" fmla="*/ 159251 h 62"/>
                <a:gd name="T78" fmla="*/ 175142 w 67"/>
                <a:gd name="T79" fmla="*/ 164351 h 62"/>
                <a:gd name="T80" fmla="*/ 178649 w 67"/>
                <a:gd name="T81" fmla="*/ 167225 h 62"/>
                <a:gd name="T82" fmla="*/ 28547 w 67"/>
                <a:gd name="T83" fmla="*/ 169997 h 62"/>
                <a:gd name="T84" fmla="*/ 28547 w 67"/>
                <a:gd name="T85" fmla="*/ 145277 h 62"/>
                <a:gd name="T86" fmla="*/ 21513 w 67"/>
                <a:gd name="T87" fmla="*/ 142383 h 62"/>
                <a:gd name="T88" fmla="*/ 14633 w 67"/>
                <a:gd name="T89" fmla="*/ 145277 h 62"/>
                <a:gd name="T90" fmla="*/ 14633 w 67"/>
                <a:gd name="T91" fmla="*/ 145277 h 62"/>
                <a:gd name="T92" fmla="*/ 6906 w 67"/>
                <a:gd name="T93" fmla="*/ 139607 h 62"/>
                <a:gd name="T94" fmla="*/ 6906 w 67"/>
                <a:gd name="T95" fmla="*/ 60220 h 62"/>
                <a:gd name="T96" fmla="*/ 0 w 67"/>
                <a:gd name="T97" fmla="*/ 8446 h 62"/>
                <a:gd name="T98" fmla="*/ 0 w 67"/>
                <a:gd name="T99" fmla="*/ 84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37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214518 w 108"/>
                <a:gd name="T1" fmla="*/ 493092 h 184"/>
                <a:gd name="T2" fmla="*/ 214518 w 108"/>
                <a:gd name="T3" fmla="*/ 487407 h 184"/>
                <a:gd name="T4" fmla="*/ 211031 w 108"/>
                <a:gd name="T5" fmla="*/ 481728 h 184"/>
                <a:gd name="T6" fmla="*/ 200698 w 108"/>
                <a:gd name="T7" fmla="*/ 449051 h 184"/>
                <a:gd name="T8" fmla="*/ 176003 w 108"/>
                <a:gd name="T9" fmla="*/ 429824 h 184"/>
                <a:gd name="T10" fmla="*/ 169162 w 108"/>
                <a:gd name="T11" fmla="*/ 421366 h 184"/>
                <a:gd name="T12" fmla="*/ 162157 w 108"/>
                <a:gd name="T13" fmla="*/ 412903 h 184"/>
                <a:gd name="T14" fmla="*/ 137461 w 108"/>
                <a:gd name="T15" fmla="*/ 404918 h 184"/>
                <a:gd name="T16" fmla="*/ 116120 w 108"/>
                <a:gd name="T17" fmla="*/ 387996 h 184"/>
                <a:gd name="T18" fmla="*/ 77737 w 108"/>
                <a:gd name="T19" fmla="*/ 374449 h 184"/>
                <a:gd name="T20" fmla="*/ 77737 w 108"/>
                <a:gd name="T21" fmla="*/ 363782 h 184"/>
                <a:gd name="T22" fmla="*/ 81091 w 108"/>
                <a:gd name="T23" fmla="*/ 349664 h 184"/>
                <a:gd name="T24" fmla="*/ 74250 w 108"/>
                <a:gd name="T25" fmla="*/ 336092 h 184"/>
                <a:gd name="T26" fmla="*/ 77737 w 108"/>
                <a:gd name="T27" fmla="*/ 330437 h 184"/>
                <a:gd name="T28" fmla="*/ 56396 w 108"/>
                <a:gd name="T29" fmla="*/ 299944 h 184"/>
                <a:gd name="T30" fmla="*/ 41895 w 108"/>
                <a:gd name="T31" fmla="*/ 280717 h 184"/>
                <a:gd name="T32" fmla="*/ 49524 w 108"/>
                <a:gd name="T33" fmla="*/ 264274 h 184"/>
                <a:gd name="T34" fmla="*/ 49524 w 108"/>
                <a:gd name="T35" fmla="*/ 250726 h 184"/>
                <a:gd name="T36" fmla="*/ 31669 w 108"/>
                <a:gd name="T37" fmla="*/ 236706 h 184"/>
                <a:gd name="T38" fmla="*/ 31669 w 108"/>
                <a:gd name="T39" fmla="*/ 214559 h 184"/>
                <a:gd name="T40" fmla="*/ 38541 w 108"/>
                <a:gd name="T41" fmla="*/ 206690 h 184"/>
                <a:gd name="T42" fmla="*/ 41895 w 108"/>
                <a:gd name="T43" fmla="*/ 217454 h 184"/>
                <a:gd name="T44" fmla="*/ 52883 w 108"/>
                <a:gd name="T45" fmla="*/ 214559 h 184"/>
                <a:gd name="T46" fmla="*/ 49524 w 108"/>
                <a:gd name="T47" fmla="*/ 195449 h 184"/>
                <a:gd name="T48" fmla="*/ 41895 w 108"/>
                <a:gd name="T49" fmla="*/ 201128 h 184"/>
                <a:gd name="T50" fmla="*/ 24696 w 108"/>
                <a:gd name="T51" fmla="*/ 192548 h 184"/>
                <a:gd name="T52" fmla="*/ 21342 w 108"/>
                <a:gd name="T53" fmla="*/ 167763 h 184"/>
                <a:gd name="T54" fmla="*/ 3487 w 108"/>
                <a:gd name="T55" fmla="*/ 140644 h 184"/>
                <a:gd name="T56" fmla="*/ 3487 w 108"/>
                <a:gd name="T57" fmla="*/ 126531 h 184"/>
                <a:gd name="T58" fmla="*/ 13687 w 108"/>
                <a:gd name="T59" fmla="*/ 110180 h 184"/>
                <a:gd name="T60" fmla="*/ 6841 w 108"/>
                <a:gd name="T61" fmla="*/ 88169 h 184"/>
                <a:gd name="T62" fmla="*/ 0 w 108"/>
                <a:gd name="T63" fmla="*/ 76810 h 184"/>
                <a:gd name="T64" fmla="*/ 0 w 108"/>
                <a:gd name="T65" fmla="*/ 66046 h 184"/>
                <a:gd name="T66" fmla="*/ 21342 w 108"/>
                <a:gd name="T67" fmla="*/ 41257 h 184"/>
                <a:gd name="T68" fmla="*/ 31669 w 108"/>
                <a:gd name="T69" fmla="*/ 27685 h 184"/>
                <a:gd name="T70" fmla="*/ 31669 w 108"/>
                <a:gd name="T71" fmla="*/ 2779 h 184"/>
                <a:gd name="T72" fmla="*/ 169162 w 108"/>
                <a:gd name="T73" fmla="*/ 176222 h 184"/>
                <a:gd name="T74" fmla="*/ 366347 w 108"/>
                <a:gd name="T75" fmla="*/ 410027 h 184"/>
                <a:gd name="T76" fmla="*/ 369860 w 108"/>
                <a:gd name="T77" fmla="*/ 421366 h 184"/>
                <a:gd name="T78" fmla="*/ 373214 w 108"/>
                <a:gd name="T79" fmla="*/ 432037 h 184"/>
                <a:gd name="T80" fmla="*/ 376701 w 108"/>
                <a:gd name="T81" fmla="*/ 440495 h 184"/>
                <a:gd name="T82" fmla="*/ 362205 w 108"/>
                <a:gd name="T83" fmla="*/ 446175 h 184"/>
                <a:gd name="T84" fmla="*/ 345005 w 108"/>
                <a:gd name="T85" fmla="*/ 473865 h 184"/>
                <a:gd name="T86" fmla="*/ 341652 w 108"/>
                <a:gd name="T87" fmla="*/ 478949 h 184"/>
                <a:gd name="T88" fmla="*/ 338165 w 108"/>
                <a:gd name="T89" fmla="*/ 490191 h 184"/>
                <a:gd name="T90" fmla="*/ 345005 w 108"/>
                <a:gd name="T91" fmla="*/ 498201 h 184"/>
                <a:gd name="T92" fmla="*/ 338165 w 108"/>
                <a:gd name="T93" fmla="*/ 50663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38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315137 w 94"/>
                <a:gd name="T1" fmla="*/ 216882 h 78"/>
                <a:gd name="T2" fmla="*/ 326277 w 94"/>
                <a:gd name="T3" fmla="*/ 122374 h 78"/>
                <a:gd name="T4" fmla="*/ 336707 w 94"/>
                <a:gd name="T5" fmla="*/ 27842 h 78"/>
                <a:gd name="T6" fmla="*/ 35536 w 94"/>
                <a:gd name="T7" fmla="*/ 0 h 78"/>
                <a:gd name="T8" fmla="*/ 32027 w 94"/>
                <a:gd name="T9" fmla="*/ 22142 h 78"/>
                <a:gd name="T10" fmla="*/ 10456 w 94"/>
                <a:gd name="T11" fmla="*/ 138909 h 78"/>
                <a:gd name="T12" fmla="*/ 6916 w 94"/>
                <a:gd name="T13" fmla="*/ 138909 h 78"/>
                <a:gd name="T14" fmla="*/ 0 w 94"/>
                <a:gd name="T15" fmla="*/ 186128 h 78"/>
                <a:gd name="T16" fmla="*/ 89268 w 94"/>
                <a:gd name="T17" fmla="*/ 197534 h 78"/>
                <a:gd name="T18" fmla="*/ 315137 w 94"/>
                <a:gd name="T19" fmla="*/ 216882 h 78"/>
                <a:gd name="T20" fmla="*/ 315137 w 94"/>
                <a:gd name="T21" fmla="*/ 216882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39"/>
            <p:cNvSpPr>
              <a:spLocks/>
            </p:cNvSpPr>
            <p:nvPr/>
          </p:nvSpPr>
          <p:spPr bwMode="auto">
            <a:xfrm>
              <a:off x="2434" y="1892"/>
              <a:ext cx="507" cy="375"/>
            </a:xfrm>
            <a:custGeom>
              <a:avLst/>
              <a:gdLst>
                <a:gd name="T0" fmla="*/ 0 w 99"/>
                <a:gd name="T1" fmla="*/ 183438 h 77"/>
                <a:gd name="T2" fmla="*/ 35065 w 99"/>
                <a:gd name="T3" fmla="*/ 0 h 77"/>
                <a:gd name="T4" fmla="*/ 257208 w 99"/>
                <a:gd name="T5" fmla="*/ 19164 h 77"/>
                <a:gd name="T6" fmla="*/ 348688 w 99"/>
                <a:gd name="T7" fmla="*/ 24716 h 77"/>
                <a:gd name="T8" fmla="*/ 345329 w 99"/>
                <a:gd name="T9" fmla="*/ 71508 h 77"/>
                <a:gd name="T10" fmla="*/ 334968 w 99"/>
                <a:gd name="T11" fmla="*/ 210925 h 77"/>
                <a:gd name="T12" fmla="*/ 288913 w 99"/>
                <a:gd name="T13" fmla="*/ 208149 h 77"/>
                <a:gd name="T14" fmla="*/ 0 w 99"/>
                <a:gd name="T15" fmla="*/ 183438 h 77"/>
                <a:gd name="T16" fmla="*/ 0 w 99"/>
                <a:gd name="T17" fmla="*/ 183438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40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44829 w 95"/>
                <a:gd name="T1" fmla="*/ 0 h 98"/>
                <a:gd name="T2" fmla="*/ 0 w 95"/>
                <a:gd name="T3" fmla="*/ 264910 h 98"/>
                <a:gd name="T4" fmla="*/ 0 w 95"/>
                <a:gd name="T5" fmla="*/ 264910 h 98"/>
                <a:gd name="T6" fmla="*/ 41388 w 95"/>
                <a:gd name="T7" fmla="*/ 270499 h 98"/>
                <a:gd name="T8" fmla="*/ 44829 w 95"/>
                <a:gd name="T9" fmla="*/ 248443 h 98"/>
                <a:gd name="T10" fmla="*/ 128418 w 95"/>
                <a:gd name="T11" fmla="*/ 256915 h 98"/>
                <a:gd name="T12" fmla="*/ 128418 w 95"/>
                <a:gd name="T13" fmla="*/ 256915 h 98"/>
                <a:gd name="T14" fmla="*/ 124951 w 95"/>
                <a:gd name="T15" fmla="*/ 254130 h 98"/>
                <a:gd name="T16" fmla="*/ 128418 w 95"/>
                <a:gd name="T17" fmla="*/ 251345 h 98"/>
                <a:gd name="T18" fmla="*/ 124951 w 95"/>
                <a:gd name="T19" fmla="*/ 248443 h 98"/>
                <a:gd name="T20" fmla="*/ 124951 w 95"/>
                <a:gd name="T21" fmla="*/ 248443 h 98"/>
                <a:gd name="T22" fmla="*/ 124951 w 95"/>
                <a:gd name="T23" fmla="*/ 248443 h 98"/>
                <a:gd name="T24" fmla="*/ 301660 w 95"/>
                <a:gd name="T25" fmla="*/ 259222 h 98"/>
                <a:gd name="T26" fmla="*/ 322668 w 95"/>
                <a:gd name="T27" fmla="*/ 49771 h 98"/>
                <a:gd name="T28" fmla="*/ 326134 w 95"/>
                <a:gd name="T29" fmla="*/ 49771 h 98"/>
                <a:gd name="T30" fmla="*/ 329473 w 95"/>
                <a:gd name="T31" fmla="*/ 24958 h 98"/>
                <a:gd name="T32" fmla="*/ 44829 w 95"/>
                <a:gd name="T33" fmla="*/ 0 h 98"/>
                <a:gd name="T34" fmla="*/ 44829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41"/>
            <p:cNvSpPr>
              <a:spLocks/>
            </p:cNvSpPr>
            <p:nvPr/>
          </p:nvSpPr>
          <p:spPr bwMode="auto">
            <a:xfrm>
              <a:off x="2552" y="2306"/>
              <a:ext cx="968" cy="898"/>
            </a:xfrm>
            <a:custGeom>
              <a:avLst/>
              <a:gdLst>
                <a:gd name="T0" fmla="*/ 602833 w 189"/>
                <a:gd name="T1" fmla="*/ 138458 h 184"/>
                <a:gd name="T2" fmla="*/ 560098 w 189"/>
                <a:gd name="T3" fmla="*/ 129956 h 184"/>
                <a:gd name="T4" fmla="*/ 531903 w 189"/>
                <a:gd name="T5" fmla="*/ 135554 h 184"/>
                <a:gd name="T6" fmla="*/ 511206 w 189"/>
                <a:gd name="T7" fmla="*/ 135554 h 184"/>
                <a:gd name="T8" fmla="*/ 503678 w 189"/>
                <a:gd name="T9" fmla="*/ 135554 h 184"/>
                <a:gd name="T10" fmla="*/ 493342 w 189"/>
                <a:gd name="T11" fmla="*/ 129956 h 184"/>
                <a:gd name="T12" fmla="*/ 482981 w 189"/>
                <a:gd name="T13" fmla="*/ 141245 h 184"/>
                <a:gd name="T14" fmla="*/ 475478 w 189"/>
                <a:gd name="T15" fmla="*/ 132743 h 184"/>
                <a:gd name="T16" fmla="*/ 454781 w 189"/>
                <a:gd name="T17" fmla="*/ 129956 h 184"/>
                <a:gd name="T18" fmla="*/ 440404 w 189"/>
                <a:gd name="T19" fmla="*/ 127643 h 184"/>
                <a:gd name="T20" fmla="*/ 419052 w 189"/>
                <a:gd name="T21" fmla="*/ 121952 h 184"/>
                <a:gd name="T22" fmla="*/ 405331 w 189"/>
                <a:gd name="T23" fmla="*/ 119141 h 184"/>
                <a:gd name="T24" fmla="*/ 383978 w 189"/>
                <a:gd name="T25" fmla="*/ 113451 h 184"/>
                <a:gd name="T26" fmla="*/ 373617 w 189"/>
                <a:gd name="T27" fmla="*/ 104968 h 184"/>
                <a:gd name="T28" fmla="*/ 352265 w 189"/>
                <a:gd name="T29" fmla="*/ 99849 h 184"/>
                <a:gd name="T30" fmla="*/ 204345 w 189"/>
                <a:gd name="T31" fmla="*/ 0 h 184"/>
                <a:gd name="T32" fmla="*/ 0 w 189"/>
                <a:gd name="T33" fmla="*/ 199122 h 184"/>
                <a:gd name="T34" fmla="*/ 3488 w 189"/>
                <a:gd name="T35" fmla="*/ 207604 h 184"/>
                <a:gd name="T36" fmla="*/ 17864 w 189"/>
                <a:gd name="T37" fmla="*/ 224110 h 184"/>
                <a:gd name="T38" fmla="*/ 81163 w 189"/>
                <a:gd name="T39" fmla="*/ 273988 h 184"/>
                <a:gd name="T40" fmla="*/ 88139 w 189"/>
                <a:gd name="T41" fmla="*/ 288180 h 184"/>
                <a:gd name="T42" fmla="*/ 134229 w 189"/>
                <a:gd name="T43" fmla="*/ 340366 h 184"/>
                <a:gd name="T44" fmla="*/ 172760 w 189"/>
                <a:gd name="T45" fmla="*/ 346062 h 184"/>
                <a:gd name="T46" fmla="*/ 197498 w 189"/>
                <a:gd name="T47" fmla="*/ 315501 h 184"/>
                <a:gd name="T48" fmla="*/ 211193 w 189"/>
                <a:gd name="T49" fmla="*/ 312572 h 184"/>
                <a:gd name="T50" fmla="*/ 236059 w 189"/>
                <a:gd name="T51" fmla="*/ 318287 h 184"/>
                <a:gd name="T52" fmla="*/ 264259 w 189"/>
                <a:gd name="T53" fmla="*/ 329673 h 184"/>
                <a:gd name="T54" fmla="*/ 271132 w 189"/>
                <a:gd name="T55" fmla="*/ 335247 h 184"/>
                <a:gd name="T56" fmla="*/ 292485 w 189"/>
                <a:gd name="T57" fmla="*/ 357448 h 184"/>
                <a:gd name="T58" fmla="*/ 331046 w 189"/>
                <a:gd name="T59" fmla="*/ 412446 h 184"/>
                <a:gd name="T60" fmla="*/ 352265 w 189"/>
                <a:gd name="T61" fmla="*/ 428951 h 184"/>
                <a:gd name="T62" fmla="*/ 359246 w 189"/>
                <a:gd name="T63" fmla="*/ 456721 h 184"/>
                <a:gd name="T64" fmla="*/ 391507 w 189"/>
                <a:gd name="T65" fmla="*/ 487307 h 184"/>
                <a:gd name="T66" fmla="*/ 443764 w 189"/>
                <a:gd name="T67" fmla="*/ 500908 h 184"/>
                <a:gd name="T68" fmla="*/ 475478 w 189"/>
                <a:gd name="T69" fmla="*/ 503812 h 184"/>
                <a:gd name="T70" fmla="*/ 471990 w 189"/>
                <a:gd name="T71" fmla="*/ 498122 h 184"/>
                <a:gd name="T72" fmla="*/ 461756 w 189"/>
                <a:gd name="T73" fmla="*/ 448697 h 184"/>
                <a:gd name="T74" fmla="*/ 458269 w 189"/>
                <a:gd name="T75" fmla="*/ 443124 h 184"/>
                <a:gd name="T76" fmla="*/ 468604 w 189"/>
                <a:gd name="T77" fmla="*/ 423827 h 184"/>
                <a:gd name="T78" fmla="*/ 471990 w 189"/>
                <a:gd name="T79" fmla="*/ 418136 h 184"/>
                <a:gd name="T80" fmla="*/ 482981 w 189"/>
                <a:gd name="T81" fmla="*/ 401631 h 184"/>
                <a:gd name="T82" fmla="*/ 489982 w 189"/>
                <a:gd name="T83" fmla="*/ 401631 h 184"/>
                <a:gd name="T84" fmla="*/ 496830 w 189"/>
                <a:gd name="T85" fmla="*/ 393148 h 184"/>
                <a:gd name="T86" fmla="*/ 503678 w 189"/>
                <a:gd name="T87" fmla="*/ 393148 h 184"/>
                <a:gd name="T88" fmla="*/ 518182 w 189"/>
                <a:gd name="T89" fmla="*/ 387433 h 184"/>
                <a:gd name="T90" fmla="*/ 525055 w 189"/>
                <a:gd name="T91" fmla="*/ 376740 h 184"/>
                <a:gd name="T92" fmla="*/ 528410 w 189"/>
                <a:gd name="T93" fmla="*/ 382338 h 184"/>
                <a:gd name="T94" fmla="*/ 581481 w 189"/>
                <a:gd name="T95" fmla="*/ 359664 h 184"/>
                <a:gd name="T96" fmla="*/ 591817 w 189"/>
                <a:gd name="T97" fmla="*/ 335247 h 184"/>
                <a:gd name="T98" fmla="*/ 602833 w 189"/>
                <a:gd name="T99" fmla="*/ 332460 h 184"/>
                <a:gd name="T100" fmla="*/ 637902 w 189"/>
                <a:gd name="T101" fmla="*/ 329673 h 184"/>
                <a:gd name="T102" fmla="*/ 648237 w 189"/>
                <a:gd name="T103" fmla="*/ 323983 h 184"/>
                <a:gd name="T104" fmla="*/ 652278 w 189"/>
                <a:gd name="T105" fmla="*/ 315501 h 184"/>
                <a:gd name="T106" fmla="*/ 655766 w 189"/>
                <a:gd name="T107" fmla="*/ 293280 h 184"/>
                <a:gd name="T108" fmla="*/ 662614 w 189"/>
                <a:gd name="T109" fmla="*/ 279678 h 184"/>
                <a:gd name="T110" fmla="*/ 659254 w 189"/>
                <a:gd name="T111" fmla="*/ 251904 h 184"/>
                <a:gd name="T112" fmla="*/ 652278 w 189"/>
                <a:gd name="T113" fmla="*/ 243426 h 184"/>
                <a:gd name="T114" fmla="*/ 648237 w 189"/>
                <a:gd name="T115" fmla="*/ 226921 h 184"/>
                <a:gd name="T116" fmla="*/ 634414 w 189"/>
                <a:gd name="T117" fmla="*/ 146935 h 184"/>
                <a:gd name="T118" fmla="*/ 613036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42"/>
            <p:cNvSpPr>
              <a:spLocks/>
            </p:cNvSpPr>
            <p:nvPr/>
          </p:nvSpPr>
          <p:spPr bwMode="auto">
            <a:xfrm>
              <a:off x="4371" y="1453"/>
              <a:ext cx="522" cy="380"/>
            </a:xfrm>
            <a:custGeom>
              <a:avLst/>
              <a:gdLst>
                <a:gd name="T0" fmla="*/ 273687 w 102"/>
                <a:gd name="T1" fmla="*/ 192061 h 78"/>
                <a:gd name="T2" fmla="*/ 266855 w 102"/>
                <a:gd name="T3" fmla="*/ 200508 h 78"/>
                <a:gd name="T4" fmla="*/ 263369 w 102"/>
                <a:gd name="T5" fmla="*/ 205585 h 78"/>
                <a:gd name="T6" fmla="*/ 263369 w 102"/>
                <a:gd name="T7" fmla="*/ 214037 h 78"/>
                <a:gd name="T8" fmla="*/ 270207 w 102"/>
                <a:gd name="T9" fmla="*/ 208484 h 78"/>
                <a:gd name="T10" fmla="*/ 284690 w 102"/>
                <a:gd name="T11" fmla="*/ 205585 h 78"/>
                <a:gd name="T12" fmla="*/ 305196 w 102"/>
                <a:gd name="T13" fmla="*/ 200508 h 78"/>
                <a:gd name="T14" fmla="*/ 336833 w 102"/>
                <a:gd name="T15" fmla="*/ 181426 h 78"/>
                <a:gd name="T16" fmla="*/ 347806 w 102"/>
                <a:gd name="T17" fmla="*/ 175755 h 78"/>
                <a:gd name="T18" fmla="*/ 357995 w 102"/>
                <a:gd name="T19" fmla="*/ 167302 h 78"/>
                <a:gd name="T20" fmla="*/ 351158 w 102"/>
                <a:gd name="T21" fmla="*/ 170079 h 78"/>
                <a:gd name="T22" fmla="*/ 340185 w 102"/>
                <a:gd name="T23" fmla="*/ 175755 h 78"/>
                <a:gd name="T24" fmla="*/ 329996 w 102"/>
                <a:gd name="T25" fmla="*/ 178532 h 78"/>
                <a:gd name="T26" fmla="*/ 340185 w 102"/>
                <a:gd name="T27" fmla="*/ 167302 h 78"/>
                <a:gd name="T28" fmla="*/ 333348 w 102"/>
                <a:gd name="T29" fmla="*/ 170079 h 78"/>
                <a:gd name="T30" fmla="*/ 301844 w 102"/>
                <a:gd name="T31" fmla="*/ 183608 h 78"/>
                <a:gd name="T32" fmla="*/ 280524 w 102"/>
                <a:gd name="T33" fmla="*/ 197732 h 78"/>
                <a:gd name="T34" fmla="*/ 277172 w 102"/>
                <a:gd name="T35" fmla="*/ 186507 h 78"/>
                <a:gd name="T36" fmla="*/ 284690 w 102"/>
                <a:gd name="T37" fmla="*/ 175755 h 78"/>
                <a:gd name="T38" fmla="*/ 277172 w 102"/>
                <a:gd name="T39" fmla="*/ 134598 h 78"/>
                <a:gd name="T40" fmla="*/ 270207 w 102"/>
                <a:gd name="T41" fmla="*/ 93538 h 78"/>
                <a:gd name="T42" fmla="*/ 263369 w 102"/>
                <a:gd name="T43" fmla="*/ 68687 h 78"/>
                <a:gd name="T44" fmla="*/ 260017 w 102"/>
                <a:gd name="T45" fmla="*/ 65911 h 78"/>
                <a:gd name="T46" fmla="*/ 256532 w 102"/>
                <a:gd name="T47" fmla="*/ 57463 h 78"/>
                <a:gd name="T48" fmla="*/ 252397 w 102"/>
                <a:gd name="T49" fmla="*/ 32729 h 78"/>
                <a:gd name="T50" fmla="*/ 242208 w 102"/>
                <a:gd name="T51" fmla="*/ 8448 h 78"/>
                <a:gd name="T52" fmla="*/ 238723 w 102"/>
                <a:gd name="T53" fmla="*/ 0 h 78"/>
                <a:gd name="T54" fmla="*/ 179061 w 102"/>
                <a:gd name="T55" fmla="*/ 10752 h 78"/>
                <a:gd name="T56" fmla="*/ 147424 w 102"/>
                <a:gd name="T57" fmla="*/ 38283 h 78"/>
                <a:gd name="T58" fmla="*/ 144072 w 102"/>
                <a:gd name="T59" fmla="*/ 49605 h 78"/>
                <a:gd name="T60" fmla="*/ 126263 w 102"/>
                <a:gd name="T61" fmla="*/ 63134 h 78"/>
                <a:gd name="T62" fmla="*/ 133100 w 102"/>
                <a:gd name="T63" fmla="*/ 68687 h 78"/>
                <a:gd name="T64" fmla="*/ 133100 w 102"/>
                <a:gd name="T65" fmla="*/ 74358 h 78"/>
                <a:gd name="T66" fmla="*/ 137235 w 102"/>
                <a:gd name="T67" fmla="*/ 87887 h 78"/>
                <a:gd name="T68" fmla="*/ 105623 w 102"/>
                <a:gd name="T69" fmla="*/ 107067 h 78"/>
                <a:gd name="T70" fmla="*/ 66473 w 102"/>
                <a:gd name="T71" fmla="*/ 107067 h 78"/>
                <a:gd name="T72" fmla="*/ 31509 w 102"/>
                <a:gd name="T73" fmla="*/ 115515 h 78"/>
                <a:gd name="T74" fmla="*/ 21320 w 102"/>
                <a:gd name="T75" fmla="*/ 126150 h 78"/>
                <a:gd name="T76" fmla="*/ 31509 w 102"/>
                <a:gd name="T77" fmla="*/ 142573 h 78"/>
                <a:gd name="T78" fmla="*/ 6837 w 102"/>
                <a:gd name="T79" fmla="*/ 164550 h 78"/>
                <a:gd name="T80" fmla="*/ 196896 w 102"/>
                <a:gd name="T81" fmla="*/ 151021 h 78"/>
                <a:gd name="T82" fmla="*/ 200254 w 102"/>
                <a:gd name="T83" fmla="*/ 156550 h 78"/>
                <a:gd name="T84" fmla="*/ 207219 w 102"/>
                <a:gd name="T85" fmla="*/ 159449 h 78"/>
                <a:gd name="T86" fmla="*/ 217408 w 102"/>
                <a:gd name="T87" fmla="*/ 172978 h 78"/>
                <a:gd name="T88" fmla="*/ 231891 w 102"/>
                <a:gd name="T89" fmla="*/ 17575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43"/>
            <p:cNvSpPr>
              <a:spLocks/>
            </p:cNvSpPr>
            <p:nvPr/>
          </p:nvSpPr>
          <p:spPr bwMode="auto">
            <a:xfrm>
              <a:off x="4719" y="1428"/>
              <a:ext cx="118" cy="205"/>
            </a:xfrm>
            <a:custGeom>
              <a:avLst/>
              <a:gdLst>
                <a:gd name="T0" fmla="*/ 0 w 23"/>
                <a:gd name="T1" fmla="*/ 13603 h 42"/>
                <a:gd name="T2" fmla="*/ 3499 w 23"/>
                <a:gd name="T3" fmla="*/ 19299 h 42"/>
                <a:gd name="T4" fmla="*/ 0 w 23"/>
                <a:gd name="T5" fmla="*/ 22086 h 42"/>
                <a:gd name="T6" fmla="*/ 3499 w 23"/>
                <a:gd name="T7" fmla="*/ 22086 h 42"/>
                <a:gd name="T8" fmla="*/ 3499 w 23"/>
                <a:gd name="T9" fmla="*/ 24990 h 42"/>
                <a:gd name="T10" fmla="*/ 10399 w 23"/>
                <a:gd name="T11" fmla="*/ 38594 h 42"/>
                <a:gd name="T12" fmla="*/ 14581 w 23"/>
                <a:gd name="T13" fmla="*/ 47101 h 42"/>
                <a:gd name="T14" fmla="*/ 10399 w 23"/>
                <a:gd name="T15" fmla="*/ 52792 h 42"/>
                <a:gd name="T16" fmla="*/ 10399 w 23"/>
                <a:gd name="T17" fmla="*/ 58488 h 42"/>
                <a:gd name="T18" fmla="*/ 17951 w 23"/>
                <a:gd name="T19" fmla="*/ 72092 h 42"/>
                <a:gd name="T20" fmla="*/ 17951 w 23"/>
                <a:gd name="T21" fmla="*/ 77783 h 42"/>
                <a:gd name="T22" fmla="*/ 17951 w 23"/>
                <a:gd name="T23" fmla="*/ 80570 h 42"/>
                <a:gd name="T24" fmla="*/ 21476 w 23"/>
                <a:gd name="T25" fmla="*/ 80570 h 42"/>
                <a:gd name="T26" fmla="*/ 17951 w 23"/>
                <a:gd name="T27" fmla="*/ 77783 h 42"/>
                <a:gd name="T28" fmla="*/ 21476 w 23"/>
                <a:gd name="T29" fmla="*/ 77783 h 42"/>
                <a:gd name="T30" fmla="*/ 24980 w 23"/>
                <a:gd name="T31" fmla="*/ 82908 h 42"/>
                <a:gd name="T32" fmla="*/ 28346 w 23"/>
                <a:gd name="T33" fmla="*/ 94198 h 42"/>
                <a:gd name="T34" fmla="*/ 28346 w 23"/>
                <a:gd name="T35" fmla="*/ 102681 h 42"/>
                <a:gd name="T36" fmla="*/ 31875 w 23"/>
                <a:gd name="T37" fmla="*/ 107801 h 42"/>
                <a:gd name="T38" fmla="*/ 35374 w 23"/>
                <a:gd name="T39" fmla="*/ 116401 h 42"/>
                <a:gd name="T40" fmla="*/ 71303 w 23"/>
                <a:gd name="T41" fmla="*/ 110710 h 42"/>
                <a:gd name="T42" fmla="*/ 67250 w 23"/>
                <a:gd name="T43" fmla="*/ 107801 h 42"/>
                <a:gd name="T44" fmla="*/ 63751 w 23"/>
                <a:gd name="T45" fmla="*/ 104989 h 42"/>
                <a:gd name="T46" fmla="*/ 63751 w 23"/>
                <a:gd name="T47" fmla="*/ 102681 h 42"/>
                <a:gd name="T48" fmla="*/ 67250 w 23"/>
                <a:gd name="T49" fmla="*/ 99894 h 42"/>
                <a:gd name="T50" fmla="*/ 63751 w 23"/>
                <a:gd name="T51" fmla="*/ 94198 h 42"/>
                <a:gd name="T52" fmla="*/ 63751 w 23"/>
                <a:gd name="T53" fmla="*/ 74879 h 42"/>
                <a:gd name="T54" fmla="*/ 63751 w 23"/>
                <a:gd name="T55" fmla="*/ 69183 h 42"/>
                <a:gd name="T56" fmla="*/ 67250 w 23"/>
                <a:gd name="T57" fmla="*/ 58488 h 42"/>
                <a:gd name="T58" fmla="*/ 67250 w 23"/>
                <a:gd name="T59" fmla="*/ 52792 h 42"/>
                <a:gd name="T60" fmla="*/ 67250 w 23"/>
                <a:gd name="T61" fmla="*/ 47101 h 42"/>
                <a:gd name="T62" fmla="*/ 67250 w 23"/>
                <a:gd name="T63" fmla="*/ 41405 h 42"/>
                <a:gd name="T64" fmla="*/ 67250 w 23"/>
                <a:gd name="T65" fmla="*/ 38594 h 42"/>
                <a:gd name="T66" fmla="*/ 67250 w 23"/>
                <a:gd name="T67" fmla="*/ 35690 h 42"/>
                <a:gd name="T68" fmla="*/ 78331 w 23"/>
                <a:gd name="T69" fmla="*/ 30711 h 42"/>
                <a:gd name="T70" fmla="*/ 81702 w 23"/>
                <a:gd name="T71" fmla="*/ 19299 h 42"/>
                <a:gd name="T72" fmla="*/ 78331 w 23"/>
                <a:gd name="T73" fmla="*/ 13603 h 42"/>
                <a:gd name="T74" fmla="*/ 78331 w 23"/>
                <a:gd name="T75" fmla="*/ 8483 h 42"/>
                <a:gd name="T76" fmla="*/ 78331 w 23"/>
                <a:gd name="T77" fmla="*/ 8483 h 42"/>
                <a:gd name="T78" fmla="*/ 78331 w 23"/>
                <a:gd name="T79" fmla="*/ 5696 h 42"/>
                <a:gd name="T80" fmla="*/ 74807 w 23"/>
                <a:gd name="T81" fmla="*/ 0 h 42"/>
                <a:gd name="T82" fmla="*/ 0 w 23"/>
                <a:gd name="T83" fmla="*/ 13603 h 42"/>
                <a:gd name="T84" fmla="*/ 0 w 23"/>
                <a:gd name="T85" fmla="*/ 13603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238160 w 76"/>
                <a:gd name="T1" fmla="*/ 258171 h 94"/>
                <a:gd name="T2" fmla="*/ 273973 w 76"/>
                <a:gd name="T3" fmla="*/ 74376 h 94"/>
                <a:gd name="T4" fmla="*/ 183559 w 76"/>
                <a:gd name="T5" fmla="*/ 63146 h 94"/>
                <a:gd name="T6" fmla="*/ 191312 w 76"/>
                <a:gd name="T7" fmla="*/ 16308 h 94"/>
                <a:gd name="T8" fmla="*/ 57462 w 76"/>
                <a:gd name="T9" fmla="*/ 0 h 94"/>
                <a:gd name="T10" fmla="*/ 0 w 76"/>
                <a:gd name="T11" fmla="*/ 230535 h 94"/>
                <a:gd name="T12" fmla="*/ 0 w 76"/>
                <a:gd name="T13" fmla="*/ 230535 h 94"/>
                <a:gd name="T14" fmla="*/ 238160 w 76"/>
                <a:gd name="T15" fmla="*/ 258171 h 94"/>
                <a:gd name="T16" fmla="*/ 238160 w 76"/>
                <a:gd name="T17" fmla="*/ 25817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3476 w 90"/>
                <a:gd name="T1" fmla="*/ 110446 h 66"/>
                <a:gd name="T2" fmla="*/ 0 w 90"/>
                <a:gd name="T3" fmla="*/ 110446 h 66"/>
                <a:gd name="T4" fmla="*/ 3476 w 90"/>
                <a:gd name="T5" fmla="*/ 102542 h 66"/>
                <a:gd name="T6" fmla="*/ 3476 w 90"/>
                <a:gd name="T7" fmla="*/ 96854 h 66"/>
                <a:gd name="T8" fmla="*/ 3476 w 90"/>
                <a:gd name="T9" fmla="*/ 96854 h 66"/>
                <a:gd name="T10" fmla="*/ 6818 w 90"/>
                <a:gd name="T11" fmla="*/ 99757 h 66"/>
                <a:gd name="T12" fmla="*/ 3476 w 90"/>
                <a:gd name="T13" fmla="*/ 102542 h 66"/>
                <a:gd name="T14" fmla="*/ 10294 w 90"/>
                <a:gd name="T15" fmla="*/ 99757 h 66"/>
                <a:gd name="T16" fmla="*/ 10294 w 90"/>
                <a:gd name="T17" fmla="*/ 96854 h 66"/>
                <a:gd name="T18" fmla="*/ 10294 w 90"/>
                <a:gd name="T19" fmla="*/ 91165 h 66"/>
                <a:gd name="T20" fmla="*/ 6818 w 90"/>
                <a:gd name="T21" fmla="*/ 82691 h 66"/>
                <a:gd name="T22" fmla="*/ 10294 w 90"/>
                <a:gd name="T23" fmla="*/ 82691 h 66"/>
                <a:gd name="T24" fmla="*/ 17766 w 90"/>
                <a:gd name="T25" fmla="*/ 79905 h 66"/>
                <a:gd name="T26" fmla="*/ 13611 w 90"/>
                <a:gd name="T27" fmla="*/ 77573 h 66"/>
                <a:gd name="T28" fmla="*/ 10294 w 90"/>
                <a:gd name="T29" fmla="*/ 79905 h 66"/>
                <a:gd name="T30" fmla="*/ 10294 w 90"/>
                <a:gd name="T31" fmla="*/ 69098 h 66"/>
                <a:gd name="T32" fmla="*/ 10294 w 90"/>
                <a:gd name="T33" fmla="*/ 60624 h 66"/>
                <a:gd name="T34" fmla="*/ 10294 w 90"/>
                <a:gd name="T35" fmla="*/ 47032 h 66"/>
                <a:gd name="T36" fmla="*/ 6818 w 90"/>
                <a:gd name="T37" fmla="*/ 30536 h 66"/>
                <a:gd name="T38" fmla="*/ 6818 w 90"/>
                <a:gd name="T39" fmla="*/ 16378 h 66"/>
                <a:gd name="T40" fmla="*/ 38190 w 90"/>
                <a:gd name="T41" fmla="*/ 24970 h 66"/>
                <a:gd name="T42" fmla="*/ 66225 w 90"/>
                <a:gd name="T43" fmla="*/ 35654 h 66"/>
                <a:gd name="T44" fmla="*/ 80510 w 90"/>
                <a:gd name="T45" fmla="*/ 38562 h 66"/>
                <a:gd name="T46" fmla="*/ 83986 w 90"/>
                <a:gd name="T47" fmla="*/ 41343 h 66"/>
                <a:gd name="T48" fmla="*/ 83986 w 90"/>
                <a:gd name="T49" fmla="*/ 55506 h 66"/>
                <a:gd name="T50" fmla="*/ 76386 w 90"/>
                <a:gd name="T51" fmla="*/ 63410 h 66"/>
                <a:gd name="T52" fmla="*/ 76386 w 90"/>
                <a:gd name="T53" fmla="*/ 69098 h 66"/>
                <a:gd name="T54" fmla="*/ 76386 w 90"/>
                <a:gd name="T55" fmla="*/ 74787 h 66"/>
                <a:gd name="T56" fmla="*/ 80510 w 90"/>
                <a:gd name="T57" fmla="*/ 77573 h 66"/>
                <a:gd name="T58" fmla="*/ 87328 w 90"/>
                <a:gd name="T59" fmla="*/ 66312 h 66"/>
                <a:gd name="T60" fmla="*/ 94121 w 90"/>
                <a:gd name="T61" fmla="*/ 57838 h 66"/>
                <a:gd name="T62" fmla="*/ 100939 w 90"/>
                <a:gd name="T63" fmla="*/ 49817 h 66"/>
                <a:gd name="T64" fmla="*/ 90804 w 90"/>
                <a:gd name="T65" fmla="*/ 27755 h 66"/>
                <a:gd name="T66" fmla="*/ 94121 w 90"/>
                <a:gd name="T67" fmla="*/ 24970 h 66"/>
                <a:gd name="T68" fmla="*/ 100939 w 90"/>
                <a:gd name="T69" fmla="*/ 19281 h 66"/>
                <a:gd name="T70" fmla="*/ 94121 w 90"/>
                <a:gd name="T71" fmla="*/ 13592 h 66"/>
                <a:gd name="T72" fmla="*/ 94121 w 90"/>
                <a:gd name="T73" fmla="*/ 0 h 66"/>
                <a:gd name="T74" fmla="*/ 216302 w 90"/>
                <a:gd name="T75" fmla="*/ 24970 h 66"/>
                <a:gd name="T76" fmla="*/ 313899 w 90"/>
                <a:gd name="T77" fmla="*/ 44251 h 66"/>
                <a:gd name="T78" fmla="*/ 279051 w 90"/>
                <a:gd name="T79" fmla="*/ 163166 h 66"/>
                <a:gd name="T80" fmla="*/ 279051 w 90"/>
                <a:gd name="T81" fmla="*/ 165952 h 66"/>
                <a:gd name="T82" fmla="*/ 279051 w 90"/>
                <a:gd name="T83" fmla="*/ 168855 h 66"/>
                <a:gd name="T84" fmla="*/ 282527 w 90"/>
                <a:gd name="T85" fmla="*/ 173948 h 66"/>
                <a:gd name="T86" fmla="*/ 279051 w 90"/>
                <a:gd name="T87" fmla="*/ 176758 h 66"/>
                <a:gd name="T88" fmla="*/ 279051 w 90"/>
                <a:gd name="T89" fmla="*/ 182447 h 66"/>
                <a:gd name="T90" fmla="*/ 191748 w 90"/>
                <a:gd name="T91" fmla="*/ 168855 h 66"/>
                <a:gd name="T92" fmla="*/ 181582 w 90"/>
                <a:gd name="T93" fmla="*/ 168855 h 66"/>
                <a:gd name="T94" fmla="*/ 174636 w 90"/>
                <a:gd name="T95" fmla="*/ 165952 h 66"/>
                <a:gd name="T96" fmla="*/ 163821 w 90"/>
                <a:gd name="T97" fmla="*/ 168855 h 66"/>
                <a:gd name="T98" fmla="*/ 153553 w 90"/>
                <a:gd name="T99" fmla="*/ 165952 h 66"/>
                <a:gd name="T100" fmla="*/ 143259 w 90"/>
                <a:gd name="T101" fmla="*/ 168855 h 66"/>
                <a:gd name="T102" fmla="*/ 128974 w 90"/>
                <a:gd name="T103" fmla="*/ 165952 h 66"/>
                <a:gd name="T104" fmla="*/ 104415 w 90"/>
                <a:gd name="T105" fmla="*/ 165952 h 66"/>
                <a:gd name="T106" fmla="*/ 83986 w 90"/>
                <a:gd name="T107" fmla="*/ 160380 h 66"/>
                <a:gd name="T108" fmla="*/ 66225 w 90"/>
                <a:gd name="T109" fmla="*/ 160380 h 66"/>
                <a:gd name="T110" fmla="*/ 41666 w 90"/>
                <a:gd name="T111" fmla="*/ 154692 h 66"/>
                <a:gd name="T112" fmla="*/ 38190 w 90"/>
                <a:gd name="T113" fmla="*/ 138197 h 66"/>
                <a:gd name="T114" fmla="*/ 38190 w 90"/>
                <a:gd name="T115" fmla="*/ 129722 h 66"/>
                <a:gd name="T116" fmla="*/ 24554 w 90"/>
                <a:gd name="T117" fmla="*/ 121823 h 66"/>
                <a:gd name="T118" fmla="*/ 21109 w 90"/>
                <a:gd name="T119" fmla="*/ 119038 h 66"/>
                <a:gd name="T120" fmla="*/ 10294 w 90"/>
                <a:gd name="T121" fmla="*/ 116135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185107 h 90"/>
                <a:gd name="T2" fmla="*/ 0 w 108"/>
                <a:gd name="T3" fmla="*/ 170951 h 90"/>
                <a:gd name="T4" fmla="*/ 3498 w 108"/>
                <a:gd name="T5" fmla="*/ 157367 h 90"/>
                <a:gd name="T6" fmla="*/ 6894 w 108"/>
                <a:gd name="T7" fmla="*/ 141021 h 90"/>
                <a:gd name="T8" fmla="*/ 10393 w 108"/>
                <a:gd name="T9" fmla="*/ 135310 h 90"/>
                <a:gd name="T10" fmla="*/ 17943 w 108"/>
                <a:gd name="T11" fmla="*/ 129622 h 90"/>
                <a:gd name="T12" fmla="*/ 17943 w 108"/>
                <a:gd name="T13" fmla="*/ 124530 h 90"/>
                <a:gd name="T14" fmla="*/ 35364 w 108"/>
                <a:gd name="T15" fmla="*/ 101907 h 90"/>
                <a:gd name="T16" fmla="*/ 56836 w 108"/>
                <a:gd name="T17" fmla="*/ 63362 h 90"/>
                <a:gd name="T18" fmla="*/ 71256 w 108"/>
                <a:gd name="T19" fmla="*/ 35618 h 90"/>
                <a:gd name="T20" fmla="*/ 85178 w 108"/>
                <a:gd name="T21" fmla="*/ 8468 h 90"/>
                <a:gd name="T22" fmla="*/ 85178 w 108"/>
                <a:gd name="T23" fmla="*/ 0 h 90"/>
                <a:gd name="T24" fmla="*/ 96227 w 108"/>
                <a:gd name="T25" fmla="*/ 0 h 90"/>
                <a:gd name="T26" fmla="*/ 106619 w 108"/>
                <a:gd name="T27" fmla="*/ 2785 h 90"/>
                <a:gd name="T28" fmla="*/ 110149 w 108"/>
                <a:gd name="T29" fmla="*/ 5687 h 90"/>
                <a:gd name="T30" fmla="*/ 124594 w 108"/>
                <a:gd name="T31" fmla="*/ 13585 h 90"/>
                <a:gd name="T32" fmla="*/ 124594 w 108"/>
                <a:gd name="T33" fmla="*/ 22057 h 90"/>
                <a:gd name="T34" fmla="*/ 128092 w 108"/>
                <a:gd name="T35" fmla="*/ 38520 h 90"/>
                <a:gd name="T36" fmla="*/ 153063 w 108"/>
                <a:gd name="T37" fmla="*/ 44110 h 90"/>
                <a:gd name="T38" fmla="*/ 170350 w 108"/>
                <a:gd name="T39" fmla="*/ 44110 h 90"/>
                <a:gd name="T40" fmla="*/ 191797 w 108"/>
                <a:gd name="T41" fmla="*/ 49797 h 90"/>
                <a:gd name="T42" fmla="*/ 216768 w 108"/>
                <a:gd name="T43" fmla="*/ 49797 h 90"/>
                <a:gd name="T44" fmla="*/ 230531 w 108"/>
                <a:gd name="T45" fmla="*/ 52700 h 90"/>
                <a:gd name="T46" fmla="*/ 241606 w 108"/>
                <a:gd name="T47" fmla="*/ 49797 h 90"/>
                <a:gd name="T48" fmla="*/ 251998 w 108"/>
                <a:gd name="T49" fmla="*/ 52700 h 90"/>
                <a:gd name="T50" fmla="*/ 263078 w 108"/>
                <a:gd name="T51" fmla="*/ 49797 h 90"/>
                <a:gd name="T52" fmla="*/ 270080 w 108"/>
                <a:gd name="T53" fmla="*/ 52700 h 90"/>
                <a:gd name="T54" fmla="*/ 280473 w 108"/>
                <a:gd name="T55" fmla="*/ 52700 h 90"/>
                <a:gd name="T56" fmla="*/ 369015 w 108"/>
                <a:gd name="T57" fmla="*/ 66265 h 90"/>
                <a:gd name="T58" fmla="*/ 373201 w 108"/>
                <a:gd name="T59" fmla="*/ 74732 h 90"/>
                <a:gd name="T60" fmla="*/ 383594 w 108"/>
                <a:gd name="T61" fmla="*/ 77518 h 90"/>
                <a:gd name="T62" fmla="*/ 362147 w 108"/>
                <a:gd name="T63" fmla="*/ 110374 h 90"/>
                <a:gd name="T64" fmla="*/ 358623 w 108"/>
                <a:gd name="T65" fmla="*/ 116062 h 90"/>
                <a:gd name="T66" fmla="*/ 348230 w 108"/>
                <a:gd name="T67" fmla="*/ 121749 h 90"/>
                <a:gd name="T68" fmla="*/ 333652 w 108"/>
                <a:gd name="T69" fmla="*/ 141021 h 90"/>
                <a:gd name="T70" fmla="*/ 344860 w 108"/>
                <a:gd name="T71" fmla="*/ 146587 h 90"/>
                <a:gd name="T72" fmla="*/ 344860 w 108"/>
                <a:gd name="T73" fmla="*/ 151679 h 90"/>
                <a:gd name="T74" fmla="*/ 340674 w 108"/>
                <a:gd name="T75" fmla="*/ 154582 h 90"/>
                <a:gd name="T76" fmla="*/ 337176 w 108"/>
                <a:gd name="T77" fmla="*/ 165835 h 90"/>
                <a:gd name="T78" fmla="*/ 184928 w 108"/>
                <a:gd name="T79" fmla="*/ 223627 h 90"/>
                <a:gd name="T80" fmla="*/ 3498 w 108"/>
                <a:gd name="T81" fmla="*/ 18789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24751 w 81"/>
                <a:gd name="T1" fmla="*/ 236989 h 130"/>
                <a:gd name="T2" fmla="*/ 28246 w 81"/>
                <a:gd name="T3" fmla="*/ 226309 h 130"/>
                <a:gd name="T4" fmla="*/ 31735 w 81"/>
                <a:gd name="T5" fmla="*/ 223407 h 130"/>
                <a:gd name="T6" fmla="*/ 31735 w 81"/>
                <a:gd name="T7" fmla="*/ 217842 h 130"/>
                <a:gd name="T8" fmla="*/ 21396 w 81"/>
                <a:gd name="T9" fmla="*/ 212726 h 130"/>
                <a:gd name="T10" fmla="*/ 35096 w 81"/>
                <a:gd name="T11" fmla="*/ 192892 h 130"/>
                <a:gd name="T12" fmla="*/ 46121 w 81"/>
                <a:gd name="T13" fmla="*/ 187801 h 130"/>
                <a:gd name="T14" fmla="*/ 49636 w 81"/>
                <a:gd name="T15" fmla="*/ 182119 h 130"/>
                <a:gd name="T16" fmla="*/ 70350 w 81"/>
                <a:gd name="T17" fmla="*/ 148819 h 130"/>
                <a:gd name="T18" fmla="*/ 59980 w 81"/>
                <a:gd name="T19" fmla="*/ 145918 h 130"/>
                <a:gd name="T20" fmla="*/ 56491 w 81"/>
                <a:gd name="T21" fmla="*/ 138046 h 130"/>
                <a:gd name="T22" fmla="*/ 56491 w 81"/>
                <a:gd name="T23" fmla="*/ 129575 h 130"/>
                <a:gd name="T24" fmla="*/ 56491 w 81"/>
                <a:gd name="T25" fmla="*/ 123893 h 130"/>
                <a:gd name="T26" fmla="*/ 56491 w 81"/>
                <a:gd name="T27" fmla="*/ 118777 h 130"/>
                <a:gd name="T28" fmla="*/ 91587 w 81"/>
                <a:gd name="T29" fmla="*/ 0 h 130"/>
                <a:gd name="T30" fmla="*/ 119833 w 81"/>
                <a:gd name="T31" fmla="*/ 52661 h 130"/>
                <a:gd name="T32" fmla="*/ 126811 w 81"/>
                <a:gd name="T33" fmla="*/ 71803 h 130"/>
                <a:gd name="T34" fmla="*/ 123322 w 81"/>
                <a:gd name="T35" fmla="*/ 79796 h 130"/>
                <a:gd name="T36" fmla="*/ 130853 w 81"/>
                <a:gd name="T37" fmla="*/ 85361 h 130"/>
                <a:gd name="T38" fmla="*/ 148206 w 81"/>
                <a:gd name="T39" fmla="*/ 107531 h 130"/>
                <a:gd name="T40" fmla="*/ 151567 w 81"/>
                <a:gd name="T41" fmla="*/ 118777 h 130"/>
                <a:gd name="T42" fmla="*/ 159232 w 81"/>
                <a:gd name="T43" fmla="*/ 123893 h 130"/>
                <a:gd name="T44" fmla="*/ 172958 w 81"/>
                <a:gd name="T45" fmla="*/ 126673 h 130"/>
                <a:gd name="T46" fmla="*/ 162593 w 81"/>
                <a:gd name="T47" fmla="*/ 143728 h 130"/>
                <a:gd name="T48" fmla="*/ 159232 w 81"/>
                <a:gd name="T49" fmla="*/ 154384 h 130"/>
                <a:gd name="T50" fmla="*/ 159232 w 81"/>
                <a:gd name="T51" fmla="*/ 157286 h 130"/>
                <a:gd name="T52" fmla="*/ 151567 w 81"/>
                <a:gd name="T53" fmla="*/ 165752 h 130"/>
                <a:gd name="T54" fmla="*/ 151567 w 81"/>
                <a:gd name="T55" fmla="*/ 170868 h 130"/>
                <a:gd name="T56" fmla="*/ 162593 w 81"/>
                <a:gd name="T57" fmla="*/ 179334 h 130"/>
                <a:gd name="T58" fmla="*/ 176452 w 81"/>
                <a:gd name="T59" fmla="*/ 167966 h 130"/>
                <a:gd name="T60" fmla="*/ 179813 w 81"/>
                <a:gd name="T61" fmla="*/ 173648 h 130"/>
                <a:gd name="T62" fmla="*/ 183302 w 81"/>
                <a:gd name="T63" fmla="*/ 176549 h 130"/>
                <a:gd name="T64" fmla="*/ 183302 w 81"/>
                <a:gd name="T65" fmla="*/ 190702 h 130"/>
                <a:gd name="T66" fmla="*/ 190839 w 81"/>
                <a:gd name="T67" fmla="*/ 204260 h 130"/>
                <a:gd name="T68" fmla="*/ 187478 w 81"/>
                <a:gd name="T69" fmla="*/ 209825 h 130"/>
                <a:gd name="T70" fmla="*/ 197689 w 81"/>
                <a:gd name="T71" fmla="*/ 214941 h 130"/>
                <a:gd name="T72" fmla="*/ 201203 w 81"/>
                <a:gd name="T73" fmla="*/ 223407 h 130"/>
                <a:gd name="T74" fmla="*/ 201203 w 81"/>
                <a:gd name="T75" fmla="*/ 231995 h 130"/>
                <a:gd name="T76" fmla="*/ 208058 w 81"/>
                <a:gd name="T77" fmla="*/ 239867 h 130"/>
                <a:gd name="T78" fmla="*/ 215723 w 81"/>
                <a:gd name="T79" fmla="*/ 231995 h 130"/>
                <a:gd name="T80" fmla="*/ 229449 w 81"/>
                <a:gd name="T81" fmla="*/ 236989 h 130"/>
                <a:gd name="T82" fmla="*/ 236299 w 81"/>
                <a:gd name="T83" fmla="*/ 231995 h 130"/>
                <a:gd name="T84" fmla="*/ 250819 w 81"/>
                <a:gd name="T85" fmla="*/ 234775 h 130"/>
                <a:gd name="T86" fmla="*/ 257694 w 81"/>
                <a:gd name="T87" fmla="*/ 236989 h 130"/>
                <a:gd name="T88" fmla="*/ 268039 w 81"/>
                <a:gd name="T89" fmla="*/ 231995 h 130"/>
                <a:gd name="T90" fmla="*/ 279059 w 81"/>
                <a:gd name="T91" fmla="*/ 234775 h 130"/>
                <a:gd name="T92" fmla="*/ 285914 w 81"/>
                <a:gd name="T93" fmla="*/ 242671 h 130"/>
                <a:gd name="T94" fmla="*/ 261184 w 81"/>
                <a:gd name="T95" fmla="*/ 358644 h 130"/>
                <a:gd name="T96" fmla="*/ 0 w 81"/>
                <a:gd name="T97" fmla="*/ 32013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169424 w 138"/>
                <a:gd name="T1" fmla="*/ 211605 h 87"/>
                <a:gd name="T2" fmla="*/ 159085 w 138"/>
                <a:gd name="T3" fmla="*/ 230700 h 87"/>
                <a:gd name="T4" fmla="*/ 151549 w 138"/>
                <a:gd name="T5" fmla="*/ 220061 h 87"/>
                <a:gd name="T6" fmla="*/ 148060 w 138"/>
                <a:gd name="T7" fmla="*/ 228492 h 87"/>
                <a:gd name="T8" fmla="*/ 134330 w 138"/>
                <a:gd name="T9" fmla="*/ 228492 h 87"/>
                <a:gd name="T10" fmla="*/ 116460 w 138"/>
                <a:gd name="T11" fmla="*/ 225617 h 87"/>
                <a:gd name="T12" fmla="*/ 112941 w 138"/>
                <a:gd name="T13" fmla="*/ 225617 h 87"/>
                <a:gd name="T14" fmla="*/ 102602 w 138"/>
                <a:gd name="T15" fmla="*/ 225617 h 87"/>
                <a:gd name="T16" fmla="*/ 91577 w 138"/>
                <a:gd name="T17" fmla="*/ 225617 h 87"/>
                <a:gd name="T18" fmla="*/ 84727 w 138"/>
                <a:gd name="T19" fmla="*/ 228492 h 87"/>
                <a:gd name="T20" fmla="*/ 81366 w 138"/>
                <a:gd name="T21" fmla="*/ 220061 h 87"/>
                <a:gd name="T22" fmla="*/ 81366 w 138"/>
                <a:gd name="T23" fmla="*/ 211605 h 87"/>
                <a:gd name="T24" fmla="*/ 70316 w 138"/>
                <a:gd name="T25" fmla="*/ 206498 h 87"/>
                <a:gd name="T26" fmla="*/ 70316 w 138"/>
                <a:gd name="T27" fmla="*/ 198066 h 87"/>
                <a:gd name="T28" fmla="*/ 63333 w 138"/>
                <a:gd name="T29" fmla="*/ 189611 h 87"/>
                <a:gd name="T30" fmla="*/ 63333 w 138"/>
                <a:gd name="T31" fmla="*/ 173172 h 87"/>
                <a:gd name="T32" fmla="*/ 59972 w 138"/>
                <a:gd name="T33" fmla="*/ 164717 h 87"/>
                <a:gd name="T34" fmla="*/ 56483 w 138"/>
                <a:gd name="T35" fmla="*/ 162509 h 87"/>
                <a:gd name="T36" fmla="*/ 52994 w 138"/>
                <a:gd name="T37" fmla="*/ 162509 h 87"/>
                <a:gd name="T38" fmla="*/ 38583 w 138"/>
                <a:gd name="T39" fmla="*/ 170394 h 87"/>
                <a:gd name="T40" fmla="*/ 31733 w 138"/>
                <a:gd name="T41" fmla="*/ 159634 h 87"/>
                <a:gd name="T42" fmla="*/ 31733 w 138"/>
                <a:gd name="T43" fmla="*/ 153956 h 87"/>
                <a:gd name="T44" fmla="*/ 38583 w 138"/>
                <a:gd name="T45" fmla="*/ 145500 h 87"/>
                <a:gd name="T46" fmla="*/ 38583 w 138"/>
                <a:gd name="T47" fmla="*/ 137639 h 87"/>
                <a:gd name="T48" fmla="*/ 42102 w 138"/>
                <a:gd name="T49" fmla="*/ 131966 h 87"/>
                <a:gd name="T50" fmla="*/ 49608 w 138"/>
                <a:gd name="T51" fmla="*/ 115645 h 87"/>
                <a:gd name="T52" fmla="*/ 38583 w 138"/>
                <a:gd name="T53" fmla="*/ 109972 h 87"/>
                <a:gd name="T54" fmla="*/ 28244 w 138"/>
                <a:gd name="T55" fmla="*/ 104411 h 87"/>
                <a:gd name="T56" fmla="*/ 21389 w 138"/>
                <a:gd name="T57" fmla="*/ 85195 h 87"/>
                <a:gd name="T58" fmla="*/ 6850 w 138"/>
                <a:gd name="T59" fmla="*/ 74439 h 87"/>
                <a:gd name="T60" fmla="*/ 6850 w 138"/>
                <a:gd name="T61" fmla="*/ 68878 h 87"/>
                <a:gd name="T62" fmla="*/ 6850 w 138"/>
                <a:gd name="T63" fmla="*/ 54750 h 87"/>
                <a:gd name="T64" fmla="*/ 10344 w 138"/>
                <a:gd name="T65" fmla="*/ 0 h 87"/>
                <a:gd name="T66" fmla="*/ 172918 w 138"/>
                <a:gd name="T67" fmla="*/ 21994 h 87"/>
                <a:gd name="T68" fmla="*/ 487041 w 138"/>
                <a:gd name="T69" fmla="*/ 52444 h 87"/>
                <a:gd name="T70" fmla="*/ 465677 w 138"/>
                <a:gd name="T71" fmla="*/ 239155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45939 w 86"/>
                <a:gd name="T1" fmla="*/ 0 h 133"/>
                <a:gd name="T2" fmla="*/ 0 w 86"/>
                <a:gd name="T3" fmla="*/ 141179 h 133"/>
                <a:gd name="T4" fmla="*/ 196608 w 86"/>
                <a:gd name="T5" fmla="*/ 367983 h 133"/>
                <a:gd name="T6" fmla="*/ 196608 w 86"/>
                <a:gd name="T7" fmla="*/ 365197 h 133"/>
                <a:gd name="T8" fmla="*/ 196608 w 86"/>
                <a:gd name="T9" fmla="*/ 362293 h 133"/>
                <a:gd name="T10" fmla="*/ 200093 w 86"/>
                <a:gd name="T11" fmla="*/ 351480 h 133"/>
                <a:gd name="T12" fmla="*/ 200093 w 86"/>
                <a:gd name="T13" fmla="*/ 348694 h 133"/>
                <a:gd name="T14" fmla="*/ 200093 w 86"/>
                <a:gd name="T15" fmla="*/ 326623 h 133"/>
                <a:gd name="T16" fmla="*/ 200093 w 86"/>
                <a:gd name="T17" fmla="*/ 318147 h 133"/>
                <a:gd name="T18" fmla="*/ 200093 w 86"/>
                <a:gd name="T19" fmla="*/ 315238 h 133"/>
                <a:gd name="T20" fmla="*/ 210407 w 86"/>
                <a:gd name="T21" fmla="*/ 315238 h 133"/>
                <a:gd name="T22" fmla="*/ 217237 w 86"/>
                <a:gd name="T23" fmla="*/ 315238 h 133"/>
                <a:gd name="T24" fmla="*/ 220588 w 86"/>
                <a:gd name="T25" fmla="*/ 318147 h 133"/>
                <a:gd name="T26" fmla="*/ 220588 w 86"/>
                <a:gd name="T27" fmla="*/ 320933 h 133"/>
                <a:gd name="T28" fmla="*/ 224067 w 86"/>
                <a:gd name="T29" fmla="*/ 323714 h 133"/>
                <a:gd name="T30" fmla="*/ 231558 w 86"/>
                <a:gd name="T31" fmla="*/ 323714 h 133"/>
                <a:gd name="T32" fmla="*/ 238388 w 86"/>
                <a:gd name="T33" fmla="*/ 304430 h 133"/>
                <a:gd name="T34" fmla="*/ 245351 w 86"/>
                <a:gd name="T35" fmla="*/ 279573 h 133"/>
                <a:gd name="T36" fmla="*/ 301472 w 86"/>
                <a:gd name="T37" fmla="*/ 47050 h 133"/>
                <a:gd name="T38" fmla="*/ 171953 w 86"/>
                <a:gd name="T39" fmla="*/ 24979 h 133"/>
                <a:gd name="T40" fmla="*/ 45939 w 86"/>
                <a:gd name="T41" fmla="*/ 0 h 133"/>
                <a:gd name="T42" fmla="*/ 4593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277475 w 91"/>
                <a:gd name="T1" fmla="*/ 292622 h 106"/>
                <a:gd name="T2" fmla="*/ 323959 w 91"/>
                <a:gd name="T3" fmla="*/ 27738 h 106"/>
                <a:gd name="T4" fmla="*/ 88807 w 91"/>
                <a:gd name="T5" fmla="*/ 0 h 106"/>
                <a:gd name="T6" fmla="*/ 88807 w 91"/>
                <a:gd name="T7" fmla="*/ 0 h 106"/>
                <a:gd name="T8" fmla="*/ 81905 w 91"/>
                <a:gd name="T9" fmla="*/ 24953 h 106"/>
                <a:gd name="T10" fmla="*/ 74874 w 91"/>
                <a:gd name="T11" fmla="*/ 44082 h 106"/>
                <a:gd name="T12" fmla="*/ 67972 w 91"/>
                <a:gd name="T13" fmla="*/ 44082 h 106"/>
                <a:gd name="T14" fmla="*/ 63784 w 91"/>
                <a:gd name="T15" fmla="*/ 41297 h 106"/>
                <a:gd name="T16" fmla="*/ 63784 w 91"/>
                <a:gd name="T17" fmla="*/ 38512 h 106"/>
                <a:gd name="T18" fmla="*/ 60284 w 91"/>
                <a:gd name="T19" fmla="*/ 35610 h 106"/>
                <a:gd name="T20" fmla="*/ 53382 w 91"/>
                <a:gd name="T21" fmla="*/ 35610 h 106"/>
                <a:gd name="T22" fmla="*/ 42979 w 91"/>
                <a:gd name="T23" fmla="*/ 35610 h 106"/>
                <a:gd name="T24" fmla="*/ 42979 w 91"/>
                <a:gd name="T25" fmla="*/ 38512 h 106"/>
                <a:gd name="T26" fmla="*/ 42979 w 91"/>
                <a:gd name="T27" fmla="*/ 46984 h 106"/>
                <a:gd name="T28" fmla="*/ 42979 w 91"/>
                <a:gd name="T29" fmla="*/ 69034 h 106"/>
                <a:gd name="T30" fmla="*/ 42979 w 91"/>
                <a:gd name="T31" fmla="*/ 71819 h 106"/>
                <a:gd name="T32" fmla="*/ 38792 w 91"/>
                <a:gd name="T33" fmla="*/ 82618 h 106"/>
                <a:gd name="T34" fmla="*/ 38792 w 91"/>
                <a:gd name="T35" fmla="*/ 85403 h 106"/>
                <a:gd name="T36" fmla="*/ 38792 w 91"/>
                <a:gd name="T37" fmla="*/ 88305 h 106"/>
                <a:gd name="T38" fmla="*/ 38792 w 91"/>
                <a:gd name="T39" fmla="*/ 93987 h 106"/>
                <a:gd name="T40" fmla="*/ 38792 w 91"/>
                <a:gd name="T41" fmla="*/ 96772 h 106"/>
                <a:gd name="T42" fmla="*/ 38792 w 91"/>
                <a:gd name="T43" fmla="*/ 99557 h 106"/>
                <a:gd name="T44" fmla="*/ 42979 w 91"/>
                <a:gd name="T45" fmla="*/ 104649 h 106"/>
                <a:gd name="T46" fmla="*/ 42979 w 91"/>
                <a:gd name="T47" fmla="*/ 107551 h 106"/>
                <a:gd name="T48" fmla="*/ 42979 w 91"/>
                <a:gd name="T49" fmla="*/ 113116 h 106"/>
                <a:gd name="T50" fmla="*/ 46484 w 91"/>
                <a:gd name="T51" fmla="*/ 118803 h 106"/>
                <a:gd name="T52" fmla="*/ 46484 w 91"/>
                <a:gd name="T53" fmla="*/ 118803 h 106"/>
                <a:gd name="T54" fmla="*/ 49882 w 91"/>
                <a:gd name="T55" fmla="*/ 121705 h 106"/>
                <a:gd name="T56" fmla="*/ 53382 w 91"/>
                <a:gd name="T57" fmla="*/ 126816 h 106"/>
                <a:gd name="T58" fmla="*/ 49882 w 91"/>
                <a:gd name="T59" fmla="*/ 126816 h 106"/>
                <a:gd name="T60" fmla="*/ 49882 w 91"/>
                <a:gd name="T61" fmla="*/ 126816 h 106"/>
                <a:gd name="T62" fmla="*/ 42979 w 91"/>
                <a:gd name="T63" fmla="*/ 129601 h 106"/>
                <a:gd name="T64" fmla="*/ 35420 w 91"/>
                <a:gd name="T65" fmla="*/ 132386 h 106"/>
                <a:gd name="T66" fmla="*/ 31895 w 91"/>
                <a:gd name="T67" fmla="*/ 138068 h 106"/>
                <a:gd name="T68" fmla="*/ 24992 w 91"/>
                <a:gd name="T69" fmla="*/ 151652 h 106"/>
                <a:gd name="T70" fmla="*/ 17987 w 91"/>
                <a:gd name="T71" fmla="*/ 160124 h 106"/>
                <a:gd name="T72" fmla="*/ 10402 w 91"/>
                <a:gd name="T73" fmla="*/ 160124 h 106"/>
                <a:gd name="T74" fmla="*/ 10402 w 91"/>
                <a:gd name="T75" fmla="*/ 163026 h 106"/>
                <a:gd name="T76" fmla="*/ 14590 w 91"/>
                <a:gd name="T77" fmla="*/ 165806 h 106"/>
                <a:gd name="T78" fmla="*/ 10402 w 91"/>
                <a:gd name="T79" fmla="*/ 168591 h 106"/>
                <a:gd name="T80" fmla="*/ 10402 w 91"/>
                <a:gd name="T81" fmla="*/ 173683 h 106"/>
                <a:gd name="T82" fmla="*/ 10402 w 91"/>
                <a:gd name="T83" fmla="*/ 176585 h 106"/>
                <a:gd name="T84" fmla="*/ 17987 w 91"/>
                <a:gd name="T85" fmla="*/ 182267 h 106"/>
                <a:gd name="T86" fmla="*/ 21492 w 91"/>
                <a:gd name="T87" fmla="*/ 185052 h 106"/>
                <a:gd name="T88" fmla="*/ 17987 w 91"/>
                <a:gd name="T89" fmla="*/ 185052 h 106"/>
                <a:gd name="T90" fmla="*/ 17987 w 91"/>
                <a:gd name="T91" fmla="*/ 190739 h 106"/>
                <a:gd name="T92" fmla="*/ 14590 w 91"/>
                <a:gd name="T93" fmla="*/ 192948 h 106"/>
                <a:gd name="T94" fmla="*/ 10402 w 91"/>
                <a:gd name="T95" fmla="*/ 192948 h 106"/>
                <a:gd name="T96" fmla="*/ 3505 w 91"/>
                <a:gd name="T97" fmla="*/ 190739 h 106"/>
                <a:gd name="T98" fmla="*/ 0 w 91"/>
                <a:gd name="T99" fmla="*/ 201420 h 106"/>
                <a:gd name="T100" fmla="*/ 174083 w 91"/>
                <a:gd name="T101" fmla="*/ 281253 h 106"/>
                <a:gd name="T102" fmla="*/ 277475 w 91"/>
                <a:gd name="T103" fmla="*/ 292622 h 106"/>
                <a:gd name="T104" fmla="*/ 277475 w 91"/>
                <a:gd name="T105" fmla="*/ 292622 h 106"/>
                <a:gd name="T106" fmla="*/ 277475 w 91"/>
                <a:gd name="T107" fmla="*/ 292622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51"/>
            <p:cNvSpPr>
              <a:spLocks/>
            </p:cNvSpPr>
            <p:nvPr/>
          </p:nvSpPr>
          <p:spPr bwMode="auto">
            <a:xfrm>
              <a:off x="3264" y="1248"/>
              <a:ext cx="455" cy="487"/>
            </a:xfrm>
            <a:custGeom>
              <a:avLst/>
              <a:gdLst>
                <a:gd name="T0" fmla="*/ 28072 w 89"/>
                <a:gd name="T1" fmla="*/ 188951 h 100"/>
                <a:gd name="T2" fmla="*/ 13619 w 89"/>
                <a:gd name="T3" fmla="*/ 175456 h 100"/>
                <a:gd name="T4" fmla="*/ 24596 w 89"/>
                <a:gd name="T5" fmla="*/ 164241 h 100"/>
                <a:gd name="T6" fmla="*/ 24596 w 89"/>
                <a:gd name="T7" fmla="*/ 153614 h 100"/>
                <a:gd name="T8" fmla="*/ 17771 w 89"/>
                <a:gd name="T9" fmla="*/ 128782 h 100"/>
                <a:gd name="T10" fmla="*/ 17771 w 89"/>
                <a:gd name="T11" fmla="*/ 117586 h 100"/>
                <a:gd name="T12" fmla="*/ 13619 w 89"/>
                <a:gd name="T13" fmla="*/ 90553 h 100"/>
                <a:gd name="T14" fmla="*/ 6820 w 89"/>
                <a:gd name="T15" fmla="*/ 71389 h 100"/>
                <a:gd name="T16" fmla="*/ 0 w 89"/>
                <a:gd name="T17" fmla="*/ 43898 h 100"/>
                <a:gd name="T18" fmla="*/ 3476 w 89"/>
                <a:gd name="T19" fmla="*/ 32566 h 100"/>
                <a:gd name="T20" fmla="*/ 0 w 89"/>
                <a:gd name="T21" fmla="*/ 19163 h 100"/>
                <a:gd name="T22" fmla="*/ 80576 w 89"/>
                <a:gd name="T23" fmla="*/ 8445 h 100"/>
                <a:gd name="T24" fmla="*/ 87375 w 89"/>
                <a:gd name="T25" fmla="*/ 2776 h 100"/>
                <a:gd name="T26" fmla="*/ 97672 w 89"/>
                <a:gd name="T27" fmla="*/ 13519 h 100"/>
                <a:gd name="T28" fmla="*/ 97672 w 89"/>
                <a:gd name="T29" fmla="*/ 27608 h 100"/>
                <a:gd name="T30" fmla="*/ 111966 w 89"/>
                <a:gd name="T31" fmla="*/ 32566 h 100"/>
                <a:gd name="T32" fmla="*/ 118919 w 89"/>
                <a:gd name="T33" fmla="*/ 35458 h 100"/>
                <a:gd name="T34" fmla="*/ 132538 w 89"/>
                <a:gd name="T35" fmla="*/ 35458 h 100"/>
                <a:gd name="T36" fmla="*/ 135881 w 89"/>
                <a:gd name="T37" fmla="*/ 38229 h 100"/>
                <a:gd name="T38" fmla="*/ 150308 w 89"/>
                <a:gd name="T39" fmla="*/ 35458 h 100"/>
                <a:gd name="T40" fmla="*/ 178248 w 89"/>
                <a:gd name="T41" fmla="*/ 38229 h 100"/>
                <a:gd name="T42" fmla="*/ 181724 w 89"/>
                <a:gd name="T43" fmla="*/ 41127 h 100"/>
                <a:gd name="T44" fmla="*/ 185073 w 89"/>
                <a:gd name="T45" fmla="*/ 41127 h 100"/>
                <a:gd name="T46" fmla="*/ 188549 w 89"/>
                <a:gd name="T47" fmla="*/ 49543 h 100"/>
                <a:gd name="T48" fmla="*/ 198820 w 89"/>
                <a:gd name="T49" fmla="*/ 46650 h 100"/>
                <a:gd name="T50" fmla="*/ 206294 w 89"/>
                <a:gd name="T51" fmla="*/ 46650 h 100"/>
                <a:gd name="T52" fmla="*/ 216590 w 89"/>
                <a:gd name="T53" fmla="*/ 52318 h 100"/>
                <a:gd name="T54" fmla="*/ 223410 w 89"/>
                <a:gd name="T55" fmla="*/ 57393 h 100"/>
                <a:gd name="T56" fmla="*/ 237709 w 89"/>
                <a:gd name="T57" fmla="*/ 57393 h 100"/>
                <a:gd name="T58" fmla="*/ 254800 w 89"/>
                <a:gd name="T59" fmla="*/ 49543 h 100"/>
                <a:gd name="T60" fmla="*/ 282872 w 89"/>
                <a:gd name="T61" fmla="*/ 54525 h 100"/>
                <a:gd name="T62" fmla="*/ 289692 w 89"/>
                <a:gd name="T63" fmla="*/ 54525 h 100"/>
                <a:gd name="T64" fmla="*/ 300515 w 89"/>
                <a:gd name="T65" fmla="*/ 57393 h 100"/>
                <a:gd name="T66" fmla="*/ 303991 w 89"/>
                <a:gd name="T67" fmla="*/ 60169 h 100"/>
                <a:gd name="T68" fmla="*/ 282872 w 89"/>
                <a:gd name="T69" fmla="*/ 68613 h 100"/>
                <a:gd name="T70" fmla="*/ 272576 w 89"/>
                <a:gd name="T71" fmla="*/ 76464 h 100"/>
                <a:gd name="T72" fmla="*/ 254800 w 89"/>
                <a:gd name="T73" fmla="*/ 82133 h 100"/>
                <a:gd name="T74" fmla="*/ 206294 w 89"/>
                <a:gd name="T75" fmla="*/ 120362 h 100"/>
                <a:gd name="T76" fmla="*/ 198820 w 89"/>
                <a:gd name="T77" fmla="*/ 126006 h 100"/>
                <a:gd name="T78" fmla="*/ 198820 w 89"/>
                <a:gd name="T79" fmla="*/ 153614 h 100"/>
                <a:gd name="T80" fmla="*/ 181724 w 89"/>
                <a:gd name="T81" fmla="*/ 161465 h 100"/>
                <a:gd name="T82" fmla="*/ 181724 w 89"/>
                <a:gd name="T83" fmla="*/ 167017 h 100"/>
                <a:gd name="T84" fmla="*/ 181724 w 89"/>
                <a:gd name="T85" fmla="*/ 178330 h 100"/>
                <a:gd name="T86" fmla="*/ 185073 w 89"/>
                <a:gd name="T87" fmla="*/ 188951 h 100"/>
                <a:gd name="T88" fmla="*/ 181724 w 89"/>
                <a:gd name="T89" fmla="*/ 200289 h 100"/>
                <a:gd name="T90" fmla="*/ 185073 w 89"/>
                <a:gd name="T91" fmla="*/ 216559 h 100"/>
                <a:gd name="T92" fmla="*/ 191995 w 89"/>
                <a:gd name="T93" fmla="*/ 219335 h 100"/>
                <a:gd name="T94" fmla="*/ 202843 w 89"/>
                <a:gd name="T95" fmla="*/ 221658 h 100"/>
                <a:gd name="T96" fmla="*/ 206294 w 89"/>
                <a:gd name="T97" fmla="*/ 227186 h 100"/>
                <a:gd name="T98" fmla="*/ 223410 w 89"/>
                <a:gd name="T99" fmla="*/ 238523 h 100"/>
                <a:gd name="T100" fmla="*/ 251324 w 89"/>
                <a:gd name="T101" fmla="*/ 252018 h 100"/>
                <a:gd name="T102" fmla="*/ 251324 w 89"/>
                <a:gd name="T103" fmla="*/ 260457 h 100"/>
                <a:gd name="T104" fmla="*/ 28072 w 89"/>
                <a:gd name="T105" fmla="*/ 273976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52"/>
            <p:cNvSpPr>
              <a:spLocks/>
            </p:cNvSpPr>
            <p:nvPr/>
          </p:nvSpPr>
          <p:spPr bwMode="auto">
            <a:xfrm>
              <a:off x="3473" y="2604"/>
              <a:ext cx="395" cy="322"/>
            </a:xfrm>
            <a:custGeom>
              <a:avLst/>
              <a:gdLst>
                <a:gd name="T0" fmla="*/ 145396 w 77"/>
                <a:gd name="T1" fmla="*/ 2786 h 66"/>
                <a:gd name="T2" fmla="*/ 156471 w 77"/>
                <a:gd name="T3" fmla="*/ 27755 h 66"/>
                <a:gd name="T4" fmla="*/ 153075 w 77"/>
                <a:gd name="T5" fmla="*/ 35654 h 66"/>
                <a:gd name="T6" fmla="*/ 142026 w 77"/>
                <a:gd name="T7" fmla="*/ 60624 h 66"/>
                <a:gd name="T8" fmla="*/ 227207 w 77"/>
                <a:gd name="T9" fmla="*/ 91165 h 66"/>
                <a:gd name="T10" fmla="*/ 227207 w 77"/>
                <a:gd name="T11" fmla="*/ 110446 h 66"/>
                <a:gd name="T12" fmla="*/ 223683 w 77"/>
                <a:gd name="T13" fmla="*/ 124604 h 66"/>
                <a:gd name="T14" fmla="*/ 206421 w 77"/>
                <a:gd name="T15" fmla="*/ 121823 h 66"/>
                <a:gd name="T16" fmla="*/ 198711 w 77"/>
                <a:gd name="T17" fmla="*/ 135411 h 66"/>
                <a:gd name="T18" fmla="*/ 220184 w 77"/>
                <a:gd name="T19" fmla="*/ 132630 h 66"/>
                <a:gd name="T20" fmla="*/ 234763 w 77"/>
                <a:gd name="T21" fmla="*/ 129722 h 66"/>
                <a:gd name="T22" fmla="*/ 227207 w 77"/>
                <a:gd name="T23" fmla="*/ 135411 h 66"/>
                <a:gd name="T24" fmla="*/ 234763 w 77"/>
                <a:gd name="T25" fmla="*/ 141099 h 66"/>
                <a:gd name="T26" fmla="*/ 252025 w 77"/>
                <a:gd name="T27" fmla="*/ 129722 h 66"/>
                <a:gd name="T28" fmla="*/ 263101 w 77"/>
                <a:gd name="T29" fmla="*/ 132630 h 66"/>
                <a:gd name="T30" fmla="*/ 259048 w 77"/>
                <a:gd name="T31" fmla="*/ 141099 h 66"/>
                <a:gd name="T32" fmla="*/ 241627 w 77"/>
                <a:gd name="T33" fmla="*/ 154692 h 66"/>
                <a:gd name="T34" fmla="*/ 252025 w 77"/>
                <a:gd name="T35" fmla="*/ 165952 h 66"/>
                <a:gd name="T36" fmla="*/ 273499 w 77"/>
                <a:gd name="T37" fmla="*/ 179637 h 66"/>
                <a:gd name="T38" fmla="*/ 252025 w 77"/>
                <a:gd name="T39" fmla="*/ 173948 h 66"/>
                <a:gd name="T40" fmla="*/ 227207 w 77"/>
                <a:gd name="T41" fmla="*/ 163166 h 66"/>
                <a:gd name="T42" fmla="*/ 216814 w 77"/>
                <a:gd name="T43" fmla="*/ 171045 h 66"/>
                <a:gd name="T44" fmla="*/ 213290 w 77"/>
                <a:gd name="T45" fmla="*/ 179637 h 66"/>
                <a:gd name="T46" fmla="*/ 202235 w 77"/>
                <a:gd name="T47" fmla="*/ 173948 h 66"/>
                <a:gd name="T48" fmla="*/ 191842 w 77"/>
                <a:gd name="T49" fmla="*/ 173948 h 66"/>
                <a:gd name="T50" fmla="*/ 173867 w 77"/>
                <a:gd name="T51" fmla="*/ 176758 h 66"/>
                <a:gd name="T52" fmla="*/ 145396 w 77"/>
                <a:gd name="T53" fmla="*/ 163166 h 66"/>
                <a:gd name="T54" fmla="*/ 134998 w 77"/>
                <a:gd name="T55" fmla="*/ 157477 h 66"/>
                <a:gd name="T56" fmla="*/ 131632 w 77"/>
                <a:gd name="T57" fmla="*/ 154692 h 66"/>
                <a:gd name="T58" fmla="*/ 120552 w 77"/>
                <a:gd name="T59" fmla="*/ 151886 h 66"/>
                <a:gd name="T60" fmla="*/ 117053 w 77"/>
                <a:gd name="T61" fmla="*/ 148979 h 66"/>
                <a:gd name="T62" fmla="*/ 110159 w 77"/>
                <a:gd name="T63" fmla="*/ 160380 h 66"/>
                <a:gd name="T64" fmla="*/ 53315 w 77"/>
                <a:gd name="T65" fmla="*/ 154692 h 66"/>
                <a:gd name="T66" fmla="*/ 14579 w 77"/>
                <a:gd name="T67" fmla="*/ 151886 h 66"/>
                <a:gd name="T68" fmla="*/ 17949 w 77"/>
                <a:gd name="T69" fmla="*/ 146788 h 66"/>
                <a:gd name="T70" fmla="*/ 21474 w 77"/>
                <a:gd name="T71" fmla="*/ 126941 h 66"/>
                <a:gd name="T72" fmla="*/ 21474 w 77"/>
                <a:gd name="T73" fmla="*/ 116135 h 66"/>
                <a:gd name="T74" fmla="*/ 31867 w 77"/>
                <a:gd name="T75" fmla="*/ 102542 h 66"/>
                <a:gd name="T76" fmla="*/ 24972 w 77"/>
                <a:gd name="T77" fmla="*/ 82691 h 66"/>
                <a:gd name="T78" fmla="*/ 21474 w 77"/>
                <a:gd name="T79" fmla="*/ 77573 h 66"/>
                <a:gd name="T80" fmla="*/ 14579 w 77"/>
                <a:gd name="T81" fmla="*/ 69098 h 66"/>
                <a:gd name="T82" fmla="*/ 3499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53"/>
            <p:cNvSpPr>
              <a:spLocks/>
            </p:cNvSpPr>
            <p:nvPr/>
          </p:nvSpPr>
          <p:spPr bwMode="auto">
            <a:xfrm>
              <a:off x="3632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4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85" name="Group 54"/>
            <p:cNvGrpSpPr>
              <a:grpSpLocks/>
            </p:cNvGrpSpPr>
            <p:nvPr/>
          </p:nvGrpSpPr>
          <p:grpSpPr bwMode="auto">
            <a:xfrm>
              <a:off x="3668" y="1384"/>
              <a:ext cx="523" cy="468"/>
              <a:chOff x="3562" y="1636"/>
              <a:chExt cx="497" cy="468"/>
            </a:xfrm>
          </p:grpSpPr>
          <p:sp>
            <p:nvSpPr>
              <p:cNvPr id="35909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073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3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3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5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5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769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1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0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86" name="Freeform 57"/>
            <p:cNvSpPr>
              <a:spLocks/>
            </p:cNvSpPr>
            <p:nvPr/>
          </p:nvSpPr>
          <p:spPr bwMode="auto">
            <a:xfrm>
              <a:off x="3878" y="1838"/>
              <a:ext cx="206" cy="351"/>
            </a:xfrm>
            <a:custGeom>
              <a:avLst/>
              <a:gdLst>
                <a:gd name="T0" fmla="*/ 3553 w 40"/>
                <a:gd name="T1" fmla="*/ 13548 h 72"/>
                <a:gd name="T2" fmla="*/ 14744 w 40"/>
                <a:gd name="T3" fmla="*/ 123747 h 72"/>
                <a:gd name="T4" fmla="*/ 14744 w 40"/>
                <a:gd name="T5" fmla="*/ 126526 h 72"/>
                <a:gd name="T6" fmla="*/ 14744 w 40"/>
                <a:gd name="T7" fmla="*/ 129309 h 72"/>
                <a:gd name="T8" fmla="*/ 14744 w 40"/>
                <a:gd name="T9" fmla="*/ 134964 h 72"/>
                <a:gd name="T10" fmla="*/ 18298 w 40"/>
                <a:gd name="T11" fmla="*/ 142857 h 72"/>
                <a:gd name="T12" fmla="*/ 21857 w 40"/>
                <a:gd name="T13" fmla="*/ 154216 h 72"/>
                <a:gd name="T14" fmla="*/ 14744 w 40"/>
                <a:gd name="T15" fmla="*/ 162650 h 72"/>
                <a:gd name="T16" fmla="*/ 14744 w 40"/>
                <a:gd name="T17" fmla="*/ 164863 h 72"/>
                <a:gd name="T18" fmla="*/ 7107 w 40"/>
                <a:gd name="T19" fmla="*/ 173443 h 72"/>
                <a:gd name="T20" fmla="*/ 0 w 40"/>
                <a:gd name="T21" fmla="*/ 179000 h 72"/>
                <a:gd name="T22" fmla="*/ 0 w 40"/>
                <a:gd name="T23" fmla="*/ 187463 h 72"/>
                <a:gd name="T24" fmla="*/ 0 w 40"/>
                <a:gd name="T25" fmla="*/ 195448 h 72"/>
                <a:gd name="T26" fmla="*/ 0 w 40"/>
                <a:gd name="T27" fmla="*/ 195448 h 72"/>
                <a:gd name="T28" fmla="*/ 0 w 40"/>
                <a:gd name="T29" fmla="*/ 198227 h 72"/>
                <a:gd name="T30" fmla="*/ 0 w 40"/>
                <a:gd name="T31" fmla="*/ 198227 h 72"/>
                <a:gd name="T32" fmla="*/ 3553 w 40"/>
                <a:gd name="T33" fmla="*/ 198227 h 72"/>
                <a:gd name="T34" fmla="*/ 7107 w 40"/>
                <a:gd name="T35" fmla="*/ 198227 h 72"/>
                <a:gd name="T36" fmla="*/ 7107 w 40"/>
                <a:gd name="T37" fmla="*/ 195448 h 72"/>
                <a:gd name="T38" fmla="*/ 7107 w 40"/>
                <a:gd name="T39" fmla="*/ 192548 h 72"/>
                <a:gd name="T40" fmla="*/ 18298 w 40"/>
                <a:gd name="T41" fmla="*/ 192548 h 72"/>
                <a:gd name="T42" fmla="*/ 28830 w 40"/>
                <a:gd name="T43" fmla="*/ 189769 h 72"/>
                <a:gd name="T44" fmla="*/ 43574 w 40"/>
                <a:gd name="T45" fmla="*/ 195448 h 72"/>
                <a:gd name="T46" fmla="*/ 43574 w 40"/>
                <a:gd name="T47" fmla="*/ 195448 h 72"/>
                <a:gd name="T48" fmla="*/ 47133 w 40"/>
                <a:gd name="T49" fmla="*/ 195448 h 72"/>
                <a:gd name="T50" fmla="*/ 50686 w 40"/>
                <a:gd name="T51" fmla="*/ 187463 h 72"/>
                <a:gd name="T52" fmla="*/ 57634 w 40"/>
                <a:gd name="T53" fmla="*/ 187463 h 72"/>
                <a:gd name="T54" fmla="*/ 61877 w 40"/>
                <a:gd name="T55" fmla="*/ 189769 h 72"/>
                <a:gd name="T56" fmla="*/ 65431 w 40"/>
                <a:gd name="T57" fmla="*/ 192548 h 72"/>
                <a:gd name="T58" fmla="*/ 68984 w 40"/>
                <a:gd name="T59" fmla="*/ 189769 h 72"/>
                <a:gd name="T60" fmla="*/ 72404 w 40"/>
                <a:gd name="T61" fmla="*/ 179000 h 72"/>
                <a:gd name="T62" fmla="*/ 75932 w 40"/>
                <a:gd name="T63" fmla="*/ 176222 h 72"/>
                <a:gd name="T64" fmla="*/ 79490 w 40"/>
                <a:gd name="T65" fmla="*/ 176222 h 72"/>
                <a:gd name="T66" fmla="*/ 87287 w 40"/>
                <a:gd name="T67" fmla="*/ 181901 h 72"/>
                <a:gd name="T68" fmla="*/ 97788 w 40"/>
                <a:gd name="T69" fmla="*/ 181901 h 72"/>
                <a:gd name="T70" fmla="*/ 101342 w 40"/>
                <a:gd name="T71" fmla="*/ 173443 h 72"/>
                <a:gd name="T72" fmla="*/ 119511 w 40"/>
                <a:gd name="T73" fmla="*/ 154216 h 72"/>
                <a:gd name="T74" fmla="*/ 119511 w 40"/>
                <a:gd name="T75" fmla="*/ 145753 h 72"/>
                <a:gd name="T76" fmla="*/ 123064 w 40"/>
                <a:gd name="T77" fmla="*/ 145753 h 72"/>
                <a:gd name="T78" fmla="*/ 134415 w 40"/>
                <a:gd name="T79" fmla="*/ 145753 h 72"/>
                <a:gd name="T80" fmla="*/ 137809 w 40"/>
                <a:gd name="T81" fmla="*/ 142857 h 72"/>
                <a:gd name="T82" fmla="*/ 144921 w 40"/>
                <a:gd name="T83" fmla="*/ 140644 h 72"/>
                <a:gd name="T84" fmla="*/ 144921 w 40"/>
                <a:gd name="T85" fmla="*/ 137743 h 72"/>
                <a:gd name="T86" fmla="*/ 144921 w 40"/>
                <a:gd name="T87" fmla="*/ 129309 h 72"/>
                <a:gd name="T88" fmla="*/ 144921 w 40"/>
                <a:gd name="T89" fmla="*/ 129309 h 72"/>
                <a:gd name="T90" fmla="*/ 144921 w 40"/>
                <a:gd name="T91" fmla="*/ 123747 h 72"/>
                <a:gd name="T92" fmla="*/ 126618 w 40"/>
                <a:gd name="T93" fmla="*/ 2779 h 72"/>
                <a:gd name="T94" fmla="*/ 126618 w 40"/>
                <a:gd name="T95" fmla="*/ 0 h 72"/>
                <a:gd name="T96" fmla="*/ 32383 w 40"/>
                <a:gd name="T97" fmla="*/ 8458 h 72"/>
                <a:gd name="T98" fmla="*/ 28830 w 40"/>
                <a:gd name="T99" fmla="*/ 11242 h 72"/>
                <a:gd name="T100" fmla="*/ 21857 w 40"/>
                <a:gd name="T101" fmla="*/ 13548 h 72"/>
                <a:gd name="T102" fmla="*/ 18298 w 40"/>
                <a:gd name="T103" fmla="*/ 16326 h 72"/>
                <a:gd name="T104" fmla="*/ 10532 w 40"/>
                <a:gd name="T105" fmla="*/ 16326 h 72"/>
                <a:gd name="T106" fmla="*/ 3553 w 40"/>
                <a:gd name="T107" fmla="*/ 13548 h 72"/>
                <a:gd name="T108" fmla="*/ 3553 w 40"/>
                <a:gd name="T109" fmla="*/ 13548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58"/>
            <p:cNvSpPr>
              <a:spLocks/>
            </p:cNvSpPr>
            <p:nvPr/>
          </p:nvSpPr>
          <p:spPr bwMode="auto">
            <a:xfrm>
              <a:off x="3664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59"/>
            <p:cNvSpPr>
              <a:spLocks/>
            </p:cNvSpPr>
            <p:nvPr/>
          </p:nvSpPr>
          <p:spPr bwMode="auto">
            <a:xfrm>
              <a:off x="4330" y="1721"/>
              <a:ext cx="404" cy="249"/>
            </a:xfrm>
            <a:custGeom>
              <a:avLst/>
              <a:gdLst>
                <a:gd name="T0" fmla="*/ 66348 w 79"/>
                <a:gd name="T1" fmla="*/ 135827 h 51"/>
                <a:gd name="T2" fmla="*/ 192191 w 79"/>
                <a:gd name="T3" fmla="*/ 116493 h 51"/>
                <a:gd name="T4" fmla="*/ 231236 w 79"/>
                <a:gd name="T5" fmla="*/ 110795 h 51"/>
                <a:gd name="T6" fmla="*/ 234586 w 79"/>
                <a:gd name="T7" fmla="*/ 110795 h 51"/>
                <a:gd name="T8" fmla="*/ 234586 w 79"/>
                <a:gd name="T9" fmla="*/ 108007 h 51"/>
                <a:gd name="T10" fmla="*/ 234586 w 79"/>
                <a:gd name="T11" fmla="*/ 105669 h 51"/>
                <a:gd name="T12" fmla="*/ 238063 w 79"/>
                <a:gd name="T13" fmla="*/ 102881 h 51"/>
                <a:gd name="T14" fmla="*/ 244890 w 79"/>
                <a:gd name="T15" fmla="*/ 102881 h 51"/>
                <a:gd name="T16" fmla="*/ 248209 w 79"/>
                <a:gd name="T17" fmla="*/ 102881 h 51"/>
                <a:gd name="T18" fmla="*/ 258514 w 79"/>
                <a:gd name="T19" fmla="*/ 97183 h 51"/>
                <a:gd name="T20" fmla="*/ 258514 w 79"/>
                <a:gd name="T21" fmla="*/ 91486 h 51"/>
                <a:gd name="T22" fmla="*/ 269499 w 79"/>
                <a:gd name="T23" fmla="*/ 85768 h 51"/>
                <a:gd name="T24" fmla="*/ 276300 w 79"/>
                <a:gd name="T25" fmla="*/ 82976 h 51"/>
                <a:gd name="T26" fmla="*/ 276300 w 79"/>
                <a:gd name="T27" fmla="*/ 80642 h 51"/>
                <a:gd name="T28" fmla="*/ 269499 w 79"/>
                <a:gd name="T29" fmla="*/ 77854 h 51"/>
                <a:gd name="T30" fmla="*/ 266021 w 79"/>
                <a:gd name="T31" fmla="*/ 74944 h 51"/>
                <a:gd name="T32" fmla="*/ 262672 w 79"/>
                <a:gd name="T33" fmla="*/ 74944 h 51"/>
                <a:gd name="T34" fmla="*/ 262672 w 79"/>
                <a:gd name="T35" fmla="*/ 72156 h 51"/>
                <a:gd name="T36" fmla="*/ 255036 w 79"/>
                <a:gd name="T37" fmla="*/ 72156 h 51"/>
                <a:gd name="T38" fmla="*/ 255036 w 79"/>
                <a:gd name="T39" fmla="*/ 66459 h 51"/>
                <a:gd name="T40" fmla="*/ 248209 w 79"/>
                <a:gd name="T41" fmla="*/ 66459 h 51"/>
                <a:gd name="T42" fmla="*/ 248209 w 79"/>
                <a:gd name="T43" fmla="*/ 63671 h 51"/>
                <a:gd name="T44" fmla="*/ 248209 w 79"/>
                <a:gd name="T45" fmla="*/ 55634 h 51"/>
                <a:gd name="T46" fmla="*/ 251687 w 79"/>
                <a:gd name="T47" fmla="*/ 55634 h 51"/>
                <a:gd name="T48" fmla="*/ 248209 w 79"/>
                <a:gd name="T49" fmla="*/ 50034 h 51"/>
                <a:gd name="T50" fmla="*/ 244890 w 79"/>
                <a:gd name="T51" fmla="*/ 47124 h 51"/>
                <a:gd name="T52" fmla="*/ 244890 w 79"/>
                <a:gd name="T53" fmla="*/ 47124 h 51"/>
                <a:gd name="T54" fmla="*/ 248209 w 79"/>
                <a:gd name="T55" fmla="*/ 44337 h 51"/>
                <a:gd name="T56" fmla="*/ 251687 w 79"/>
                <a:gd name="T57" fmla="*/ 41432 h 51"/>
                <a:gd name="T58" fmla="*/ 255036 w 79"/>
                <a:gd name="T59" fmla="*/ 33517 h 51"/>
                <a:gd name="T60" fmla="*/ 255036 w 79"/>
                <a:gd name="T61" fmla="*/ 30725 h 51"/>
                <a:gd name="T62" fmla="*/ 258514 w 79"/>
                <a:gd name="T63" fmla="*/ 27820 h 51"/>
                <a:gd name="T64" fmla="*/ 258514 w 79"/>
                <a:gd name="T65" fmla="*/ 25027 h 51"/>
                <a:gd name="T66" fmla="*/ 255036 w 79"/>
                <a:gd name="T67" fmla="*/ 25027 h 51"/>
                <a:gd name="T68" fmla="*/ 244890 w 79"/>
                <a:gd name="T69" fmla="*/ 22122 h 51"/>
                <a:gd name="T70" fmla="*/ 244890 w 79"/>
                <a:gd name="T71" fmla="*/ 22122 h 51"/>
                <a:gd name="T72" fmla="*/ 241413 w 79"/>
                <a:gd name="T73" fmla="*/ 19310 h 51"/>
                <a:gd name="T74" fmla="*/ 241413 w 79"/>
                <a:gd name="T75" fmla="*/ 16517 h 51"/>
                <a:gd name="T76" fmla="*/ 234586 w 79"/>
                <a:gd name="T77" fmla="*/ 8486 h 51"/>
                <a:gd name="T78" fmla="*/ 231236 w 79"/>
                <a:gd name="T79" fmla="*/ 8486 h 51"/>
                <a:gd name="T80" fmla="*/ 231236 w 79"/>
                <a:gd name="T81" fmla="*/ 5698 h 51"/>
                <a:gd name="T82" fmla="*/ 227079 w 79"/>
                <a:gd name="T83" fmla="*/ 5698 h 51"/>
                <a:gd name="T84" fmla="*/ 227079 w 79"/>
                <a:gd name="T85" fmla="*/ 5698 h 51"/>
                <a:gd name="T86" fmla="*/ 227079 w 79"/>
                <a:gd name="T87" fmla="*/ 2788 h 51"/>
                <a:gd name="T88" fmla="*/ 223601 w 79"/>
                <a:gd name="T89" fmla="*/ 0 h 51"/>
                <a:gd name="T90" fmla="*/ 31435 w 79"/>
                <a:gd name="T91" fmla="*/ 30725 h 51"/>
                <a:gd name="T92" fmla="*/ 28086 w 79"/>
                <a:gd name="T93" fmla="*/ 19310 h 51"/>
                <a:gd name="T94" fmla="*/ 17781 w 79"/>
                <a:gd name="T95" fmla="*/ 27820 h 51"/>
                <a:gd name="T96" fmla="*/ 17781 w 79"/>
                <a:gd name="T97" fmla="*/ 27820 h 51"/>
                <a:gd name="T98" fmla="*/ 13649 w 79"/>
                <a:gd name="T99" fmla="*/ 25027 h 51"/>
                <a:gd name="T100" fmla="*/ 13649 w 79"/>
                <a:gd name="T101" fmla="*/ 25027 h 51"/>
                <a:gd name="T102" fmla="*/ 10305 w 79"/>
                <a:gd name="T103" fmla="*/ 30725 h 51"/>
                <a:gd name="T104" fmla="*/ 3477 w 79"/>
                <a:gd name="T105" fmla="*/ 35851 h 51"/>
                <a:gd name="T106" fmla="*/ 0 w 79"/>
                <a:gd name="T107" fmla="*/ 38639 h 51"/>
                <a:gd name="T108" fmla="*/ 13649 w 79"/>
                <a:gd name="T109" fmla="*/ 99976 h 51"/>
                <a:gd name="T110" fmla="*/ 21264 w 79"/>
                <a:gd name="T111" fmla="*/ 141525 h 51"/>
                <a:gd name="T112" fmla="*/ 66348 w 79"/>
                <a:gd name="T113" fmla="*/ 135827 h 51"/>
                <a:gd name="T114" fmla="*/ 66348 w 79"/>
                <a:gd name="T115" fmla="*/ 13582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60"/>
            <p:cNvSpPr>
              <a:spLocks/>
            </p:cNvSpPr>
            <p:nvPr/>
          </p:nvSpPr>
          <p:spPr bwMode="auto">
            <a:xfrm>
              <a:off x="4196" y="1970"/>
              <a:ext cx="523" cy="287"/>
            </a:xfrm>
            <a:custGeom>
              <a:avLst/>
              <a:gdLst>
                <a:gd name="T0" fmla="*/ 109871 w 102"/>
                <a:gd name="T1" fmla="*/ 150091 h 59"/>
                <a:gd name="T2" fmla="*/ 91940 w 102"/>
                <a:gd name="T3" fmla="*/ 152290 h 59"/>
                <a:gd name="T4" fmla="*/ 78055 w 102"/>
                <a:gd name="T5" fmla="*/ 152290 h 59"/>
                <a:gd name="T6" fmla="*/ 17931 w 102"/>
                <a:gd name="T7" fmla="*/ 152290 h 59"/>
                <a:gd name="T8" fmla="*/ 31811 w 102"/>
                <a:gd name="T9" fmla="*/ 141690 h 59"/>
                <a:gd name="T10" fmla="*/ 35308 w 102"/>
                <a:gd name="T11" fmla="*/ 133290 h 59"/>
                <a:gd name="T12" fmla="*/ 66990 w 102"/>
                <a:gd name="T13" fmla="*/ 109225 h 59"/>
                <a:gd name="T14" fmla="*/ 74692 w 102"/>
                <a:gd name="T15" fmla="*/ 119825 h 59"/>
                <a:gd name="T16" fmla="*/ 95437 w 102"/>
                <a:gd name="T17" fmla="*/ 119825 h 59"/>
                <a:gd name="T18" fmla="*/ 102980 w 102"/>
                <a:gd name="T19" fmla="*/ 117057 h 59"/>
                <a:gd name="T20" fmla="*/ 120254 w 102"/>
                <a:gd name="T21" fmla="*/ 114173 h 59"/>
                <a:gd name="T22" fmla="*/ 127930 w 102"/>
                <a:gd name="T23" fmla="*/ 111424 h 59"/>
                <a:gd name="T24" fmla="*/ 148542 w 102"/>
                <a:gd name="T25" fmla="*/ 97964 h 59"/>
                <a:gd name="T26" fmla="*/ 156244 w 102"/>
                <a:gd name="T27" fmla="*/ 76191 h 59"/>
                <a:gd name="T28" fmla="*/ 173492 w 102"/>
                <a:gd name="T29" fmla="*/ 49267 h 59"/>
                <a:gd name="T30" fmla="*/ 184537 w 102"/>
                <a:gd name="T31" fmla="*/ 51563 h 59"/>
                <a:gd name="T32" fmla="*/ 194920 w 102"/>
                <a:gd name="T33" fmla="*/ 32465 h 59"/>
                <a:gd name="T34" fmla="*/ 209487 w 102"/>
                <a:gd name="T35" fmla="*/ 27401 h 59"/>
                <a:gd name="T36" fmla="*/ 216373 w 102"/>
                <a:gd name="T37" fmla="*/ 13465 h 59"/>
                <a:gd name="T38" fmla="*/ 216373 w 102"/>
                <a:gd name="T39" fmla="*/ 2768 h 59"/>
                <a:gd name="T40" fmla="*/ 241165 w 102"/>
                <a:gd name="T41" fmla="*/ 10600 h 59"/>
                <a:gd name="T42" fmla="*/ 248184 w 102"/>
                <a:gd name="T43" fmla="*/ 2768 h 59"/>
                <a:gd name="T44" fmla="*/ 258541 w 102"/>
                <a:gd name="T45" fmla="*/ 5633 h 59"/>
                <a:gd name="T46" fmla="*/ 269612 w 102"/>
                <a:gd name="T47" fmla="*/ 10600 h 59"/>
                <a:gd name="T48" fmla="*/ 283363 w 102"/>
                <a:gd name="T49" fmla="*/ 21866 h 59"/>
                <a:gd name="T50" fmla="*/ 272975 w 102"/>
                <a:gd name="T51" fmla="*/ 38098 h 59"/>
                <a:gd name="T52" fmla="*/ 286860 w 102"/>
                <a:gd name="T53" fmla="*/ 40866 h 59"/>
                <a:gd name="T54" fmla="*/ 297925 w 102"/>
                <a:gd name="T55" fmla="*/ 46499 h 59"/>
                <a:gd name="T56" fmla="*/ 308283 w 102"/>
                <a:gd name="T57" fmla="*/ 49267 h 59"/>
                <a:gd name="T58" fmla="*/ 329736 w 102"/>
                <a:gd name="T59" fmla="*/ 54331 h 59"/>
                <a:gd name="T60" fmla="*/ 329736 w 102"/>
                <a:gd name="T61" fmla="*/ 62731 h 59"/>
                <a:gd name="T62" fmla="*/ 326214 w 102"/>
                <a:gd name="T63" fmla="*/ 70563 h 59"/>
                <a:gd name="T64" fmla="*/ 336602 w 102"/>
                <a:gd name="T65" fmla="*/ 78964 h 59"/>
                <a:gd name="T66" fmla="*/ 329736 w 102"/>
                <a:gd name="T67" fmla="*/ 81732 h 59"/>
                <a:gd name="T68" fmla="*/ 333105 w 102"/>
                <a:gd name="T69" fmla="*/ 84592 h 59"/>
                <a:gd name="T70" fmla="*/ 326214 w 102"/>
                <a:gd name="T71" fmla="*/ 87360 h 59"/>
                <a:gd name="T72" fmla="*/ 333105 w 102"/>
                <a:gd name="T73" fmla="*/ 90133 h 59"/>
                <a:gd name="T74" fmla="*/ 333105 w 102"/>
                <a:gd name="T75" fmla="*/ 97964 h 59"/>
                <a:gd name="T76" fmla="*/ 326214 w 102"/>
                <a:gd name="T77" fmla="*/ 97964 h 59"/>
                <a:gd name="T78" fmla="*/ 340124 w 102"/>
                <a:gd name="T79" fmla="*/ 100825 h 59"/>
                <a:gd name="T80" fmla="*/ 354533 w 102"/>
                <a:gd name="T81" fmla="*/ 97964 h 59"/>
                <a:gd name="T82" fmla="*/ 358055 w 102"/>
                <a:gd name="T83" fmla="*/ 114173 h 59"/>
                <a:gd name="T84" fmla="*/ 358055 w 102"/>
                <a:gd name="T85" fmla="*/ 11705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61"/>
            <p:cNvSpPr>
              <a:spLocks/>
            </p:cNvSpPr>
            <p:nvPr/>
          </p:nvSpPr>
          <p:spPr bwMode="auto">
            <a:xfrm>
              <a:off x="4232" y="2350"/>
              <a:ext cx="353" cy="258"/>
            </a:xfrm>
            <a:custGeom>
              <a:avLst/>
              <a:gdLst>
                <a:gd name="T0" fmla="*/ 143819 w 69"/>
                <a:gd name="T1" fmla="*/ 144879 h 53"/>
                <a:gd name="T2" fmla="*/ 132825 w 69"/>
                <a:gd name="T3" fmla="*/ 142109 h 53"/>
                <a:gd name="T4" fmla="*/ 129479 w 69"/>
                <a:gd name="T5" fmla="*/ 131400 h 53"/>
                <a:gd name="T6" fmla="*/ 115815 w 69"/>
                <a:gd name="T7" fmla="*/ 120189 h 53"/>
                <a:gd name="T8" fmla="*/ 108852 w 69"/>
                <a:gd name="T9" fmla="*/ 106705 h 53"/>
                <a:gd name="T10" fmla="*/ 101367 w 69"/>
                <a:gd name="T11" fmla="*/ 101044 h 53"/>
                <a:gd name="T12" fmla="*/ 87708 w 69"/>
                <a:gd name="T13" fmla="*/ 93201 h 53"/>
                <a:gd name="T14" fmla="*/ 80873 w 69"/>
                <a:gd name="T15" fmla="*/ 87559 h 53"/>
                <a:gd name="T16" fmla="*/ 77394 w 69"/>
                <a:gd name="T17" fmla="*/ 82015 h 53"/>
                <a:gd name="T18" fmla="*/ 52766 w 69"/>
                <a:gd name="T19" fmla="*/ 68531 h 53"/>
                <a:gd name="T20" fmla="*/ 45931 w 69"/>
                <a:gd name="T21" fmla="*/ 62869 h 53"/>
                <a:gd name="T22" fmla="*/ 34942 w 69"/>
                <a:gd name="T23" fmla="*/ 51683 h 53"/>
                <a:gd name="T24" fmla="*/ 28112 w 69"/>
                <a:gd name="T25" fmla="*/ 43841 h 53"/>
                <a:gd name="T26" fmla="*/ 3479 w 69"/>
                <a:gd name="T27" fmla="*/ 38174 h 53"/>
                <a:gd name="T28" fmla="*/ 3479 w 69"/>
                <a:gd name="T29" fmla="*/ 27557 h 53"/>
                <a:gd name="T30" fmla="*/ 10314 w 69"/>
                <a:gd name="T31" fmla="*/ 21920 h 53"/>
                <a:gd name="T32" fmla="*/ 10314 w 69"/>
                <a:gd name="T33" fmla="*/ 19146 h 53"/>
                <a:gd name="T34" fmla="*/ 28112 w 69"/>
                <a:gd name="T35" fmla="*/ 13508 h 53"/>
                <a:gd name="T36" fmla="*/ 41772 w 69"/>
                <a:gd name="T37" fmla="*/ 8412 h 53"/>
                <a:gd name="T38" fmla="*/ 45931 w 69"/>
                <a:gd name="T39" fmla="*/ 5661 h 53"/>
                <a:gd name="T40" fmla="*/ 108852 w 69"/>
                <a:gd name="T41" fmla="*/ 2775 h 53"/>
                <a:gd name="T42" fmla="*/ 108852 w 69"/>
                <a:gd name="T43" fmla="*/ 5661 h 53"/>
                <a:gd name="T44" fmla="*/ 122644 w 69"/>
                <a:gd name="T45" fmla="*/ 10617 h 53"/>
                <a:gd name="T46" fmla="*/ 178761 w 69"/>
                <a:gd name="T47" fmla="*/ 10617 h 53"/>
                <a:gd name="T48" fmla="*/ 238331 w 69"/>
                <a:gd name="T49" fmla="*/ 46610 h 53"/>
                <a:gd name="T50" fmla="*/ 231501 w 69"/>
                <a:gd name="T51" fmla="*/ 51683 h 53"/>
                <a:gd name="T52" fmla="*/ 220533 w 69"/>
                <a:gd name="T53" fmla="*/ 65756 h 53"/>
                <a:gd name="T54" fmla="*/ 217182 w 69"/>
                <a:gd name="T55" fmla="*/ 76373 h 53"/>
                <a:gd name="T56" fmla="*/ 217182 w 69"/>
                <a:gd name="T57" fmla="*/ 82015 h 53"/>
                <a:gd name="T58" fmla="*/ 210352 w 69"/>
                <a:gd name="T59" fmla="*/ 84785 h 53"/>
                <a:gd name="T60" fmla="*/ 206868 w 69"/>
                <a:gd name="T61" fmla="*/ 90427 h 53"/>
                <a:gd name="T62" fmla="*/ 200038 w 69"/>
                <a:gd name="T63" fmla="*/ 95523 h 53"/>
                <a:gd name="T64" fmla="*/ 185591 w 69"/>
                <a:gd name="T65" fmla="*/ 106705 h 53"/>
                <a:gd name="T66" fmla="*/ 175410 w 69"/>
                <a:gd name="T67" fmla="*/ 112347 h 53"/>
                <a:gd name="T68" fmla="*/ 171931 w 69"/>
                <a:gd name="T69" fmla="*/ 117322 h 53"/>
                <a:gd name="T70" fmla="*/ 160937 w 69"/>
                <a:gd name="T71" fmla="*/ 120189 h 53"/>
                <a:gd name="T72" fmla="*/ 160937 w 69"/>
                <a:gd name="T73" fmla="*/ 122964 h 53"/>
                <a:gd name="T74" fmla="*/ 157586 w 69"/>
                <a:gd name="T75" fmla="*/ 128625 h 53"/>
                <a:gd name="T76" fmla="*/ 150782 w 69"/>
                <a:gd name="T77" fmla="*/ 131400 h 53"/>
                <a:gd name="T78" fmla="*/ 150782 w 69"/>
                <a:gd name="T79" fmla="*/ 131400 h 53"/>
                <a:gd name="T80" fmla="*/ 150782 w 69"/>
                <a:gd name="T81" fmla="*/ 134145 h 53"/>
                <a:gd name="T82" fmla="*/ 154107 w 69"/>
                <a:gd name="T83" fmla="*/ 136467 h 53"/>
                <a:gd name="T84" fmla="*/ 147303 w 69"/>
                <a:gd name="T85" fmla="*/ 139242 h 53"/>
                <a:gd name="T86" fmla="*/ 143819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62"/>
            <p:cNvSpPr>
              <a:spLocks/>
            </p:cNvSpPr>
            <p:nvPr/>
          </p:nvSpPr>
          <p:spPr bwMode="auto">
            <a:xfrm>
              <a:off x="4073" y="2384"/>
              <a:ext cx="375" cy="376"/>
            </a:xfrm>
            <a:custGeom>
              <a:avLst/>
              <a:gdLst>
                <a:gd name="T0" fmla="*/ 31983 w 73"/>
                <a:gd name="T1" fmla="*/ 113762 h 77"/>
                <a:gd name="T2" fmla="*/ 39714 w 73"/>
                <a:gd name="T3" fmla="*/ 122254 h 77"/>
                <a:gd name="T4" fmla="*/ 46628 w 73"/>
                <a:gd name="T5" fmla="*/ 127977 h 77"/>
                <a:gd name="T6" fmla="*/ 46628 w 73"/>
                <a:gd name="T7" fmla="*/ 135892 h 77"/>
                <a:gd name="T8" fmla="*/ 50163 w 73"/>
                <a:gd name="T9" fmla="*/ 138681 h 77"/>
                <a:gd name="T10" fmla="*/ 46628 w 73"/>
                <a:gd name="T11" fmla="*/ 152988 h 77"/>
                <a:gd name="T12" fmla="*/ 43120 w 73"/>
                <a:gd name="T13" fmla="*/ 166627 h 77"/>
                <a:gd name="T14" fmla="*/ 50163 w 73"/>
                <a:gd name="T15" fmla="*/ 188757 h 77"/>
                <a:gd name="T16" fmla="*/ 57077 w 73"/>
                <a:gd name="T17" fmla="*/ 197244 h 77"/>
                <a:gd name="T18" fmla="*/ 60591 w 73"/>
                <a:gd name="T19" fmla="*/ 205281 h 77"/>
                <a:gd name="T20" fmla="*/ 64125 w 73"/>
                <a:gd name="T21" fmla="*/ 210980 h 77"/>
                <a:gd name="T22" fmla="*/ 207545 w 73"/>
                <a:gd name="T23" fmla="*/ 210980 h 77"/>
                <a:gd name="T24" fmla="*/ 214459 w 73"/>
                <a:gd name="T25" fmla="*/ 213768 h 77"/>
                <a:gd name="T26" fmla="*/ 211058 w 73"/>
                <a:gd name="T27" fmla="*/ 197244 h 77"/>
                <a:gd name="T28" fmla="*/ 214459 w 73"/>
                <a:gd name="T29" fmla="*/ 191662 h 77"/>
                <a:gd name="T30" fmla="*/ 229104 w 73"/>
                <a:gd name="T31" fmla="*/ 191662 h 77"/>
                <a:gd name="T32" fmla="*/ 239527 w 73"/>
                <a:gd name="T33" fmla="*/ 191662 h 77"/>
                <a:gd name="T34" fmla="*/ 239527 w 73"/>
                <a:gd name="T35" fmla="*/ 180241 h 77"/>
                <a:gd name="T36" fmla="*/ 239527 w 73"/>
                <a:gd name="T37" fmla="*/ 172325 h 77"/>
                <a:gd name="T38" fmla="*/ 246442 w 73"/>
                <a:gd name="T39" fmla="*/ 147289 h 77"/>
                <a:gd name="T40" fmla="*/ 254173 w 73"/>
                <a:gd name="T41" fmla="*/ 133080 h 77"/>
                <a:gd name="T42" fmla="*/ 261087 w 73"/>
                <a:gd name="T43" fmla="*/ 130765 h 77"/>
                <a:gd name="T44" fmla="*/ 261087 w 73"/>
                <a:gd name="T45" fmla="*/ 127977 h 77"/>
                <a:gd name="T46" fmla="*/ 257687 w 73"/>
                <a:gd name="T47" fmla="*/ 127977 h 77"/>
                <a:gd name="T48" fmla="*/ 246442 w 73"/>
                <a:gd name="T49" fmla="*/ 125042 h 77"/>
                <a:gd name="T50" fmla="*/ 243067 w 73"/>
                <a:gd name="T51" fmla="*/ 113762 h 77"/>
                <a:gd name="T52" fmla="*/ 229104 w 73"/>
                <a:gd name="T53" fmla="*/ 102936 h 77"/>
                <a:gd name="T54" fmla="*/ 221507 w 73"/>
                <a:gd name="T55" fmla="*/ 88726 h 77"/>
                <a:gd name="T56" fmla="*/ 214459 w 73"/>
                <a:gd name="T57" fmla="*/ 83028 h 77"/>
                <a:gd name="T58" fmla="*/ 200502 w 73"/>
                <a:gd name="T59" fmla="*/ 75112 h 77"/>
                <a:gd name="T60" fmla="*/ 192899 w 73"/>
                <a:gd name="T61" fmla="*/ 69389 h 77"/>
                <a:gd name="T62" fmla="*/ 189365 w 73"/>
                <a:gd name="T63" fmla="*/ 63690 h 77"/>
                <a:gd name="T64" fmla="*/ 164296 w 73"/>
                <a:gd name="T65" fmla="*/ 50076 h 77"/>
                <a:gd name="T66" fmla="*/ 157382 w 73"/>
                <a:gd name="T67" fmla="*/ 44353 h 77"/>
                <a:gd name="T68" fmla="*/ 146933 w 73"/>
                <a:gd name="T69" fmla="*/ 33527 h 77"/>
                <a:gd name="T70" fmla="*/ 139228 w 73"/>
                <a:gd name="T71" fmla="*/ 25036 h 77"/>
                <a:gd name="T72" fmla="*/ 114128 w 73"/>
                <a:gd name="T73" fmla="*/ 19337 h 77"/>
                <a:gd name="T74" fmla="*/ 114128 w 73"/>
                <a:gd name="T75" fmla="*/ 8487 h 77"/>
                <a:gd name="T76" fmla="*/ 121865 w 73"/>
                <a:gd name="T77" fmla="*/ 2788 h 77"/>
                <a:gd name="T78" fmla="*/ 121865 w 73"/>
                <a:gd name="T79" fmla="*/ 0 h 77"/>
                <a:gd name="T80" fmla="*/ 0 w 73"/>
                <a:gd name="T81" fmla="*/ 1361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63"/>
            <p:cNvSpPr>
              <a:spLocks/>
            </p:cNvSpPr>
            <p:nvPr/>
          </p:nvSpPr>
          <p:spPr bwMode="auto">
            <a:xfrm>
              <a:off x="4426" y="1916"/>
              <a:ext cx="318" cy="141"/>
            </a:xfrm>
            <a:custGeom>
              <a:avLst/>
              <a:gdLst>
                <a:gd name="T0" fmla="*/ 128036 w 62"/>
                <a:gd name="T1" fmla="*/ 5625 h 29"/>
                <a:gd name="T2" fmla="*/ 6893 w 62"/>
                <a:gd name="T3" fmla="*/ 46428 h 29"/>
                <a:gd name="T4" fmla="*/ 14572 w 62"/>
                <a:gd name="T5" fmla="*/ 43569 h 29"/>
                <a:gd name="T6" fmla="*/ 28333 w 62"/>
                <a:gd name="T7" fmla="*/ 35177 h 29"/>
                <a:gd name="T8" fmla="*/ 35354 w 62"/>
                <a:gd name="T9" fmla="*/ 29644 h 29"/>
                <a:gd name="T10" fmla="*/ 38724 w 62"/>
                <a:gd name="T11" fmla="*/ 27349 h 29"/>
                <a:gd name="T12" fmla="*/ 49798 w 62"/>
                <a:gd name="T13" fmla="*/ 24587 h 29"/>
                <a:gd name="T14" fmla="*/ 67190 w 62"/>
                <a:gd name="T15" fmla="*/ 18957 h 29"/>
                <a:gd name="T16" fmla="*/ 74740 w 62"/>
                <a:gd name="T17" fmla="*/ 21845 h 29"/>
                <a:gd name="T18" fmla="*/ 81629 w 62"/>
                <a:gd name="T19" fmla="*/ 21845 h 29"/>
                <a:gd name="T20" fmla="*/ 88655 w 62"/>
                <a:gd name="T21" fmla="*/ 32411 h 29"/>
                <a:gd name="T22" fmla="*/ 95523 w 62"/>
                <a:gd name="T23" fmla="*/ 32411 h 29"/>
                <a:gd name="T24" fmla="*/ 95523 w 62"/>
                <a:gd name="T25" fmla="*/ 38036 h 29"/>
                <a:gd name="T26" fmla="*/ 110095 w 62"/>
                <a:gd name="T27" fmla="*/ 40802 h 29"/>
                <a:gd name="T28" fmla="*/ 120353 w 62"/>
                <a:gd name="T29" fmla="*/ 46428 h 29"/>
                <a:gd name="T30" fmla="*/ 124538 w 62"/>
                <a:gd name="T31" fmla="*/ 51368 h 29"/>
                <a:gd name="T32" fmla="*/ 113490 w 62"/>
                <a:gd name="T33" fmla="*/ 68152 h 29"/>
                <a:gd name="T34" fmla="*/ 124538 w 62"/>
                <a:gd name="T35" fmla="*/ 73213 h 29"/>
                <a:gd name="T36" fmla="*/ 134929 w 62"/>
                <a:gd name="T37" fmla="*/ 75980 h 29"/>
                <a:gd name="T38" fmla="*/ 138427 w 62"/>
                <a:gd name="T39" fmla="*/ 75980 h 29"/>
                <a:gd name="T40" fmla="*/ 148819 w 62"/>
                <a:gd name="T41" fmla="*/ 73213 h 29"/>
                <a:gd name="T42" fmla="*/ 163262 w 62"/>
                <a:gd name="T43" fmla="*/ 78838 h 29"/>
                <a:gd name="T44" fmla="*/ 166760 w 62"/>
                <a:gd name="T45" fmla="*/ 75980 h 29"/>
                <a:gd name="T46" fmla="*/ 159892 w 62"/>
                <a:gd name="T47" fmla="*/ 70447 h 29"/>
                <a:gd name="T48" fmla="*/ 156394 w 62"/>
                <a:gd name="T49" fmla="*/ 68152 h 29"/>
                <a:gd name="T50" fmla="*/ 159892 w 62"/>
                <a:gd name="T51" fmla="*/ 65409 h 29"/>
                <a:gd name="T52" fmla="*/ 156394 w 62"/>
                <a:gd name="T53" fmla="*/ 62643 h 29"/>
                <a:gd name="T54" fmla="*/ 145321 w 62"/>
                <a:gd name="T55" fmla="*/ 51368 h 29"/>
                <a:gd name="T56" fmla="*/ 145321 w 62"/>
                <a:gd name="T57" fmla="*/ 43569 h 29"/>
                <a:gd name="T58" fmla="*/ 145321 w 62"/>
                <a:gd name="T59" fmla="*/ 32411 h 29"/>
                <a:gd name="T60" fmla="*/ 145321 w 62"/>
                <a:gd name="T61" fmla="*/ 27349 h 29"/>
                <a:gd name="T62" fmla="*/ 145321 w 62"/>
                <a:gd name="T63" fmla="*/ 24587 h 29"/>
                <a:gd name="T64" fmla="*/ 156394 w 62"/>
                <a:gd name="T65" fmla="*/ 16215 h 29"/>
                <a:gd name="T66" fmla="*/ 159892 w 62"/>
                <a:gd name="T67" fmla="*/ 10565 h 29"/>
                <a:gd name="T68" fmla="*/ 166760 w 62"/>
                <a:gd name="T69" fmla="*/ 10565 h 29"/>
                <a:gd name="T70" fmla="*/ 159892 w 62"/>
                <a:gd name="T71" fmla="*/ 21845 h 29"/>
                <a:gd name="T72" fmla="*/ 156394 w 62"/>
                <a:gd name="T73" fmla="*/ 27349 h 29"/>
                <a:gd name="T74" fmla="*/ 163262 w 62"/>
                <a:gd name="T75" fmla="*/ 32411 h 29"/>
                <a:gd name="T76" fmla="*/ 163262 w 62"/>
                <a:gd name="T77" fmla="*/ 43569 h 29"/>
                <a:gd name="T78" fmla="*/ 159892 w 62"/>
                <a:gd name="T79" fmla="*/ 49194 h 29"/>
                <a:gd name="T80" fmla="*/ 163262 w 62"/>
                <a:gd name="T81" fmla="*/ 51368 h 29"/>
                <a:gd name="T82" fmla="*/ 163262 w 62"/>
                <a:gd name="T83" fmla="*/ 57017 h 29"/>
                <a:gd name="T84" fmla="*/ 166760 w 62"/>
                <a:gd name="T85" fmla="*/ 65409 h 29"/>
                <a:gd name="T86" fmla="*/ 177152 w 62"/>
                <a:gd name="T87" fmla="*/ 68152 h 29"/>
                <a:gd name="T88" fmla="*/ 184727 w 62"/>
                <a:gd name="T89" fmla="*/ 65409 h 29"/>
                <a:gd name="T90" fmla="*/ 184727 w 62"/>
                <a:gd name="T91" fmla="*/ 70447 h 29"/>
                <a:gd name="T92" fmla="*/ 188225 w 62"/>
                <a:gd name="T93" fmla="*/ 75980 h 29"/>
                <a:gd name="T94" fmla="*/ 195119 w 62"/>
                <a:gd name="T95" fmla="*/ 78838 h 29"/>
                <a:gd name="T96" fmla="*/ 198617 w 62"/>
                <a:gd name="T97" fmla="*/ 75980 h 29"/>
                <a:gd name="T98" fmla="*/ 216558 w 62"/>
                <a:gd name="T99" fmla="*/ 70447 h 29"/>
                <a:gd name="T100" fmla="*/ 220056 w 62"/>
                <a:gd name="T101" fmla="*/ 51368 h 29"/>
                <a:gd name="T102" fmla="*/ 191723 w 62"/>
                <a:gd name="T103" fmla="*/ 57017 h 29"/>
                <a:gd name="T104" fmla="*/ 166760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64"/>
            <p:cNvSpPr>
              <a:spLocks/>
            </p:cNvSpPr>
            <p:nvPr/>
          </p:nvSpPr>
          <p:spPr bwMode="auto">
            <a:xfrm>
              <a:off x="4668" y="1901"/>
              <a:ext cx="76" cy="117"/>
            </a:xfrm>
            <a:custGeom>
              <a:avLst/>
              <a:gdLst>
                <a:gd name="T0" fmla="*/ 50084 w 15"/>
                <a:gd name="T1" fmla="*/ 60484 h 24"/>
                <a:gd name="T2" fmla="*/ 50084 w 15"/>
                <a:gd name="T3" fmla="*/ 55375 h 24"/>
                <a:gd name="T4" fmla="*/ 46826 w 15"/>
                <a:gd name="T5" fmla="*/ 49696 h 24"/>
                <a:gd name="T6" fmla="*/ 40199 w 15"/>
                <a:gd name="T7" fmla="*/ 44036 h 24"/>
                <a:gd name="T8" fmla="*/ 33551 w 15"/>
                <a:gd name="T9" fmla="*/ 41257 h 24"/>
                <a:gd name="T10" fmla="*/ 30319 w 15"/>
                <a:gd name="T11" fmla="*/ 38478 h 24"/>
                <a:gd name="T12" fmla="*/ 30319 w 15"/>
                <a:gd name="T13" fmla="*/ 32799 h 24"/>
                <a:gd name="T14" fmla="*/ 23028 w 15"/>
                <a:gd name="T15" fmla="*/ 24906 h 24"/>
                <a:gd name="T16" fmla="*/ 19765 w 15"/>
                <a:gd name="T17" fmla="*/ 22006 h 24"/>
                <a:gd name="T18" fmla="*/ 16507 w 15"/>
                <a:gd name="T19" fmla="*/ 16326 h 24"/>
                <a:gd name="T20" fmla="*/ 13143 w 15"/>
                <a:gd name="T21" fmla="*/ 13548 h 24"/>
                <a:gd name="T22" fmla="*/ 13143 w 15"/>
                <a:gd name="T23" fmla="*/ 11359 h 24"/>
                <a:gd name="T24" fmla="*/ 13143 w 15"/>
                <a:gd name="T25" fmla="*/ 11359 h 24"/>
                <a:gd name="T26" fmla="*/ 13143 w 15"/>
                <a:gd name="T27" fmla="*/ 8463 h 24"/>
                <a:gd name="T28" fmla="*/ 16507 w 15"/>
                <a:gd name="T29" fmla="*/ 0 h 24"/>
                <a:gd name="T30" fmla="*/ 13143 w 15"/>
                <a:gd name="T31" fmla="*/ 0 h 24"/>
                <a:gd name="T32" fmla="*/ 6622 w 15"/>
                <a:gd name="T33" fmla="*/ 0 h 24"/>
                <a:gd name="T34" fmla="*/ 3258 w 15"/>
                <a:gd name="T35" fmla="*/ 2779 h 24"/>
                <a:gd name="T36" fmla="*/ 3258 w 15"/>
                <a:gd name="T37" fmla="*/ 5679 h 24"/>
                <a:gd name="T38" fmla="*/ 3258 w 15"/>
                <a:gd name="T39" fmla="*/ 8463 h 24"/>
                <a:gd name="T40" fmla="*/ 0 w 15"/>
                <a:gd name="T41" fmla="*/ 8463 h 24"/>
                <a:gd name="T42" fmla="*/ 23028 w 15"/>
                <a:gd name="T43" fmla="*/ 66046 h 24"/>
                <a:gd name="T44" fmla="*/ 50084 w 15"/>
                <a:gd name="T45" fmla="*/ 60484 h 24"/>
                <a:gd name="T46" fmla="*/ 50084 w 15"/>
                <a:gd name="T47" fmla="*/ 60484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65"/>
            <p:cNvSpPr>
              <a:spLocks/>
            </p:cNvSpPr>
            <p:nvPr/>
          </p:nvSpPr>
          <p:spPr bwMode="auto">
            <a:xfrm>
              <a:off x="4688" y="1765"/>
              <a:ext cx="98" cy="205"/>
            </a:xfrm>
            <a:custGeom>
              <a:avLst/>
              <a:gdLst>
                <a:gd name="T0" fmla="*/ 0 w 19"/>
                <a:gd name="T1" fmla="*/ 85695 h 42"/>
                <a:gd name="T2" fmla="*/ 0 w 19"/>
                <a:gd name="T3" fmla="*/ 88482 h 42"/>
                <a:gd name="T4" fmla="*/ 7128 w 19"/>
                <a:gd name="T5" fmla="*/ 94198 h 42"/>
                <a:gd name="T6" fmla="*/ 21947 w 19"/>
                <a:gd name="T7" fmla="*/ 102681 h 42"/>
                <a:gd name="T8" fmla="*/ 32510 w 19"/>
                <a:gd name="T9" fmla="*/ 104989 h 42"/>
                <a:gd name="T10" fmla="*/ 36765 w 19"/>
                <a:gd name="T11" fmla="*/ 110710 h 42"/>
                <a:gd name="T12" fmla="*/ 40330 w 19"/>
                <a:gd name="T13" fmla="*/ 116401 h 42"/>
                <a:gd name="T14" fmla="*/ 47489 w 19"/>
                <a:gd name="T15" fmla="*/ 107801 h 42"/>
                <a:gd name="T16" fmla="*/ 50919 w 19"/>
                <a:gd name="T17" fmla="*/ 97107 h 42"/>
                <a:gd name="T18" fmla="*/ 62307 w 19"/>
                <a:gd name="T19" fmla="*/ 82908 h 42"/>
                <a:gd name="T20" fmla="*/ 69301 w 19"/>
                <a:gd name="T21" fmla="*/ 72092 h 42"/>
                <a:gd name="T22" fmla="*/ 65871 w 19"/>
                <a:gd name="T23" fmla="*/ 52792 h 42"/>
                <a:gd name="T24" fmla="*/ 62307 w 19"/>
                <a:gd name="T25" fmla="*/ 35690 h 42"/>
                <a:gd name="T26" fmla="*/ 50919 w 19"/>
                <a:gd name="T27" fmla="*/ 38594 h 42"/>
                <a:gd name="T28" fmla="*/ 47489 w 19"/>
                <a:gd name="T29" fmla="*/ 38594 h 42"/>
                <a:gd name="T30" fmla="*/ 43925 w 19"/>
                <a:gd name="T31" fmla="*/ 38594 h 42"/>
                <a:gd name="T32" fmla="*/ 47489 w 19"/>
                <a:gd name="T33" fmla="*/ 30711 h 42"/>
                <a:gd name="T34" fmla="*/ 50919 w 19"/>
                <a:gd name="T35" fmla="*/ 30711 h 42"/>
                <a:gd name="T36" fmla="*/ 54483 w 19"/>
                <a:gd name="T37" fmla="*/ 22086 h 42"/>
                <a:gd name="T38" fmla="*/ 58743 w 19"/>
                <a:gd name="T39" fmla="*/ 16507 h 42"/>
                <a:gd name="T40" fmla="*/ 14819 w 19"/>
                <a:gd name="T41" fmla="*/ 0 h 42"/>
                <a:gd name="T42" fmla="*/ 10563 w 19"/>
                <a:gd name="T43" fmla="*/ 5696 h 42"/>
                <a:gd name="T44" fmla="*/ 7128 w 19"/>
                <a:gd name="T45" fmla="*/ 16507 h 42"/>
                <a:gd name="T46" fmla="*/ 0 w 19"/>
                <a:gd name="T47" fmla="*/ 22086 h 42"/>
                <a:gd name="T48" fmla="*/ 3564 w 19"/>
                <a:gd name="T49" fmla="*/ 24990 h 42"/>
                <a:gd name="T50" fmla="*/ 3564 w 19"/>
                <a:gd name="T51" fmla="*/ 30711 h 42"/>
                <a:gd name="T52" fmla="*/ 3564 w 19"/>
                <a:gd name="T53" fmla="*/ 41405 h 42"/>
                <a:gd name="T54" fmla="*/ 10563 w 19"/>
                <a:gd name="T55" fmla="*/ 47101 h 42"/>
                <a:gd name="T56" fmla="*/ 18383 w 19"/>
                <a:gd name="T57" fmla="*/ 50005 h 42"/>
                <a:gd name="T58" fmla="*/ 25511 w 19"/>
                <a:gd name="T59" fmla="*/ 52792 h 42"/>
                <a:gd name="T60" fmla="*/ 32510 w 19"/>
                <a:gd name="T61" fmla="*/ 58488 h 42"/>
                <a:gd name="T62" fmla="*/ 14819 w 19"/>
                <a:gd name="T63" fmla="*/ 66396 h 42"/>
                <a:gd name="T64" fmla="*/ 3564 w 19"/>
                <a:gd name="T65" fmla="*/ 77783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66"/>
            <p:cNvSpPr>
              <a:spLocks/>
            </p:cNvSpPr>
            <p:nvPr/>
          </p:nvSpPr>
          <p:spPr bwMode="auto">
            <a:xfrm>
              <a:off x="4775" y="1672"/>
              <a:ext cx="118" cy="107"/>
            </a:xfrm>
            <a:custGeom>
              <a:avLst/>
              <a:gdLst>
                <a:gd name="T0" fmla="*/ 0 w 23"/>
                <a:gd name="T1" fmla="*/ 10574 h 22"/>
                <a:gd name="T2" fmla="*/ 28346 w 23"/>
                <a:gd name="T3" fmla="*/ 5632 h 22"/>
                <a:gd name="T4" fmla="*/ 28346 w 23"/>
                <a:gd name="T5" fmla="*/ 8399 h 22"/>
                <a:gd name="T6" fmla="*/ 31875 w 23"/>
                <a:gd name="T7" fmla="*/ 8399 h 22"/>
                <a:gd name="T8" fmla="*/ 31875 w 23"/>
                <a:gd name="T9" fmla="*/ 8399 h 22"/>
                <a:gd name="T10" fmla="*/ 71303 w 23"/>
                <a:gd name="T11" fmla="*/ 0 h 22"/>
                <a:gd name="T12" fmla="*/ 81702 w 23"/>
                <a:gd name="T13" fmla="*/ 24625 h 22"/>
                <a:gd name="T14" fmla="*/ 81702 w 23"/>
                <a:gd name="T15" fmla="*/ 27392 h 22"/>
                <a:gd name="T16" fmla="*/ 78331 w 23"/>
                <a:gd name="T17" fmla="*/ 27392 h 22"/>
                <a:gd name="T18" fmla="*/ 81702 w 23"/>
                <a:gd name="T19" fmla="*/ 30257 h 22"/>
                <a:gd name="T20" fmla="*/ 81702 w 23"/>
                <a:gd name="T21" fmla="*/ 30257 h 22"/>
                <a:gd name="T22" fmla="*/ 74807 w 23"/>
                <a:gd name="T23" fmla="*/ 32455 h 22"/>
                <a:gd name="T24" fmla="*/ 60221 w 23"/>
                <a:gd name="T25" fmla="*/ 35198 h 22"/>
                <a:gd name="T26" fmla="*/ 56855 w 23"/>
                <a:gd name="T27" fmla="*/ 35198 h 22"/>
                <a:gd name="T28" fmla="*/ 56855 w 23"/>
                <a:gd name="T29" fmla="*/ 35198 h 22"/>
                <a:gd name="T30" fmla="*/ 56855 w 23"/>
                <a:gd name="T31" fmla="*/ 38082 h 22"/>
                <a:gd name="T32" fmla="*/ 56855 w 23"/>
                <a:gd name="T33" fmla="*/ 38082 h 22"/>
                <a:gd name="T34" fmla="*/ 46456 w 23"/>
                <a:gd name="T35" fmla="*/ 40850 h 22"/>
                <a:gd name="T36" fmla="*/ 35374 w 23"/>
                <a:gd name="T37" fmla="*/ 43598 h 22"/>
                <a:gd name="T38" fmla="*/ 35374 w 23"/>
                <a:gd name="T39" fmla="*/ 43598 h 22"/>
                <a:gd name="T40" fmla="*/ 28346 w 23"/>
                <a:gd name="T41" fmla="*/ 49249 h 22"/>
                <a:gd name="T42" fmla="*/ 10399 w 23"/>
                <a:gd name="T43" fmla="*/ 57055 h 22"/>
                <a:gd name="T44" fmla="*/ 6895 w 23"/>
                <a:gd name="T45" fmla="*/ 59823 h 22"/>
                <a:gd name="T46" fmla="*/ 0 w 23"/>
                <a:gd name="T47" fmla="*/ 57055 h 22"/>
                <a:gd name="T48" fmla="*/ 6895 w 23"/>
                <a:gd name="T49" fmla="*/ 51428 h 22"/>
                <a:gd name="T50" fmla="*/ 6895 w 23"/>
                <a:gd name="T51" fmla="*/ 49249 h 22"/>
                <a:gd name="T52" fmla="*/ 6895 w 23"/>
                <a:gd name="T53" fmla="*/ 46482 h 22"/>
                <a:gd name="T54" fmla="*/ 0 w 23"/>
                <a:gd name="T55" fmla="*/ 10574 h 22"/>
                <a:gd name="T56" fmla="*/ 0 w 23"/>
                <a:gd name="T57" fmla="*/ 105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67"/>
            <p:cNvSpPr>
              <a:spLocks/>
            </p:cNvSpPr>
            <p:nvPr/>
          </p:nvSpPr>
          <p:spPr bwMode="auto">
            <a:xfrm>
              <a:off x="4770" y="1589"/>
              <a:ext cx="232" cy="112"/>
            </a:xfrm>
            <a:custGeom>
              <a:avLst/>
              <a:gdLst>
                <a:gd name="T0" fmla="*/ 36733 w 45"/>
                <a:gd name="T1" fmla="*/ 19162 h 23"/>
                <a:gd name="T2" fmla="*/ 87552 w 45"/>
                <a:gd name="T3" fmla="*/ 8419 h 23"/>
                <a:gd name="T4" fmla="*/ 91114 w 45"/>
                <a:gd name="T5" fmla="*/ 8419 h 23"/>
                <a:gd name="T6" fmla="*/ 91114 w 45"/>
                <a:gd name="T7" fmla="*/ 5668 h 23"/>
                <a:gd name="T8" fmla="*/ 98265 w 45"/>
                <a:gd name="T9" fmla="*/ 0 h 23"/>
                <a:gd name="T10" fmla="*/ 105921 w 45"/>
                <a:gd name="T11" fmla="*/ 0 h 23"/>
                <a:gd name="T12" fmla="*/ 113046 w 45"/>
                <a:gd name="T13" fmla="*/ 8419 h 23"/>
                <a:gd name="T14" fmla="*/ 116603 w 45"/>
                <a:gd name="T15" fmla="*/ 13518 h 23"/>
                <a:gd name="T16" fmla="*/ 109483 w 45"/>
                <a:gd name="T17" fmla="*/ 19162 h 23"/>
                <a:gd name="T18" fmla="*/ 105921 w 45"/>
                <a:gd name="T19" fmla="*/ 27601 h 23"/>
                <a:gd name="T20" fmla="*/ 120032 w 45"/>
                <a:gd name="T21" fmla="*/ 27601 h 23"/>
                <a:gd name="T22" fmla="*/ 131410 w 45"/>
                <a:gd name="T23" fmla="*/ 40997 h 23"/>
                <a:gd name="T24" fmla="*/ 149088 w 45"/>
                <a:gd name="T25" fmla="*/ 43870 h 23"/>
                <a:gd name="T26" fmla="*/ 156899 w 45"/>
                <a:gd name="T27" fmla="*/ 38226 h 23"/>
                <a:gd name="T28" fmla="*/ 153337 w 45"/>
                <a:gd name="T29" fmla="*/ 32558 h 23"/>
                <a:gd name="T30" fmla="*/ 145526 w 45"/>
                <a:gd name="T31" fmla="*/ 27601 h 23"/>
                <a:gd name="T32" fmla="*/ 153337 w 45"/>
                <a:gd name="T33" fmla="*/ 30376 h 23"/>
                <a:gd name="T34" fmla="*/ 163890 w 45"/>
                <a:gd name="T35" fmla="*/ 43870 h 23"/>
                <a:gd name="T36" fmla="*/ 160327 w 45"/>
                <a:gd name="T37" fmla="*/ 46641 h 23"/>
                <a:gd name="T38" fmla="*/ 145526 w 45"/>
                <a:gd name="T39" fmla="*/ 52309 h 23"/>
                <a:gd name="T40" fmla="*/ 134972 w 45"/>
                <a:gd name="T41" fmla="*/ 57383 h 23"/>
                <a:gd name="T42" fmla="*/ 134972 w 45"/>
                <a:gd name="T43" fmla="*/ 54490 h 23"/>
                <a:gd name="T44" fmla="*/ 131410 w 45"/>
                <a:gd name="T45" fmla="*/ 49538 h 23"/>
                <a:gd name="T46" fmla="*/ 123594 w 45"/>
                <a:gd name="T47" fmla="*/ 60159 h 23"/>
                <a:gd name="T48" fmla="*/ 116603 w 45"/>
                <a:gd name="T49" fmla="*/ 60159 h 23"/>
                <a:gd name="T50" fmla="*/ 116603 w 45"/>
                <a:gd name="T51" fmla="*/ 57383 h 23"/>
                <a:gd name="T52" fmla="*/ 109483 w 45"/>
                <a:gd name="T53" fmla="*/ 54490 h 23"/>
                <a:gd name="T54" fmla="*/ 101668 w 45"/>
                <a:gd name="T55" fmla="*/ 52309 h 23"/>
                <a:gd name="T56" fmla="*/ 98265 w 45"/>
                <a:gd name="T57" fmla="*/ 46641 h 23"/>
                <a:gd name="T58" fmla="*/ 76338 w 45"/>
                <a:gd name="T59" fmla="*/ 46641 h 23"/>
                <a:gd name="T60" fmla="*/ 36733 w 45"/>
                <a:gd name="T61" fmla="*/ 54490 h 23"/>
                <a:gd name="T62" fmla="*/ 32480 w 45"/>
                <a:gd name="T63" fmla="*/ 52309 h 23"/>
                <a:gd name="T64" fmla="*/ 0 w 45"/>
                <a:gd name="T65" fmla="*/ 57383 h 23"/>
                <a:gd name="T66" fmla="*/ 0 w 45"/>
                <a:gd name="T67" fmla="*/ 24708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8"/>
            <p:cNvSpPr>
              <a:spLocks/>
            </p:cNvSpPr>
            <p:nvPr/>
          </p:nvSpPr>
          <p:spPr bwMode="auto">
            <a:xfrm>
              <a:off x="4878" y="1662"/>
              <a:ext cx="61" cy="64"/>
            </a:xfrm>
            <a:custGeom>
              <a:avLst/>
              <a:gdLst>
                <a:gd name="T0" fmla="*/ 0 w 12"/>
                <a:gd name="T1" fmla="*/ 5839 h 13"/>
                <a:gd name="T2" fmla="*/ 9973 w 12"/>
                <a:gd name="T3" fmla="*/ 31749 h 13"/>
                <a:gd name="T4" fmla="*/ 9973 w 12"/>
                <a:gd name="T5" fmla="*/ 34609 h 13"/>
                <a:gd name="T6" fmla="*/ 6695 w 12"/>
                <a:gd name="T7" fmla="*/ 34609 h 13"/>
                <a:gd name="T8" fmla="*/ 9973 w 12"/>
                <a:gd name="T9" fmla="*/ 37593 h 13"/>
                <a:gd name="T10" fmla="*/ 9973 w 12"/>
                <a:gd name="T11" fmla="*/ 37593 h 13"/>
                <a:gd name="T12" fmla="*/ 9973 w 12"/>
                <a:gd name="T13" fmla="*/ 37593 h 13"/>
                <a:gd name="T14" fmla="*/ 20750 w 12"/>
                <a:gd name="T15" fmla="*/ 34609 h 13"/>
                <a:gd name="T16" fmla="*/ 24029 w 12"/>
                <a:gd name="T17" fmla="*/ 31749 h 13"/>
                <a:gd name="T18" fmla="*/ 24029 w 12"/>
                <a:gd name="T19" fmla="*/ 28746 h 13"/>
                <a:gd name="T20" fmla="*/ 24029 w 12"/>
                <a:gd name="T21" fmla="*/ 25886 h 13"/>
                <a:gd name="T22" fmla="*/ 24029 w 12"/>
                <a:gd name="T23" fmla="*/ 19924 h 13"/>
                <a:gd name="T24" fmla="*/ 27313 w 12"/>
                <a:gd name="T25" fmla="*/ 17669 h 13"/>
                <a:gd name="T26" fmla="*/ 27313 w 12"/>
                <a:gd name="T27" fmla="*/ 19924 h 13"/>
                <a:gd name="T28" fmla="*/ 27313 w 12"/>
                <a:gd name="T29" fmla="*/ 22902 h 13"/>
                <a:gd name="T30" fmla="*/ 27313 w 12"/>
                <a:gd name="T31" fmla="*/ 28746 h 13"/>
                <a:gd name="T32" fmla="*/ 30724 w 12"/>
                <a:gd name="T33" fmla="*/ 28746 h 13"/>
                <a:gd name="T34" fmla="*/ 30724 w 12"/>
                <a:gd name="T35" fmla="*/ 28746 h 13"/>
                <a:gd name="T36" fmla="*/ 30724 w 12"/>
                <a:gd name="T37" fmla="*/ 25886 h 13"/>
                <a:gd name="T38" fmla="*/ 34033 w 12"/>
                <a:gd name="T39" fmla="*/ 25886 h 13"/>
                <a:gd name="T40" fmla="*/ 37444 w 12"/>
                <a:gd name="T41" fmla="*/ 22902 h 13"/>
                <a:gd name="T42" fmla="*/ 40723 w 12"/>
                <a:gd name="T43" fmla="*/ 22902 h 13"/>
                <a:gd name="T44" fmla="*/ 40723 w 12"/>
                <a:gd name="T45" fmla="*/ 22902 h 13"/>
                <a:gd name="T46" fmla="*/ 37444 w 12"/>
                <a:gd name="T47" fmla="*/ 19924 h 13"/>
                <a:gd name="T48" fmla="*/ 37444 w 12"/>
                <a:gd name="T49" fmla="*/ 17669 h 13"/>
                <a:gd name="T50" fmla="*/ 37444 w 12"/>
                <a:gd name="T51" fmla="*/ 17669 h 13"/>
                <a:gd name="T52" fmla="*/ 34033 w 12"/>
                <a:gd name="T53" fmla="*/ 17669 h 13"/>
                <a:gd name="T54" fmla="*/ 30724 w 12"/>
                <a:gd name="T55" fmla="*/ 14686 h 13"/>
                <a:gd name="T56" fmla="*/ 30724 w 12"/>
                <a:gd name="T57" fmla="*/ 14686 h 13"/>
                <a:gd name="T58" fmla="*/ 24029 w 12"/>
                <a:gd name="T59" fmla="*/ 11682 h 13"/>
                <a:gd name="T60" fmla="*/ 20750 w 12"/>
                <a:gd name="T61" fmla="*/ 5839 h 13"/>
                <a:gd name="T62" fmla="*/ 20750 w 12"/>
                <a:gd name="T63" fmla="*/ 5839 h 13"/>
                <a:gd name="T64" fmla="*/ 16694 w 12"/>
                <a:gd name="T65" fmla="*/ 0 h 13"/>
                <a:gd name="T66" fmla="*/ 0 w 12"/>
                <a:gd name="T67" fmla="*/ 5839 h 13"/>
                <a:gd name="T68" fmla="*/ 0 w 12"/>
                <a:gd name="T69" fmla="*/ 5839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9"/>
            <p:cNvSpPr>
              <a:spLocks/>
            </p:cNvSpPr>
            <p:nvPr/>
          </p:nvSpPr>
          <p:spPr bwMode="auto">
            <a:xfrm>
              <a:off x="4811" y="1394"/>
              <a:ext cx="108" cy="229"/>
            </a:xfrm>
            <a:custGeom>
              <a:avLst/>
              <a:gdLst>
                <a:gd name="T0" fmla="*/ 75487 w 21"/>
                <a:gd name="T1" fmla="*/ 109891 h 47"/>
                <a:gd name="T2" fmla="*/ 72098 w 21"/>
                <a:gd name="T3" fmla="*/ 109891 h 47"/>
                <a:gd name="T4" fmla="*/ 68554 w 21"/>
                <a:gd name="T5" fmla="*/ 109891 h 47"/>
                <a:gd name="T6" fmla="*/ 65011 w 21"/>
                <a:gd name="T7" fmla="*/ 115543 h 47"/>
                <a:gd name="T8" fmla="*/ 60804 w 21"/>
                <a:gd name="T9" fmla="*/ 115543 h 47"/>
                <a:gd name="T10" fmla="*/ 60804 w 21"/>
                <a:gd name="T11" fmla="*/ 118320 h 47"/>
                <a:gd name="T12" fmla="*/ 60804 w 21"/>
                <a:gd name="T13" fmla="*/ 118320 h 47"/>
                <a:gd name="T14" fmla="*/ 60804 w 21"/>
                <a:gd name="T15" fmla="*/ 118320 h 47"/>
                <a:gd name="T16" fmla="*/ 57394 w 21"/>
                <a:gd name="T17" fmla="*/ 118320 h 47"/>
                <a:gd name="T18" fmla="*/ 57394 w 21"/>
                <a:gd name="T19" fmla="*/ 120644 h 47"/>
                <a:gd name="T20" fmla="*/ 6927 w 21"/>
                <a:gd name="T21" fmla="*/ 129098 h 47"/>
                <a:gd name="T22" fmla="*/ 3543 w 21"/>
                <a:gd name="T23" fmla="*/ 126198 h 47"/>
                <a:gd name="T24" fmla="*/ 0 w 21"/>
                <a:gd name="T25" fmla="*/ 123421 h 47"/>
                <a:gd name="T26" fmla="*/ 0 w 21"/>
                <a:gd name="T27" fmla="*/ 120644 h 47"/>
                <a:gd name="T28" fmla="*/ 3543 w 21"/>
                <a:gd name="T29" fmla="*/ 118320 h 47"/>
                <a:gd name="T30" fmla="*/ 0 w 21"/>
                <a:gd name="T31" fmla="*/ 112668 h 47"/>
                <a:gd name="T32" fmla="*/ 0 w 21"/>
                <a:gd name="T33" fmla="*/ 93583 h 47"/>
                <a:gd name="T34" fmla="*/ 0 w 21"/>
                <a:gd name="T35" fmla="*/ 87907 h 47"/>
                <a:gd name="T36" fmla="*/ 3543 w 21"/>
                <a:gd name="T37" fmla="*/ 76681 h 47"/>
                <a:gd name="T38" fmla="*/ 3543 w 21"/>
                <a:gd name="T39" fmla="*/ 71599 h 47"/>
                <a:gd name="T40" fmla="*/ 3543 w 21"/>
                <a:gd name="T41" fmla="*/ 65923 h 47"/>
                <a:gd name="T42" fmla="*/ 3543 w 21"/>
                <a:gd name="T43" fmla="*/ 60251 h 47"/>
                <a:gd name="T44" fmla="*/ 3543 w 21"/>
                <a:gd name="T45" fmla="*/ 57498 h 47"/>
                <a:gd name="T46" fmla="*/ 3543 w 21"/>
                <a:gd name="T47" fmla="*/ 54721 h 47"/>
                <a:gd name="T48" fmla="*/ 14678 w 21"/>
                <a:gd name="T49" fmla="*/ 49615 h 47"/>
                <a:gd name="T50" fmla="*/ 18221 w 21"/>
                <a:gd name="T51" fmla="*/ 38292 h 47"/>
                <a:gd name="T52" fmla="*/ 14678 w 21"/>
                <a:gd name="T53" fmla="*/ 32737 h 47"/>
                <a:gd name="T54" fmla="*/ 14678 w 21"/>
                <a:gd name="T55" fmla="*/ 27631 h 47"/>
                <a:gd name="T56" fmla="*/ 14678 w 21"/>
                <a:gd name="T57" fmla="*/ 27631 h 47"/>
                <a:gd name="T58" fmla="*/ 14678 w 21"/>
                <a:gd name="T59" fmla="*/ 24761 h 47"/>
                <a:gd name="T60" fmla="*/ 10476 w 21"/>
                <a:gd name="T61" fmla="*/ 19207 h 47"/>
                <a:gd name="T62" fmla="*/ 14678 w 21"/>
                <a:gd name="T63" fmla="*/ 10753 h 47"/>
                <a:gd name="T64" fmla="*/ 10476 w 21"/>
                <a:gd name="T65" fmla="*/ 8454 h 47"/>
                <a:gd name="T66" fmla="*/ 10476 w 21"/>
                <a:gd name="T67" fmla="*/ 5671 h 47"/>
                <a:gd name="T68" fmla="*/ 14678 w 21"/>
                <a:gd name="T69" fmla="*/ 5671 h 47"/>
                <a:gd name="T70" fmla="*/ 18221 w 21"/>
                <a:gd name="T71" fmla="*/ 2777 h 47"/>
                <a:gd name="T72" fmla="*/ 21636 w 21"/>
                <a:gd name="T73" fmla="*/ 2777 h 47"/>
                <a:gd name="T74" fmla="*/ 21636 w 21"/>
                <a:gd name="T75" fmla="*/ 2777 h 47"/>
                <a:gd name="T76" fmla="*/ 25154 w 21"/>
                <a:gd name="T77" fmla="*/ 0 h 47"/>
                <a:gd name="T78" fmla="*/ 60804 w 21"/>
                <a:gd name="T79" fmla="*/ 79458 h 47"/>
                <a:gd name="T80" fmla="*/ 60804 w 21"/>
                <a:gd name="T81" fmla="*/ 82235 h 47"/>
                <a:gd name="T82" fmla="*/ 60804 w 21"/>
                <a:gd name="T83" fmla="*/ 85130 h 47"/>
                <a:gd name="T84" fmla="*/ 60804 w 21"/>
                <a:gd name="T85" fmla="*/ 85130 h 47"/>
                <a:gd name="T86" fmla="*/ 68554 w 21"/>
                <a:gd name="T87" fmla="*/ 90684 h 47"/>
                <a:gd name="T88" fmla="*/ 72098 w 21"/>
                <a:gd name="T89" fmla="*/ 90684 h 47"/>
                <a:gd name="T90" fmla="*/ 72098 w 21"/>
                <a:gd name="T91" fmla="*/ 93583 h 47"/>
                <a:gd name="T92" fmla="*/ 72098 w 21"/>
                <a:gd name="T93" fmla="*/ 96360 h 47"/>
                <a:gd name="T94" fmla="*/ 75487 w 21"/>
                <a:gd name="T95" fmla="*/ 101442 h 47"/>
                <a:gd name="T96" fmla="*/ 75487 w 21"/>
                <a:gd name="T97" fmla="*/ 104219 h 47"/>
                <a:gd name="T98" fmla="*/ 75487 w 21"/>
                <a:gd name="T99" fmla="*/ 107114 h 47"/>
                <a:gd name="T100" fmla="*/ 75487 w 21"/>
                <a:gd name="T101" fmla="*/ 109891 h 47"/>
                <a:gd name="T102" fmla="*/ 75487 w 21"/>
                <a:gd name="T103" fmla="*/ 109891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70"/>
            <p:cNvSpPr>
              <a:spLocks/>
            </p:cNvSpPr>
            <p:nvPr/>
          </p:nvSpPr>
          <p:spPr bwMode="auto">
            <a:xfrm>
              <a:off x="4847" y="1189"/>
              <a:ext cx="251" cy="385"/>
            </a:xfrm>
            <a:custGeom>
              <a:avLst/>
              <a:gdLst>
                <a:gd name="T0" fmla="*/ 35084 w 49"/>
                <a:gd name="T1" fmla="*/ 195156 h 79"/>
                <a:gd name="T2" fmla="*/ 35084 w 49"/>
                <a:gd name="T3" fmla="*/ 200809 h 79"/>
                <a:gd name="T4" fmla="*/ 41932 w 49"/>
                <a:gd name="T5" fmla="*/ 206482 h 79"/>
                <a:gd name="T6" fmla="*/ 46102 w 49"/>
                <a:gd name="T7" fmla="*/ 208694 h 79"/>
                <a:gd name="T8" fmla="*/ 49590 w 49"/>
                <a:gd name="T9" fmla="*/ 217150 h 79"/>
                <a:gd name="T10" fmla="*/ 52951 w 49"/>
                <a:gd name="T11" fmla="*/ 211589 h 79"/>
                <a:gd name="T12" fmla="*/ 56439 w 49"/>
                <a:gd name="T13" fmla="*/ 200809 h 79"/>
                <a:gd name="T14" fmla="*/ 63313 w 49"/>
                <a:gd name="T15" fmla="*/ 186701 h 79"/>
                <a:gd name="T16" fmla="*/ 63313 w 49"/>
                <a:gd name="T17" fmla="*/ 184493 h 79"/>
                <a:gd name="T18" fmla="*/ 70162 w 49"/>
                <a:gd name="T19" fmla="*/ 173162 h 79"/>
                <a:gd name="T20" fmla="*/ 74337 w 49"/>
                <a:gd name="T21" fmla="*/ 176038 h 79"/>
                <a:gd name="T22" fmla="*/ 77825 w 49"/>
                <a:gd name="T23" fmla="*/ 176038 h 79"/>
                <a:gd name="T24" fmla="*/ 77825 w 49"/>
                <a:gd name="T25" fmla="*/ 170384 h 79"/>
                <a:gd name="T26" fmla="*/ 91523 w 49"/>
                <a:gd name="T27" fmla="*/ 167485 h 79"/>
                <a:gd name="T28" fmla="*/ 91523 w 49"/>
                <a:gd name="T29" fmla="*/ 162499 h 79"/>
                <a:gd name="T30" fmla="*/ 98530 w 49"/>
                <a:gd name="T31" fmla="*/ 159600 h 79"/>
                <a:gd name="T32" fmla="*/ 102546 w 49"/>
                <a:gd name="T33" fmla="*/ 153946 h 79"/>
                <a:gd name="T34" fmla="*/ 109421 w 49"/>
                <a:gd name="T35" fmla="*/ 142713 h 79"/>
                <a:gd name="T36" fmla="*/ 109421 w 49"/>
                <a:gd name="T37" fmla="*/ 140389 h 79"/>
                <a:gd name="T38" fmla="*/ 119758 w 49"/>
                <a:gd name="T39" fmla="*/ 140389 h 79"/>
                <a:gd name="T40" fmla="*/ 123246 w 49"/>
                <a:gd name="T41" fmla="*/ 134852 h 79"/>
                <a:gd name="T42" fmla="*/ 130776 w 49"/>
                <a:gd name="T43" fmla="*/ 129180 h 79"/>
                <a:gd name="T44" fmla="*/ 141144 w 49"/>
                <a:gd name="T45" fmla="*/ 131958 h 79"/>
                <a:gd name="T46" fmla="*/ 151481 w 49"/>
                <a:gd name="T47" fmla="*/ 120724 h 79"/>
                <a:gd name="T48" fmla="*/ 162499 w 49"/>
                <a:gd name="T49" fmla="*/ 112859 h 79"/>
                <a:gd name="T50" fmla="*/ 169348 w 49"/>
                <a:gd name="T51" fmla="*/ 109964 h 79"/>
                <a:gd name="T52" fmla="*/ 172842 w 49"/>
                <a:gd name="T53" fmla="*/ 104408 h 79"/>
                <a:gd name="T54" fmla="*/ 169348 w 49"/>
                <a:gd name="T55" fmla="*/ 101508 h 79"/>
                <a:gd name="T56" fmla="*/ 165993 w 49"/>
                <a:gd name="T57" fmla="*/ 98731 h 79"/>
                <a:gd name="T58" fmla="*/ 169348 w 49"/>
                <a:gd name="T59" fmla="*/ 96425 h 79"/>
                <a:gd name="T60" fmla="*/ 165993 w 49"/>
                <a:gd name="T61" fmla="*/ 87970 h 79"/>
                <a:gd name="T62" fmla="*/ 159011 w 49"/>
                <a:gd name="T63" fmla="*/ 85192 h 79"/>
                <a:gd name="T64" fmla="*/ 151481 w 49"/>
                <a:gd name="T65" fmla="*/ 87970 h 79"/>
                <a:gd name="T66" fmla="*/ 144632 w 49"/>
                <a:gd name="T67" fmla="*/ 76737 h 79"/>
                <a:gd name="T68" fmla="*/ 144632 w 49"/>
                <a:gd name="T69" fmla="*/ 71654 h 79"/>
                <a:gd name="T70" fmla="*/ 141144 w 49"/>
                <a:gd name="T71" fmla="*/ 71654 h 79"/>
                <a:gd name="T72" fmla="*/ 134270 w 49"/>
                <a:gd name="T73" fmla="*/ 71654 h 79"/>
                <a:gd name="T74" fmla="*/ 126735 w 49"/>
                <a:gd name="T75" fmla="*/ 68876 h 79"/>
                <a:gd name="T76" fmla="*/ 123246 w 49"/>
                <a:gd name="T77" fmla="*/ 60304 h 79"/>
                <a:gd name="T78" fmla="*/ 84674 w 49"/>
                <a:gd name="T79" fmla="*/ 0 h 79"/>
                <a:gd name="T80" fmla="*/ 77825 w 49"/>
                <a:gd name="T81" fmla="*/ 0 h 79"/>
                <a:gd name="T82" fmla="*/ 74337 w 49"/>
                <a:gd name="T83" fmla="*/ 5678 h 79"/>
                <a:gd name="T84" fmla="*/ 63313 w 49"/>
                <a:gd name="T85" fmla="*/ 5678 h 79"/>
                <a:gd name="T86" fmla="*/ 52951 w 49"/>
                <a:gd name="T87" fmla="*/ 13538 h 79"/>
                <a:gd name="T88" fmla="*/ 49590 w 49"/>
                <a:gd name="T89" fmla="*/ 5678 h 79"/>
                <a:gd name="T90" fmla="*/ 46102 w 49"/>
                <a:gd name="T91" fmla="*/ 2778 h 79"/>
                <a:gd name="T92" fmla="*/ 21361 w 49"/>
                <a:gd name="T93" fmla="*/ 43987 h 79"/>
                <a:gd name="T94" fmla="*/ 24741 w 49"/>
                <a:gd name="T95" fmla="*/ 52443 h 79"/>
                <a:gd name="T96" fmla="*/ 24741 w 49"/>
                <a:gd name="T97" fmla="*/ 60304 h 79"/>
                <a:gd name="T98" fmla="*/ 17867 w 49"/>
                <a:gd name="T99" fmla="*/ 65976 h 79"/>
                <a:gd name="T100" fmla="*/ 21361 w 49"/>
                <a:gd name="T101" fmla="*/ 87970 h 79"/>
                <a:gd name="T102" fmla="*/ 13697 w 49"/>
                <a:gd name="T103" fmla="*/ 98731 h 79"/>
                <a:gd name="T104" fmla="*/ 13697 w 49"/>
                <a:gd name="T105" fmla="*/ 107186 h 79"/>
                <a:gd name="T106" fmla="*/ 10337 w 49"/>
                <a:gd name="T107" fmla="*/ 109964 h 79"/>
                <a:gd name="T108" fmla="*/ 10337 w 49"/>
                <a:gd name="T109" fmla="*/ 115641 h 79"/>
                <a:gd name="T110" fmla="*/ 3488 w 49"/>
                <a:gd name="T111" fmla="*/ 112859 h 79"/>
                <a:gd name="T112" fmla="*/ 0 w 49"/>
                <a:gd name="T113" fmla="*/ 115641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00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35901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11 w 16"/>
                  <a:gd name="T11" fmla="*/ 30954 h 19"/>
                  <a:gd name="T12" fmla="*/ 35578 w 16"/>
                  <a:gd name="T13" fmla="*/ 13730 h 19"/>
                  <a:gd name="T14" fmla="*/ 8458 w 16"/>
                  <a:gd name="T15" fmla="*/ 0 h 19"/>
                  <a:gd name="T16" fmla="*/ 8458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2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130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3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4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030 w 4"/>
                  <a:gd name="T1" fmla="*/ 0 h 3"/>
                  <a:gd name="T2" fmla="*/ 5030 w 4"/>
                  <a:gd name="T3" fmla="*/ 0 h 3"/>
                  <a:gd name="T4" fmla="*/ 7063 w 4"/>
                  <a:gd name="T5" fmla="*/ 0 h 3"/>
                  <a:gd name="T6" fmla="*/ 7063 w 4"/>
                  <a:gd name="T7" fmla="*/ 0 h 3"/>
                  <a:gd name="T8" fmla="*/ 7063 w 4"/>
                  <a:gd name="T9" fmla="*/ 0 h 3"/>
                  <a:gd name="T10" fmla="*/ 7063 w 4"/>
                  <a:gd name="T11" fmla="*/ 2329 h 3"/>
                  <a:gd name="T12" fmla="*/ 7063 w 4"/>
                  <a:gd name="T13" fmla="*/ 2329 h 3"/>
                  <a:gd name="T14" fmla="*/ 7063 w 4"/>
                  <a:gd name="T15" fmla="*/ 2329 h 3"/>
                  <a:gd name="T16" fmla="*/ 9633 w 4"/>
                  <a:gd name="T17" fmla="*/ 2329 h 3"/>
                  <a:gd name="T18" fmla="*/ 7063 w 4"/>
                  <a:gd name="T19" fmla="*/ 4270 h 3"/>
                  <a:gd name="T20" fmla="*/ 7063 w 4"/>
                  <a:gd name="T21" fmla="*/ 4270 h 3"/>
                  <a:gd name="T22" fmla="*/ 7063 w 4"/>
                  <a:gd name="T23" fmla="*/ 4270 h 3"/>
                  <a:gd name="T24" fmla="*/ 7063 w 4"/>
                  <a:gd name="T25" fmla="*/ 6599 h 3"/>
                  <a:gd name="T26" fmla="*/ 7063 w 4"/>
                  <a:gd name="T27" fmla="*/ 6599 h 3"/>
                  <a:gd name="T28" fmla="*/ 7063 w 4"/>
                  <a:gd name="T29" fmla="*/ 6599 h 3"/>
                  <a:gd name="T30" fmla="*/ 5030 w 4"/>
                  <a:gd name="T31" fmla="*/ 6599 h 3"/>
                  <a:gd name="T32" fmla="*/ 5030 w 4"/>
                  <a:gd name="T33" fmla="*/ 6599 h 3"/>
                  <a:gd name="T34" fmla="*/ 5030 w 4"/>
                  <a:gd name="T35" fmla="*/ 6599 h 3"/>
                  <a:gd name="T36" fmla="*/ 2570 w 4"/>
                  <a:gd name="T37" fmla="*/ 6599 h 3"/>
                  <a:gd name="T38" fmla="*/ 2570 w 4"/>
                  <a:gd name="T39" fmla="*/ 6599 h 3"/>
                  <a:gd name="T40" fmla="*/ 2570 w 4"/>
                  <a:gd name="T41" fmla="*/ 6599 h 3"/>
                  <a:gd name="T42" fmla="*/ 2570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0 w 4"/>
                  <a:gd name="T55" fmla="*/ 2329 h 3"/>
                  <a:gd name="T56" fmla="*/ 2570 w 4"/>
                  <a:gd name="T57" fmla="*/ 0 h 3"/>
                  <a:gd name="T58" fmla="*/ 2570 w 4"/>
                  <a:gd name="T59" fmla="*/ 0 h 3"/>
                  <a:gd name="T60" fmla="*/ 2570 w 4"/>
                  <a:gd name="T61" fmla="*/ 0 h 3"/>
                  <a:gd name="T62" fmla="*/ 5030 w 4"/>
                  <a:gd name="T63" fmla="*/ 0 h 3"/>
                  <a:gd name="T64" fmla="*/ 5030 w 4"/>
                  <a:gd name="T65" fmla="*/ 0 h 3"/>
                  <a:gd name="T66" fmla="*/ 503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5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6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063 w 8"/>
                  <a:gd name="T3" fmla="*/ 12720 h 5"/>
                  <a:gd name="T4" fmla="*/ 14259 w 8"/>
                  <a:gd name="T5" fmla="*/ 12720 h 5"/>
                  <a:gd name="T6" fmla="*/ 19290 w 8"/>
                  <a:gd name="T7" fmla="*/ 5299 h 5"/>
                  <a:gd name="T8" fmla="*/ 12207 w 8"/>
                  <a:gd name="T9" fmla="*/ 0 h 5"/>
                  <a:gd name="T10" fmla="*/ 2570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7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8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58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242 w 8"/>
                  <a:gd name="T7" fmla="*/ 0 h 7"/>
                  <a:gd name="T8" fmla="*/ 0 w 8"/>
                  <a:gd name="T9" fmla="*/ 5615 h 7"/>
                  <a:gd name="T10" fmla="*/ 8458 w 8"/>
                  <a:gd name="T11" fmla="*/ 18899 h 7"/>
                  <a:gd name="T12" fmla="*/ 8458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844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1994</a:t>
            </a:r>
          </a:p>
        </p:txBody>
      </p:sp>
      <p:sp>
        <p:nvSpPr>
          <p:cNvPr id="35845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5846" name="Text Box 161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	    15%–19% </a:t>
            </a:r>
          </a:p>
        </p:txBody>
      </p:sp>
      <p:sp>
        <p:nvSpPr>
          <p:cNvPr id="35847" name="Rectangle 16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48" name="Rectangle 163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49" name="Rectangle 164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50" name="Rectangle 165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851" name="Rectangle 166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Group 156"/>
          <p:cNvGrpSpPr>
            <a:grpSpLocks/>
          </p:cNvGrpSpPr>
          <p:nvPr/>
        </p:nvGrpSpPr>
        <p:grpSpPr bwMode="auto">
          <a:xfrm>
            <a:off x="1155700" y="1709738"/>
            <a:ext cx="6938963" cy="3567112"/>
            <a:chOff x="728" y="1077"/>
            <a:chExt cx="4371" cy="2247"/>
          </a:xfrm>
        </p:grpSpPr>
        <p:sp>
          <p:nvSpPr>
            <p:cNvPr id="36875" name="Freeform 5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142497 h 55"/>
                <a:gd name="T2" fmla="*/ 18141 w 89"/>
                <a:gd name="T3" fmla="*/ 0 h 55"/>
                <a:gd name="T4" fmla="*/ 157039 w 89"/>
                <a:gd name="T5" fmla="*/ 8540 h 55"/>
                <a:gd name="T6" fmla="*/ 292721 w 89"/>
                <a:gd name="T7" fmla="*/ 11459 h 55"/>
                <a:gd name="T8" fmla="*/ 292721 w 89"/>
                <a:gd name="T9" fmla="*/ 13685 h 55"/>
                <a:gd name="T10" fmla="*/ 296095 w 89"/>
                <a:gd name="T11" fmla="*/ 25164 h 55"/>
                <a:gd name="T12" fmla="*/ 296095 w 89"/>
                <a:gd name="T13" fmla="*/ 28084 h 55"/>
                <a:gd name="T14" fmla="*/ 292721 w 89"/>
                <a:gd name="T15" fmla="*/ 36623 h 55"/>
                <a:gd name="T16" fmla="*/ 292721 w 89"/>
                <a:gd name="T17" fmla="*/ 50308 h 55"/>
                <a:gd name="T18" fmla="*/ 299602 w 89"/>
                <a:gd name="T19" fmla="*/ 64110 h 55"/>
                <a:gd name="T20" fmla="*/ 303135 w 89"/>
                <a:gd name="T21" fmla="*/ 69847 h 55"/>
                <a:gd name="T22" fmla="*/ 307330 w 89"/>
                <a:gd name="T23" fmla="*/ 84129 h 55"/>
                <a:gd name="T24" fmla="*/ 307330 w 89"/>
                <a:gd name="T25" fmla="*/ 106470 h 55"/>
                <a:gd name="T26" fmla="*/ 310703 w 89"/>
                <a:gd name="T27" fmla="*/ 112188 h 55"/>
                <a:gd name="T28" fmla="*/ 310703 w 89"/>
                <a:gd name="T29" fmla="*/ 120155 h 55"/>
                <a:gd name="T30" fmla="*/ 310703 w 89"/>
                <a:gd name="T31" fmla="*/ 123075 h 55"/>
                <a:gd name="T32" fmla="*/ 317743 w 89"/>
                <a:gd name="T33" fmla="*/ 142497 h 55"/>
                <a:gd name="T34" fmla="*/ 317743 w 89"/>
                <a:gd name="T35" fmla="*/ 148239 h 55"/>
                <a:gd name="T36" fmla="*/ 317743 w 89"/>
                <a:gd name="T37" fmla="*/ 153956 h 55"/>
                <a:gd name="T38" fmla="*/ 0 w 89"/>
                <a:gd name="T39" fmla="*/ 142497 h 55"/>
                <a:gd name="T40" fmla="*/ 0 w 89"/>
                <a:gd name="T41" fmla="*/ 14249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6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140644 h 64"/>
                <a:gd name="T2" fmla="*/ 10456 w 94"/>
                <a:gd name="T3" fmla="*/ 46912 h 64"/>
                <a:gd name="T4" fmla="*/ 14654 w 94"/>
                <a:gd name="T5" fmla="*/ 0 h 64"/>
                <a:gd name="T6" fmla="*/ 333193 w 94"/>
                <a:gd name="T7" fmla="*/ 11242 h 64"/>
                <a:gd name="T8" fmla="*/ 333193 w 94"/>
                <a:gd name="T9" fmla="*/ 16326 h 64"/>
                <a:gd name="T10" fmla="*/ 329658 w 94"/>
                <a:gd name="T11" fmla="*/ 19227 h 64"/>
                <a:gd name="T12" fmla="*/ 322053 w 94"/>
                <a:gd name="T13" fmla="*/ 27685 h 64"/>
                <a:gd name="T14" fmla="*/ 322053 w 94"/>
                <a:gd name="T15" fmla="*/ 30469 h 64"/>
                <a:gd name="T16" fmla="*/ 336707 w 94"/>
                <a:gd name="T17" fmla="*/ 41233 h 64"/>
                <a:gd name="T18" fmla="*/ 336707 w 94"/>
                <a:gd name="T19" fmla="*/ 126506 h 64"/>
                <a:gd name="T20" fmla="*/ 336707 w 94"/>
                <a:gd name="T21" fmla="*/ 126506 h 64"/>
                <a:gd name="T22" fmla="*/ 329658 w 94"/>
                <a:gd name="T23" fmla="*/ 126506 h 64"/>
                <a:gd name="T24" fmla="*/ 333193 w 94"/>
                <a:gd name="T25" fmla="*/ 129285 h 64"/>
                <a:gd name="T26" fmla="*/ 336707 w 94"/>
                <a:gd name="T27" fmla="*/ 132186 h 64"/>
                <a:gd name="T28" fmla="*/ 333193 w 94"/>
                <a:gd name="T29" fmla="*/ 137743 h 64"/>
                <a:gd name="T30" fmla="*/ 336707 w 94"/>
                <a:gd name="T31" fmla="*/ 140644 h 64"/>
                <a:gd name="T32" fmla="*/ 336707 w 94"/>
                <a:gd name="T33" fmla="*/ 148536 h 64"/>
                <a:gd name="T34" fmla="*/ 333193 w 94"/>
                <a:gd name="T35" fmla="*/ 148536 h 64"/>
                <a:gd name="T36" fmla="*/ 336707 w 94"/>
                <a:gd name="T37" fmla="*/ 154216 h 64"/>
                <a:gd name="T38" fmla="*/ 329658 w 94"/>
                <a:gd name="T39" fmla="*/ 162649 h 64"/>
                <a:gd name="T40" fmla="*/ 336707 w 94"/>
                <a:gd name="T41" fmla="*/ 170542 h 64"/>
                <a:gd name="T42" fmla="*/ 336707 w 94"/>
                <a:gd name="T43" fmla="*/ 176221 h 64"/>
                <a:gd name="T44" fmla="*/ 336707 w 94"/>
                <a:gd name="T45" fmla="*/ 176221 h 64"/>
                <a:gd name="T46" fmla="*/ 326277 w 94"/>
                <a:gd name="T47" fmla="*/ 170542 h 64"/>
                <a:gd name="T48" fmla="*/ 308087 w 94"/>
                <a:gd name="T49" fmla="*/ 162649 h 64"/>
                <a:gd name="T50" fmla="*/ 301171 w 94"/>
                <a:gd name="T51" fmla="*/ 159871 h 64"/>
                <a:gd name="T52" fmla="*/ 293433 w 94"/>
                <a:gd name="T53" fmla="*/ 159871 h 64"/>
                <a:gd name="T54" fmla="*/ 286517 w 94"/>
                <a:gd name="T55" fmla="*/ 164863 h 64"/>
                <a:gd name="T56" fmla="*/ 282976 w 94"/>
                <a:gd name="T57" fmla="*/ 164863 h 64"/>
                <a:gd name="T58" fmla="*/ 276060 w 94"/>
                <a:gd name="T59" fmla="*/ 164863 h 64"/>
                <a:gd name="T60" fmla="*/ 272551 w 94"/>
                <a:gd name="T61" fmla="*/ 156994 h 64"/>
                <a:gd name="T62" fmla="*/ 268353 w 94"/>
                <a:gd name="T63" fmla="*/ 154216 h 64"/>
                <a:gd name="T64" fmla="*/ 261406 w 94"/>
                <a:gd name="T65" fmla="*/ 156994 h 64"/>
                <a:gd name="T66" fmla="*/ 254356 w 94"/>
                <a:gd name="T67" fmla="*/ 156994 h 64"/>
                <a:gd name="T68" fmla="*/ 247440 w 94"/>
                <a:gd name="T69" fmla="*/ 148536 h 64"/>
                <a:gd name="T70" fmla="*/ 0 w 94"/>
                <a:gd name="T71" fmla="*/ 140644 h 64"/>
                <a:gd name="T72" fmla="*/ 0 w 94"/>
                <a:gd name="T73" fmla="*/ 14064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7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93595 h 55"/>
                <a:gd name="T2" fmla="*/ 10479 w 111"/>
                <a:gd name="T3" fmla="*/ 0 h 55"/>
                <a:gd name="T4" fmla="*/ 259039 w 111"/>
                <a:gd name="T5" fmla="*/ 8454 h 55"/>
                <a:gd name="T6" fmla="*/ 266816 w 111"/>
                <a:gd name="T7" fmla="*/ 16314 h 55"/>
                <a:gd name="T8" fmla="*/ 273751 w 111"/>
                <a:gd name="T9" fmla="*/ 16314 h 55"/>
                <a:gd name="T10" fmla="*/ 280819 w 111"/>
                <a:gd name="T11" fmla="*/ 13532 h 55"/>
                <a:gd name="T12" fmla="*/ 284363 w 111"/>
                <a:gd name="T13" fmla="*/ 16314 h 55"/>
                <a:gd name="T14" fmla="*/ 288437 w 111"/>
                <a:gd name="T15" fmla="*/ 24763 h 55"/>
                <a:gd name="T16" fmla="*/ 295531 w 111"/>
                <a:gd name="T17" fmla="*/ 24763 h 55"/>
                <a:gd name="T18" fmla="*/ 299075 w 111"/>
                <a:gd name="T19" fmla="*/ 24763 h 55"/>
                <a:gd name="T20" fmla="*/ 306010 w 111"/>
                <a:gd name="T21" fmla="*/ 19208 h 55"/>
                <a:gd name="T22" fmla="*/ 313762 w 111"/>
                <a:gd name="T23" fmla="*/ 19208 h 55"/>
                <a:gd name="T24" fmla="*/ 320722 w 111"/>
                <a:gd name="T25" fmla="*/ 21986 h 55"/>
                <a:gd name="T26" fmla="*/ 338953 w 111"/>
                <a:gd name="T27" fmla="*/ 30440 h 55"/>
                <a:gd name="T28" fmla="*/ 349431 w 111"/>
                <a:gd name="T29" fmla="*/ 35522 h 55"/>
                <a:gd name="T30" fmla="*/ 349431 w 111"/>
                <a:gd name="T31" fmla="*/ 41194 h 55"/>
                <a:gd name="T32" fmla="*/ 356366 w 111"/>
                <a:gd name="T33" fmla="*/ 43971 h 55"/>
                <a:gd name="T34" fmla="*/ 356366 w 111"/>
                <a:gd name="T35" fmla="*/ 46749 h 55"/>
                <a:gd name="T36" fmla="*/ 352981 w 111"/>
                <a:gd name="T37" fmla="*/ 52401 h 55"/>
                <a:gd name="T38" fmla="*/ 356366 w 111"/>
                <a:gd name="T39" fmla="*/ 57508 h 55"/>
                <a:gd name="T40" fmla="*/ 359915 w 111"/>
                <a:gd name="T41" fmla="*/ 65938 h 55"/>
                <a:gd name="T42" fmla="*/ 364149 w 111"/>
                <a:gd name="T43" fmla="*/ 68715 h 55"/>
                <a:gd name="T44" fmla="*/ 364149 w 111"/>
                <a:gd name="T45" fmla="*/ 71610 h 55"/>
                <a:gd name="T46" fmla="*/ 364149 w 111"/>
                <a:gd name="T47" fmla="*/ 76716 h 55"/>
                <a:gd name="T48" fmla="*/ 371078 w 111"/>
                <a:gd name="T49" fmla="*/ 79494 h 55"/>
                <a:gd name="T50" fmla="*/ 374627 w 111"/>
                <a:gd name="T51" fmla="*/ 82271 h 55"/>
                <a:gd name="T52" fmla="*/ 371078 w 111"/>
                <a:gd name="T53" fmla="*/ 87924 h 55"/>
                <a:gd name="T54" fmla="*/ 371078 w 111"/>
                <a:gd name="T55" fmla="*/ 93595 h 55"/>
                <a:gd name="T56" fmla="*/ 378146 w 111"/>
                <a:gd name="T57" fmla="*/ 96373 h 55"/>
                <a:gd name="T58" fmla="*/ 378146 w 111"/>
                <a:gd name="T59" fmla="*/ 101455 h 55"/>
                <a:gd name="T60" fmla="*/ 374627 w 111"/>
                <a:gd name="T61" fmla="*/ 104233 h 55"/>
                <a:gd name="T62" fmla="*/ 378146 w 111"/>
                <a:gd name="T63" fmla="*/ 107132 h 55"/>
                <a:gd name="T64" fmla="*/ 381690 w 111"/>
                <a:gd name="T65" fmla="*/ 112804 h 55"/>
                <a:gd name="T66" fmla="*/ 378146 w 111"/>
                <a:gd name="T67" fmla="*/ 115581 h 55"/>
                <a:gd name="T68" fmla="*/ 381690 w 111"/>
                <a:gd name="T69" fmla="*/ 120663 h 55"/>
                <a:gd name="T70" fmla="*/ 381690 w 111"/>
                <a:gd name="T71" fmla="*/ 123441 h 55"/>
                <a:gd name="T72" fmla="*/ 385106 w 111"/>
                <a:gd name="T73" fmla="*/ 126218 h 55"/>
                <a:gd name="T74" fmla="*/ 389314 w 111"/>
                <a:gd name="T75" fmla="*/ 131895 h 55"/>
                <a:gd name="T76" fmla="*/ 392858 w 111"/>
                <a:gd name="T77" fmla="*/ 137572 h 55"/>
                <a:gd name="T78" fmla="*/ 399793 w 111"/>
                <a:gd name="T79" fmla="*/ 142649 h 55"/>
                <a:gd name="T80" fmla="*/ 399793 w 111"/>
                <a:gd name="T81" fmla="*/ 145427 h 55"/>
                <a:gd name="T82" fmla="*/ 399793 w 111"/>
                <a:gd name="T83" fmla="*/ 148326 h 55"/>
                <a:gd name="T84" fmla="*/ 399793 w 111"/>
                <a:gd name="T85" fmla="*/ 151103 h 55"/>
                <a:gd name="T86" fmla="*/ 90393 w 111"/>
                <a:gd name="T87" fmla="*/ 145427 h 55"/>
                <a:gd name="T88" fmla="*/ 93783 w 111"/>
                <a:gd name="T89" fmla="*/ 98678 h 55"/>
                <a:gd name="T90" fmla="*/ 0 w 111"/>
                <a:gd name="T91" fmla="*/ 93595 h 55"/>
                <a:gd name="T92" fmla="*/ 0 w 111"/>
                <a:gd name="T93" fmla="*/ 9359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8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10327 w 100"/>
                <a:gd name="T1" fmla="*/ 0 h 53"/>
                <a:gd name="T2" fmla="*/ 313395 w 100"/>
                <a:gd name="T3" fmla="*/ 5708 h 53"/>
                <a:gd name="T4" fmla="*/ 333947 w 100"/>
                <a:gd name="T5" fmla="*/ 16571 h 53"/>
                <a:gd name="T6" fmla="*/ 327076 w 100"/>
                <a:gd name="T7" fmla="*/ 22279 h 53"/>
                <a:gd name="T8" fmla="*/ 327076 w 100"/>
                <a:gd name="T9" fmla="*/ 27894 h 53"/>
                <a:gd name="T10" fmla="*/ 330588 w 100"/>
                <a:gd name="T11" fmla="*/ 33602 h 53"/>
                <a:gd name="T12" fmla="*/ 333947 w 100"/>
                <a:gd name="T13" fmla="*/ 33602 h 53"/>
                <a:gd name="T14" fmla="*/ 338089 w 100"/>
                <a:gd name="T15" fmla="*/ 41670 h 53"/>
                <a:gd name="T16" fmla="*/ 341576 w 100"/>
                <a:gd name="T17" fmla="*/ 44465 h 53"/>
                <a:gd name="T18" fmla="*/ 348442 w 100"/>
                <a:gd name="T19" fmla="*/ 44465 h 53"/>
                <a:gd name="T20" fmla="*/ 348442 w 100"/>
                <a:gd name="T21" fmla="*/ 47377 h 53"/>
                <a:gd name="T22" fmla="*/ 351795 w 100"/>
                <a:gd name="T23" fmla="*/ 147752 h 53"/>
                <a:gd name="T24" fmla="*/ 0 w 100"/>
                <a:gd name="T25" fmla="*/ 142020 h 53"/>
                <a:gd name="T26" fmla="*/ 10327 w 100"/>
                <a:gd name="T27" fmla="*/ 0 h 53"/>
                <a:gd name="T28" fmla="*/ 1032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9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49806 w 116"/>
                <a:gd name="T1" fmla="*/ 2788 h 60"/>
                <a:gd name="T2" fmla="*/ 0 w 116"/>
                <a:gd name="T3" fmla="*/ 25042 h 60"/>
                <a:gd name="T4" fmla="*/ 141969 w 116"/>
                <a:gd name="T5" fmla="*/ 122288 h 60"/>
                <a:gd name="T6" fmla="*/ 148863 w 116"/>
                <a:gd name="T7" fmla="*/ 125077 h 60"/>
                <a:gd name="T8" fmla="*/ 159911 w 116"/>
                <a:gd name="T9" fmla="*/ 133115 h 60"/>
                <a:gd name="T10" fmla="*/ 170303 w 116"/>
                <a:gd name="T11" fmla="*/ 130776 h 60"/>
                <a:gd name="T12" fmla="*/ 177197 w 116"/>
                <a:gd name="T13" fmla="*/ 133115 h 60"/>
                <a:gd name="T14" fmla="*/ 181378 w 116"/>
                <a:gd name="T15" fmla="*/ 138814 h 60"/>
                <a:gd name="T16" fmla="*/ 195140 w 116"/>
                <a:gd name="T17" fmla="*/ 141602 h 60"/>
                <a:gd name="T18" fmla="*/ 202167 w 116"/>
                <a:gd name="T19" fmla="*/ 144395 h 60"/>
                <a:gd name="T20" fmla="*/ 209717 w 116"/>
                <a:gd name="T21" fmla="*/ 141602 h 60"/>
                <a:gd name="T22" fmla="*/ 216611 w 116"/>
                <a:gd name="T23" fmla="*/ 147301 h 60"/>
                <a:gd name="T24" fmla="*/ 230501 w 116"/>
                <a:gd name="T25" fmla="*/ 147301 h 60"/>
                <a:gd name="T26" fmla="*/ 238051 w 116"/>
                <a:gd name="T27" fmla="*/ 153024 h 60"/>
                <a:gd name="T28" fmla="*/ 241549 w 116"/>
                <a:gd name="T29" fmla="*/ 158152 h 60"/>
                <a:gd name="T30" fmla="*/ 251941 w 116"/>
                <a:gd name="T31" fmla="*/ 155222 h 60"/>
                <a:gd name="T32" fmla="*/ 266519 w 116"/>
                <a:gd name="T33" fmla="*/ 160945 h 60"/>
                <a:gd name="T34" fmla="*/ 273413 w 116"/>
                <a:gd name="T35" fmla="*/ 158152 h 60"/>
                <a:gd name="T36" fmla="*/ 280307 w 116"/>
                <a:gd name="T37" fmla="*/ 158152 h 60"/>
                <a:gd name="T38" fmla="*/ 280307 w 116"/>
                <a:gd name="T39" fmla="*/ 166644 h 60"/>
                <a:gd name="T40" fmla="*/ 283805 w 116"/>
                <a:gd name="T41" fmla="*/ 160945 h 60"/>
                <a:gd name="T42" fmla="*/ 291355 w 116"/>
                <a:gd name="T43" fmla="*/ 155222 h 60"/>
                <a:gd name="T44" fmla="*/ 294879 w 116"/>
                <a:gd name="T45" fmla="*/ 158152 h 60"/>
                <a:gd name="T46" fmla="*/ 301747 w 116"/>
                <a:gd name="T47" fmla="*/ 160945 h 60"/>
                <a:gd name="T48" fmla="*/ 308774 w 116"/>
                <a:gd name="T49" fmla="*/ 158152 h 60"/>
                <a:gd name="T50" fmla="*/ 308774 w 116"/>
                <a:gd name="T51" fmla="*/ 160945 h 60"/>
                <a:gd name="T52" fmla="*/ 319823 w 116"/>
                <a:gd name="T53" fmla="*/ 166644 h 60"/>
                <a:gd name="T54" fmla="*/ 330215 w 116"/>
                <a:gd name="T55" fmla="*/ 160945 h 60"/>
                <a:gd name="T56" fmla="*/ 351681 w 116"/>
                <a:gd name="T57" fmla="*/ 155222 h 60"/>
                <a:gd name="T58" fmla="*/ 358575 w 116"/>
                <a:gd name="T59" fmla="*/ 155222 h 60"/>
                <a:gd name="T60" fmla="*/ 376522 w 116"/>
                <a:gd name="T61" fmla="*/ 155222 h 60"/>
                <a:gd name="T62" fmla="*/ 401487 w 116"/>
                <a:gd name="T63" fmla="*/ 163733 h 60"/>
                <a:gd name="T64" fmla="*/ 408355 w 116"/>
                <a:gd name="T65" fmla="*/ 166644 h 60"/>
                <a:gd name="T66" fmla="*/ 411879 w 116"/>
                <a:gd name="T67" fmla="*/ 85825 h 60"/>
                <a:gd name="T68" fmla="*/ 404985 w 116"/>
                <a:gd name="T69" fmla="*/ 848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0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1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264761 w 90"/>
                <a:gd name="T1" fmla="*/ 189284 h 78"/>
                <a:gd name="T2" fmla="*/ 268916 w 90"/>
                <a:gd name="T3" fmla="*/ 194955 h 78"/>
                <a:gd name="T4" fmla="*/ 268916 w 90"/>
                <a:gd name="T5" fmla="*/ 203378 h 78"/>
                <a:gd name="T6" fmla="*/ 257968 w 90"/>
                <a:gd name="T7" fmla="*/ 211261 h 78"/>
                <a:gd name="T8" fmla="*/ 289345 w 90"/>
                <a:gd name="T9" fmla="*/ 214037 h 78"/>
                <a:gd name="T10" fmla="*/ 289345 w 90"/>
                <a:gd name="T11" fmla="*/ 203378 h 78"/>
                <a:gd name="T12" fmla="*/ 296138 w 90"/>
                <a:gd name="T13" fmla="*/ 189284 h 78"/>
                <a:gd name="T14" fmla="*/ 307106 w 90"/>
                <a:gd name="T15" fmla="*/ 183608 h 78"/>
                <a:gd name="T16" fmla="*/ 310556 w 90"/>
                <a:gd name="T17" fmla="*/ 183608 h 78"/>
                <a:gd name="T18" fmla="*/ 313899 w 90"/>
                <a:gd name="T19" fmla="*/ 167302 h 78"/>
                <a:gd name="T20" fmla="*/ 310556 w 90"/>
                <a:gd name="T21" fmla="*/ 164550 h 78"/>
                <a:gd name="T22" fmla="*/ 307106 w 90"/>
                <a:gd name="T23" fmla="*/ 161656 h 78"/>
                <a:gd name="T24" fmla="*/ 303631 w 90"/>
                <a:gd name="T25" fmla="*/ 164550 h 78"/>
                <a:gd name="T26" fmla="*/ 292816 w 90"/>
                <a:gd name="T27" fmla="*/ 153773 h 78"/>
                <a:gd name="T28" fmla="*/ 296138 w 90"/>
                <a:gd name="T29" fmla="*/ 148127 h 78"/>
                <a:gd name="T30" fmla="*/ 292816 w 90"/>
                <a:gd name="T31" fmla="*/ 142573 h 78"/>
                <a:gd name="T32" fmla="*/ 275709 w 90"/>
                <a:gd name="T33" fmla="*/ 126150 h 78"/>
                <a:gd name="T34" fmla="*/ 257968 w 90"/>
                <a:gd name="T35" fmla="*/ 117698 h 78"/>
                <a:gd name="T36" fmla="*/ 247674 w 90"/>
                <a:gd name="T37" fmla="*/ 104169 h 78"/>
                <a:gd name="T38" fmla="*/ 257968 w 90"/>
                <a:gd name="T39" fmla="*/ 93538 h 78"/>
                <a:gd name="T40" fmla="*/ 257968 w 90"/>
                <a:gd name="T41" fmla="*/ 82216 h 78"/>
                <a:gd name="T42" fmla="*/ 244332 w 90"/>
                <a:gd name="T43" fmla="*/ 74358 h 78"/>
                <a:gd name="T44" fmla="*/ 237539 w 90"/>
                <a:gd name="T45" fmla="*/ 79439 h 78"/>
                <a:gd name="T46" fmla="*/ 226596 w 90"/>
                <a:gd name="T47" fmla="*/ 60240 h 78"/>
                <a:gd name="T48" fmla="*/ 209484 w 90"/>
                <a:gd name="T49" fmla="*/ 49605 h 78"/>
                <a:gd name="T50" fmla="*/ 195193 w 90"/>
                <a:gd name="T51" fmla="*/ 35506 h 78"/>
                <a:gd name="T52" fmla="*/ 191748 w 90"/>
                <a:gd name="T53" fmla="*/ 16306 h 78"/>
                <a:gd name="T54" fmla="*/ 191748 w 90"/>
                <a:gd name="T55" fmla="*/ 10752 h 78"/>
                <a:gd name="T56" fmla="*/ 0 w 90"/>
                <a:gd name="T57" fmla="*/ 5671 h 78"/>
                <a:gd name="T58" fmla="*/ 6818 w 90"/>
                <a:gd name="T59" fmla="*/ 13529 h 78"/>
                <a:gd name="T60" fmla="*/ 17766 w 90"/>
                <a:gd name="T61" fmla="*/ 24754 h 78"/>
                <a:gd name="T62" fmla="*/ 17766 w 90"/>
                <a:gd name="T63" fmla="*/ 30405 h 78"/>
                <a:gd name="T64" fmla="*/ 38190 w 90"/>
                <a:gd name="T65" fmla="*/ 43934 h 78"/>
                <a:gd name="T66" fmla="*/ 31372 w 90"/>
                <a:gd name="T67" fmla="*/ 54686 h 78"/>
                <a:gd name="T68" fmla="*/ 38190 w 90"/>
                <a:gd name="T69" fmla="*/ 60240 h 78"/>
                <a:gd name="T70" fmla="*/ 44983 w 90"/>
                <a:gd name="T71" fmla="*/ 71581 h 78"/>
                <a:gd name="T72" fmla="*/ 52614 w 90"/>
                <a:gd name="T73" fmla="*/ 74358 h 78"/>
                <a:gd name="T74" fmla="*/ 55956 w 90"/>
                <a:gd name="T75" fmla="*/ 19773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102956 w 71"/>
                <a:gd name="T1" fmla="*/ 207867 h 76"/>
                <a:gd name="T2" fmla="*/ 85027 w 71"/>
                <a:gd name="T3" fmla="*/ 199266 h 76"/>
                <a:gd name="T4" fmla="*/ 78009 w 71"/>
                <a:gd name="T5" fmla="*/ 179964 h 76"/>
                <a:gd name="T6" fmla="*/ 81531 w 71"/>
                <a:gd name="T7" fmla="*/ 174961 h 76"/>
                <a:gd name="T8" fmla="*/ 74646 w 71"/>
                <a:gd name="T9" fmla="*/ 163543 h 76"/>
                <a:gd name="T10" fmla="*/ 74646 w 71"/>
                <a:gd name="T11" fmla="*/ 149938 h 76"/>
                <a:gd name="T12" fmla="*/ 60111 w 71"/>
                <a:gd name="T13" fmla="*/ 138544 h 76"/>
                <a:gd name="T14" fmla="*/ 42844 w 71"/>
                <a:gd name="T15" fmla="*/ 124939 h 76"/>
                <a:gd name="T16" fmla="*/ 28310 w 71"/>
                <a:gd name="T17" fmla="*/ 119242 h 76"/>
                <a:gd name="T18" fmla="*/ 24916 w 71"/>
                <a:gd name="T19" fmla="*/ 116431 h 76"/>
                <a:gd name="T20" fmla="*/ 10382 w 71"/>
                <a:gd name="T21" fmla="*/ 113526 h 76"/>
                <a:gd name="T22" fmla="*/ 3496 w 71"/>
                <a:gd name="T23" fmla="*/ 107829 h 76"/>
                <a:gd name="T24" fmla="*/ 6860 w 71"/>
                <a:gd name="T25" fmla="*/ 85740 h 76"/>
                <a:gd name="T26" fmla="*/ 10382 w 71"/>
                <a:gd name="T27" fmla="*/ 77827 h 76"/>
                <a:gd name="T28" fmla="*/ 0 w 71"/>
                <a:gd name="T29" fmla="*/ 69323 h 76"/>
                <a:gd name="T30" fmla="*/ 3496 w 71"/>
                <a:gd name="T31" fmla="*/ 60717 h 76"/>
                <a:gd name="T32" fmla="*/ 17923 w 71"/>
                <a:gd name="T33" fmla="*/ 47112 h 76"/>
                <a:gd name="T34" fmla="*/ 24916 w 71"/>
                <a:gd name="T35" fmla="*/ 44325 h 76"/>
                <a:gd name="T36" fmla="*/ 24916 w 71"/>
                <a:gd name="T37" fmla="*/ 16514 h 76"/>
                <a:gd name="T38" fmla="*/ 31801 w 71"/>
                <a:gd name="T39" fmla="*/ 13605 h 76"/>
                <a:gd name="T40" fmla="*/ 46207 w 71"/>
                <a:gd name="T41" fmla="*/ 13605 h 76"/>
                <a:gd name="T42" fmla="*/ 78009 w 71"/>
                <a:gd name="T43" fmla="*/ 2787 h 76"/>
                <a:gd name="T44" fmla="*/ 85027 w 71"/>
                <a:gd name="T45" fmla="*/ 2787 h 76"/>
                <a:gd name="T46" fmla="*/ 81531 w 71"/>
                <a:gd name="T47" fmla="*/ 8484 h 76"/>
                <a:gd name="T48" fmla="*/ 78009 w 71"/>
                <a:gd name="T49" fmla="*/ 16514 h 76"/>
                <a:gd name="T50" fmla="*/ 91887 w 71"/>
                <a:gd name="T51" fmla="*/ 13605 h 76"/>
                <a:gd name="T52" fmla="*/ 99459 w 71"/>
                <a:gd name="T53" fmla="*/ 16514 h 76"/>
                <a:gd name="T54" fmla="*/ 109815 w 71"/>
                <a:gd name="T55" fmla="*/ 22089 h 76"/>
                <a:gd name="T56" fmla="*/ 113337 w 71"/>
                <a:gd name="T57" fmla="*/ 27810 h 76"/>
                <a:gd name="T58" fmla="*/ 156176 w 71"/>
                <a:gd name="T59" fmla="*/ 35841 h 76"/>
                <a:gd name="T60" fmla="*/ 169926 w 71"/>
                <a:gd name="T61" fmla="*/ 41415 h 76"/>
                <a:gd name="T62" fmla="*/ 176786 w 71"/>
                <a:gd name="T63" fmla="*/ 41415 h 76"/>
                <a:gd name="T64" fmla="*/ 180308 w 71"/>
                <a:gd name="T65" fmla="*/ 41415 h 76"/>
                <a:gd name="T66" fmla="*/ 198206 w 71"/>
                <a:gd name="T67" fmla="*/ 44325 h 76"/>
                <a:gd name="T68" fmla="*/ 198206 w 71"/>
                <a:gd name="T69" fmla="*/ 47112 h 76"/>
                <a:gd name="T70" fmla="*/ 205224 w 71"/>
                <a:gd name="T71" fmla="*/ 50017 h 76"/>
                <a:gd name="T72" fmla="*/ 216262 w 71"/>
                <a:gd name="T73" fmla="*/ 58501 h 76"/>
                <a:gd name="T74" fmla="*/ 212766 w 71"/>
                <a:gd name="T75" fmla="*/ 69323 h 76"/>
                <a:gd name="T76" fmla="*/ 223147 w 71"/>
                <a:gd name="T77" fmla="*/ 69323 h 76"/>
                <a:gd name="T78" fmla="*/ 219651 w 71"/>
                <a:gd name="T79" fmla="*/ 74922 h 76"/>
                <a:gd name="T80" fmla="*/ 226644 w 71"/>
                <a:gd name="T81" fmla="*/ 82953 h 76"/>
                <a:gd name="T82" fmla="*/ 216262 w 71"/>
                <a:gd name="T83" fmla="*/ 91437 h 76"/>
                <a:gd name="T84" fmla="*/ 208587 w 71"/>
                <a:gd name="T85" fmla="*/ 105613 h 76"/>
                <a:gd name="T86" fmla="*/ 208587 w 71"/>
                <a:gd name="T87" fmla="*/ 107829 h 76"/>
                <a:gd name="T88" fmla="*/ 223147 w 71"/>
                <a:gd name="T89" fmla="*/ 97129 h 76"/>
                <a:gd name="T90" fmla="*/ 233529 w 71"/>
                <a:gd name="T91" fmla="*/ 91437 h 76"/>
                <a:gd name="T92" fmla="*/ 241076 w 71"/>
                <a:gd name="T93" fmla="*/ 85740 h 76"/>
                <a:gd name="T94" fmla="*/ 241076 w 71"/>
                <a:gd name="T95" fmla="*/ 77827 h 76"/>
                <a:gd name="T96" fmla="*/ 244572 w 71"/>
                <a:gd name="T97" fmla="*/ 74922 h 76"/>
                <a:gd name="T98" fmla="*/ 248063 w 71"/>
                <a:gd name="T99" fmla="*/ 69323 h 76"/>
                <a:gd name="T100" fmla="*/ 251457 w 71"/>
                <a:gd name="T101" fmla="*/ 72135 h 76"/>
                <a:gd name="T102" fmla="*/ 244572 w 71"/>
                <a:gd name="T103" fmla="*/ 91437 h 76"/>
                <a:gd name="T104" fmla="*/ 241076 w 71"/>
                <a:gd name="T105" fmla="*/ 97129 h 76"/>
                <a:gd name="T106" fmla="*/ 233529 w 71"/>
                <a:gd name="T107" fmla="*/ 110739 h 76"/>
                <a:gd name="T108" fmla="*/ 233529 w 71"/>
                <a:gd name="T109" fmla="*/ 124939 h 76"/>
                <a:gd name="T110" fmla="*/ 226644 w 71"/>
                <a:gd name="T111" fmla="*/ 130065 h 76"/>
                <a:gd name="T112" fmla="*/ 230007 w 71"/>
                <a:gd name="T113" fmla="*/ 149938 h 76"/>
                <a:gd name="T114" fmla="*/ 223147 w 71"/>
                <a:gd name="T115" fmla="*/ 163543 h 76"/>
                <a:gd name="T116" fmla="*/ 230007 w 71"/>
                <a:gd name="T117" fmla="*/ 194140 h 76"/>
                <a:gd name="T118" fmla="*/ 230007 w 71"/>
                <a:gd name="T119" fmla="*/ 197050 h 76"/>
                <a:gd name="T120" fmla="*/ 230007 w 71"/>
                <a:gd name="T121" fmla="*/ 204958 h 76"/>
                <a:gd name="T122" fmla="*/ 106447 w 71"/>
                <a:gd name="T123" fmla="*/ 210679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1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14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389500 w 111"/>
                <a:gd name="T1" fmla="*/ 0 h 39"/>
                <a:gd name="T2" fmla="*/ 311939 w 111"/>
                <a:gd name="T3" fmla="*/ 8448 h 39"/>
                <a:gd name="T4" fmla="*/ 305108 w 111"/>
                <a:gd name="T5" fmla="*/ 10752 h 39"/>
                <a:gd name="T6" fmla="*/ 109061 w 111"/>
                <a:gd name="T7" fmla="*/ 24754 h 39"/>
                <a:gd name="T8" fmla="*/ 109061 w 111"/>
                <a:gd name="T9" fmla="*/ 21977 h 39"/>
                <a:gd name="T10" fmla="*/ 98090 w 111"/>
                <a:gd name="T11" fmla="*/ 24754 h 39"/>
                <a:gd name="T12" fmla="*/ 101442 w 111"/>
                <a:gd name="T13" fmla="*/ 27628 h 39"/>
                <a:gd name="T14" fmla="*/ 101442 w 111"/>
                <a:gd name="T15" fmla="*/ 30405 h 39"/>
                <a:gd name="T16" fmla="*/ 31501 w 111"/>
                <a:gd name="T17" fmla="*/ 35506 h 39"/>
                <a:gd name="T18" fmla="*/ 28149 w 111"/>
                <a:gd name="T19" fmla="*/ 41157 h 39"/>
                <a:gd name="T20" fmla="*/ 24665 w 111"/>
                <a:gd name="T21" fmla="*/ 49605 h 39"/>
                <a:gd name="T22" fmla="*/ 28149 w 111"/>
                <a:gd name="T23" fmla="*/ 52382 h 39"/>
                <a:gd name="T24" fmla="*/ 24665 w 111"/>
                <a:gd name="T25" fmla="*/ 60240 h 39"/>
                <a:gd name="T26" fmla="*/ 24665 w 111"/>
                <a:gd name="T27" fmla="*/ 60240 h 39"/>
                <a:gd name="T28" fmla="*/ 24665 w 111"/>
                <a:gd name="T29" fmla="*/ 63134 h 39"/>
                <a:gd name="T30" fmla="*/ 21313 w 111"/>
                <a:gd name="T31" fmla="*/ 68687 h 39"/>
                <a:gd name="T32" fmla="*/ 17833 w 111"/>
                <a:gd name="T33" fmla="*/ 71581 h 39"/>
                <a:gd name="T34" fmla="*/ 13668 w 111"/>
                <a:gd name="T35" fmla="*/ 82216 h 39"/>
                <a:gd name="T36" fmla="*/ 6836 w 111"/>
                <a:gd name="T37" fmla="*/ 87887 h 39"/>
                <a:gd name="T38" fmla="*/ 6836 w 111"/>
                <a:gd name="T39" fmla="*/ 96315 h 39"/>
                <a:gd name="T40" fmla="*/ 6836 w 111"/>
                <a:gd name="T41" fmla="*/ 104169 h 39"/>
                <a:gd name="T42" fmla="*/ 6836 w 111"/>
                <a:gd name="T43" fmla="*/ 104169 h 39"/>
                <a:gd name="T44" fmla="*/ 0 w 111"/>
                <a:gd name="T45" fmla="*/ 107067 h 39"/>
                <a:gd name="T46" fmla="*/ 101442 w 111"/>
                <a:gd name="T47" fmla="*/ 101416 h 39"/>
                <a:gd name="T48" fmla="*/ 228331 w 111"/>
                <a:gd name="T49" fmla="*/ 93538 h 39"/>
                <a:gd name="T50" fmla="*/ 273607 w 111"/>
                <a:gd name="T51" fmla="*/ 87887 h 39"/>
                <a:gd name="T52" fmla="*/ 276959 w 111"/>
                <a:gd name="T53" fmla="*/ 76663 h 39"/>
                <a:gd name="T54" fmla="*/ 280438 w 111"/>
                <a:gd name="T55" fmla="*/ 76663 h 39"/>
                <a:gd name="T56" fmla="*/ 280438 w 111"/>
                <a:gd name="T57" fmla="*/ 76663 h 39"/>
                <a:gd name="T58" fmla="*/ 283790 w 111"/>
                <a:gd name="T59" fmla="*/ 74358 h 39"/>
                <a:gd name="T60" fmla="*/ 287956 w 111"/>
                <a:gd name="T61" fmla="*/ 71581 h 39"/>
                <a:gd name="T62" fmla="*/ 283790 w 111"/>
                <a:gd name="T63" fmla="*/ 68687 h 39"/>
                <a:gd name="T64" fmla="*/ 287956 w 111"/>
                <a:gd name="T65" fmla="*/ 65911 h 39"/>
                <a:gd name="T66" fmla="*/ 291440 w 111"/>
                <a:gd name="T67" fmla="*/ 63134 h 39"/>
                <a:gd name="T68" fmla="*/ 301756 w 111"/>
                <a:gd name="T69" fmla="*/ 60240 h 39"/>
                <a:gd name="T70" fmla="*/ 311939 w 111"/>
                <a:gd name="T71" fmla="*/ 57463 h 39"/>
                <a:gd name="T72" fmla="*/ 322911 w 111"/>
                <a:gd name="T73" fmla="*/ 49605 h 39"/>
                <a:gd name="T74" fmla="*/ 326395 w 111"/>
                <a:gd name="T75" fmla="*/ 49605 h 39"/>
                <a:gd name="T76" fmla="*/ 333227 w 111"/>
                <a:gd name="T77" fmla="*/ 43934 h 39"/>
                <a:gd name="T78" fmla="*/ 336711 w 111"/>
                <a:gd name="T79" fmla="*/ 38283 h 39"/>
                <a:gd name="T80" fmla="*/ 336711 w 111"/>
                <a:gd name="T81" fmla="*/ 38283 h 39"/>
                <a:gd name="T82" fmla="*/ 340063 w 111"/>
                <a:gd name="T83" fmla="*/ 38283 h 39"/>
                <a:gd name="T84" fmla="*/ 343548 w 111"/>
                <a:gd name="T85" fmla="*/ 38283 h 39"/>
                <a:gd name="T86" fmla="*/ 343548 w 111"/>
                <a:gd name="T87" fmla="*/ 35506 h 39"/>
                <a:gd name="T88" fmla="*/ 347580 w 111"/>
                <a:gd name="T89" fmla="*/ 32729 h 39"/>
                <a:gd name="T90" fmla="*/ 347580 w 111"/>
                <a:gd name="T91" fmla="*/ 32729 h 39"/>
                <a:gd name="T92" fmla="*/ 351060 w 111"/>
                <a:gd name="T93" fmla="*/ 35506 h 39"/>
                <a:gd name="T94" fmla="*/ 354545 w 111"/>
                <a:gd name="T95" fmla="*/ 32729 h 39"/>
                <a:gd name="T96" fmla="*/ 354545 w 111"/>
                <a:gd name="T97" fmla="*/ 32729 h 39"/>
                <a:gd name="T98" fmla="*/ 361376 w 111"/>
                <a:gd name="T99" fmla="*/ 27628 h 39"/>
                <a:gd name="T100" fmla="*/ 364728 w 111"/>
                <a:gd name="T101" fmla="*/ 27628 h 39"/>
                <a:gd name="T102" fmla="*/ 371564 w 111"/>
                <a:gd name="T103" fmla="*/ 27628 h 39"/>
                <a:gd name="T104" fmla="*/ 382535 w 111"/>
                <a:gd name="T105" fmla="*/ 16306 h 39"/>
                <a:gd name="T106" fmla="*/ 386020 w 111"/>
                <a:gd name="T107" fmla="*/ 13529 h 39"/>
                <a:gd name="T108" fmla="*/ 389500 w 111"/>
                <a:gd name="T109" fmla="*/ 10752 h 39"/>
                <a:gd name="T110" fmla="*/ 389500 w 111"/>
                <a:gd name="T111" fmla="*/ 8448 h 39"/>
                <a:gd name="T112" fmla="*/ 389500 w 111"/>
                <a:gd name="T113" fmla="*/ 2777 h 39"/>
                <a:gd name="T114" fmla="*/ 389500 w 111"/>
                <a:gd name="T115" fmla="*/ 0 h 39"/>
                <a:gd name="T116" fmla="*/ 3895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8411 h 83"/>
                <a:gd name="T2" fmla="*/ 3478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307 w 52"/>
                <a:gd name="T9" fmla="*/ 223962 h 83"/>
                <a:gd name="T10" fmla="*/ 13658 w 52"/>
                <a:gd name="T11" fmla="*/ 223962 h 83"/>
                <a:gd name="T12" fmla="*/ 17791 w 52"/>
                <a:gd name="T13" fmla="*/ 221192 h 83"/>
                <a:gd name="T14" fmla="*/ 24625 w 52"/>
                <a:gd name="T15" fmla="*/ 223962 h 83"/>
                <a:gd name="T16" fmla="*/ 28104 w 52"/>
                <a:gd name="T17" fmla="*/ 221192 h 83"/>
                <a:gd name="T18" fmla="*/ 28104 w 52"/>
                <a:gd name="T19" fmla="*/ 210460 h 83"/>
                <a:gd name="T20" fmla="*/ 31455 w 52"/>
                <a:gd name="T21" fmla="*/ 204916 h 83"/>
                <a:gd name="T22" fmla="*/ 34933 w 52"/>
                <a:gd name="T23" fmla="*/ 210460 h 83"/>
                <a:gd name="T24" fmla="*/ 34933 w 52"/>
                <a:gd name="T25" fmla="*/ 213351 h 83"/>
                <a:gd name="T26" fmla="*/ 38284 w 52"/>
                <a:gd name="T27" fmla="*/ 218301 h 83"/>
                <a:gd name="T28" fmla="*/ 45921 w 52"/>
                <a:gd name="T29" fmla="*/ 226712 h 83"/>
                <a:gd name="T30" fmla="*/ 49246 w 52"/>
                <a:gd name="T31" fmla="*/ 226712 h 83"/>
                <a:gd name="T32" fmla="*/ 52724 w 52"/>
                <a:gd name="T33" fmla="*/ 226712 h 83"/>
                <a:gd name="T34" fmla="*/ 59558 w 52"/>
                <a:gd name="T35" fmla="*/ 221192 h 83"/>
                <a:gd name="T36" fmla="*/ 59558 w 52"/>
                <a:gd name="T37" fmla="*/ 221192 h 83"/>
                <a:gd name="T38" fmla="*/ 63037 w 52"/>
                <a:gd name="T39" fmla="*/ 218301 h 83"/>
                <a:gd name="T40" fmla="*/ 63037 w 52"/>
                <a:gd name="T41" fmla="*/ 218301 h 83"/>
                <a:gd name="T42" fmla="*/ 63037 w 52"/>
                <a:gd name="T43" fmla="*/ 216121 h 83"/>
                <a:gd name="T44" fmla="*/ 59558 w 52"/>
                <a:gd name="T45" fmla="*/ 216121 h 83"/>
                <a:gd name="T46" fmla="*/ 59558 w 52"/>
                <a:gd name="T47" fmla="*/ 213351 h 83"/>
                <a:gd name="T48" fmla="*/ 63037 w 52"/>
                <a:gd name="T49" fmla="*/ 210460 h 83"/>
                <a:gd name="T50" fmla="*/ 63037 w 52"/>
                <a:gd name="T51" fmla="*/ 207685 h 83"/>
                <a:gd name="T52" fmla="*/ 56075 w 52"/>
                <a:gd name="T53" fmla="*/ 204916 h 83"/>
                <a:gd name="T54" fmla="*/ 56075 w 52"/>
                <a:gd name="T55" fmla="*/ 204916 h 83"/>
                <a:gd name="T56" fmla="*/ 52724 w 52"/>
                <a:gd name="T57" fmla="*/ 204916 h 83"/>
                <a:gd name="T58" fmla="*/ 49246 w 52"/>
                <a:gd name="T59" fmla="*/ 199274 h 83"/>
                <a:gd name="T60" fmla="*/ 49246 w 52"/>
                <a:gd name="T61" fmla="*/ 196505 h 83"/>
                <a:gd name="T62" fmla="*/ 49246 w 52"/>
                <a:gd name="T63" fmla="*/ 194207 h 83"/>
                <a:gd name="T64" fmla="*/ 49246 w 52"/>
                <a:gd name="T65" fmla="*/ 194207 h 83"/>
                <a:gd name="T66" fmla="*/ 49246 w 52"/>
                <a:gd name="T67" fmla="*/ 191433 h 83"/>
                <a:gd name="T68" fmla="*/ 182174 w 52"/>
                <a:gd name="T69" fmla="*/ 180130 h 83"/>
                <a:gd name="T70" fmla="*/ 182174 w 52"/>
                <a:gd name="T71" fmla="*/ 177361 h 83"/>
                <a:gd name="T72" fmla="*/ 175345 w 52"/>
                <a:gd name="T73" fmla="*/ 172289 h 83"/>
                <a:gd name="T74" fmla="*/ 175345 w 52"/>
                <a:gd name="T75" fmla="*/ 158334 h 83"/>
                <a:gd name="T76" fmla="*/ 168388 w 52"/>
                <a:gd name="T77" fmla="*/ 150376 h 83"/>
                <a:gd name="T78" fmla="*/ 168388 w 52"/>
                <a:gd name="T79" fmla="*/ 141965 h 83"/>
                <a:gd name="T80" fmla="*/ 171867 w 52"/>
                <a:gd name="T81" fmla="*/ 136421 h 83"/>
                <a:gd name="T82" fmla="*/ 171867 w 52"/>
                <a:gd name="T83" fmla="*/ 128579 h 83"/>
                <a:gd name="T84" fmla="*/ 175345 w 52"/>
                <a:gd name="T85" fmla="*/ 122938 h 83"/>
                <a:gd name="T86" fmla="*/ 178696 w 52"/>
                <a:gd name="T87" fmla="*/ 122938 h 83"/>
                <a:gd name="T88" fmla="*/ 171867 w 52"/>
                <a:gd name="T89" fmla="*/ 120168 h 83"/>
                <a:gd name="T90" fmla="*/ 175345 w 52"/>
                <a:gd name="T91" fmla="*/ 114502 h 83"/>
                <a:gd name="T92" fmla="*/ 171867 w 52"/>
                <a:gd name="T93" fmla="*/ 112205 h 83"/>
                <a:gd name="T94" fmla="*/ 168388 w 52"/>
                <a:gd name="T95" fmla="*/ 109435 h 83"/>
                <a:gd name="T96" fmla="*/ 164383 w 52"/>
                <a:gd name="T97" fmla="*/ 106661 h 83"/>
                <a:gd name="T98" fmla="*/ 160904 w 52"/>
                <a:gd name="T99" fmla="*/ 101024 h 83"/>
                <a:gd name="T100" fmla="*/ 157554 w 52"/>
                <a:gd name="T101" fmla="*/ 98250 h 83"/>
                <a:gd name="T102" fmla="*/ 125966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16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17695 w 57"/>
                <a:gd name="T1" fmla="*/ 151122 h 63"/>
                <a:gd name="T2" fmla="*/ 27808 w 57"/>
                <a:gd name="T3" fmla="*/ 153900 h 63"/>
                <a:gd name="T4" fmla="*/ 34588 w 57"/>
                <a:gd name="T5" fmla="*/ 151122 h 63"/>
                <a:gd name="T6" fmla="*/ 44829 w 57"/>
                <a:gd name="T7" fmla="*/ 162354 h 63"/>
                <a:gd name="T8" fmla="*/ 62529 w 57"/>
                <a:gd name="T9" fmla="*/ 164654 h 63"/>
                <a:gd name="T10" fmla="*/ 76104 w 57"/>
                <a:gd name="T11" fmla="*/ 167437 h 63"/>
                <a:gd name="T12" fmla="*/ 86897 w 57"/>
                <a:gd name="T13" fmla="*/ 167437 h 63"/>
                <a:gd name="T14" fmla="*/ 97138 w 57"/>
                <a:gd name="T15" fmla="*/ 167437 h 63"/>
                <a:gd name="T16" fmla="*/ 100604 w 57"/>
                <a:gd name="T17" fmla="*/ 162354 h 63"/>
                <a:gd name="T18" fmla="*/ 107384 w 57"/>
                <a:gd name="T19" fmla="*/ 162354 h 63"/>
                <a:gd name="T20" fmla="*/ 118146 w 57"/>
                <a:gd name="T21" fmla="*/ 170331 h 63"/>
                <a:gd name="T22" fmla="*/ 124951 w 57"/>
                <a:gd name="T23" fmla="*/ 173109 h 63"/>
                <a:gd name="T24" fmla="*/ 135192 w 57"/>
                <a:gd name="T25" fmla="*/ 167437 h 63"/>
                <a:gd name="T26" fmla="*/ 138526 w 57"/>
                <a:gd name="T27" fmla="*/ 159577 h 63"/>
                <a:gd name="T28" fmla="*/ 141967 w 57"/>
                <a:gd name="T29" fmla="*/ 142667 h 63"/>
                <a:gd name="T30" fmla="*/ 152887 w 57"/>
                <a:gd name="T31" fmla="*/ 148344 h 63"/>
                <a:gd name="T32" fmla="*/ 156226 w 57"/>
                <a:gd name="T33" fmla="*/ 140362 h 63"/>
                <a:gd name="T34" fmla="*/ 163001 w 57"/>
                <a:gd name="T35" fmla="*/ 129130 h 63"/>
                <a:gd name="T36" fmla="*/ 166467 w 57"/>
                <a:gd name="T37" fmla="*/ 123482 h 63"/>
                <a:gd name="T38" fmla="*/ 176581 w 57"/>
                <a:gd name="T39" fmla="*/ 120705 h 63"/>
                <a:gd name="T40" fmla="*/ 184167 w 57"/>
                <a:gd name="T41" fmla="*/ 112820 h 63"/>
                <a:gd name="T42" fmla="*/ 190942 w 57"/>
                <a:gd name="T43" fmla="*/ 107143 h 63"/>
                <a:gd name="T44" fmla="*/ 190942 w 57"/>
                <a:gd name="T45" fmla="*/ 98713 h 63"/>
                <a:gd name="T46" fmla="*/ 194281 w 57"/>
                <a:gd name="T47" fmla="*/ 93606 h 63"/>
                <a:gd name="T48" fmla="*/ 187476 w 57"/>
                <a:gd name="T49" fmla="*/ 71619 h 63"/>
                <a:gd name="T50" fmla="*/ 190942 w 57"/>
                <a:gd name="T51" fmla="*/ 63188 h 63"/>
                <a:gd name="T52" fmla="*/ 197722 w 57"/>
                <a:gd name="T53" fmla="*/ 60294 h 63"/>
                <a:gd name="T54" fmla="*/ 159667 w 57"/>
                <a:gd name="T55" fmla="*/ 8455 h 63"/>
                <a:gd name="T56" fmla="*/ 145434 w 57"/>
                <a:gd name="T57" fmla="*/ 16315 h 63"/>
                <a:gd name="T58" fmla="*/ 128418 w 57"/>
                <a:gd name="T59" fmla="*/ 27664 h 63"/>
                <a:gd name="T60" fmla="*/ 118146 w 57"/>
                <a:gd name="T61" fmla="*/ 27664 h 63"/>
                <a:gd name="T62" fmla="*/ 103918 w 57"/>
                <a:gd name="T63" fmla="*/ 35524 h 63"/>
                <a:gd name="T64" fmla="*/ 93804 w 57"/>
                <a:gd name="T65" fmla="*/ 32747 h 63"/>
                <a:gd name="T66" fmla="*/ 86897 w 57"/>
                <a:gd name="T67" fmla="*/ 32747 h 63"/>
                <a:gd name="T68" fmla="*/ 86897 w 57"/>
                <a:gd name="T69" fmla="*/ 30442 h 63"/>
                <a:gd name="T70" fmla="*/ 65863 w 57"/>
                <a:gd name="T71" fmla="*/ 24770 h 63"/>
                <a:gd name="T72" fmla="*/ 59088 w 57"/>
                <a:gd name="T73" fmla="*/ 27664 h 63"/>
                <a:gd name="T74" fmla="*/ 0 w 57"/>
                <a:gd name="T75" fmla="*/ 3044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7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6859 w 119"/>
                <a:gd name="T1" fmla="*/ 113583 h 51"/>
                <a:gd name="T2" fmla="*/ 14558 w 119"/>
                <a:gd name="T3" fmla="*/ 108007 h 51"/>
                <a:gd name="T4" fmla="*/ 17921 w 119"/>
                <a:gd name="T5" fmla="*/ 99976 h 51"/>
                <a:gd name="T6" fmla="*/ 49712 w 119"/>
                <a:gd name="T7" fmla="*/ 85768 h 51"/>
                <a:gd name="T8" fmla="*/ 63563 w 119"/>
                <a:gd name="T9" fmla="*/ 74944 h 51"/>
                <a:gd name="T10" fmla="*/ 71129 w 119"/>
                <a:gd name="T11" fmla="*/ 74944 h 51"/>
                <a:gd name="T12" fmla="*/ 74625 w 119"/>
                <a:gd name="T13" fmla="*/ 69368 h 51"/>
                <a:gd name="T14" fmla="*/ 81484 w 119"/>
                <a:gd name="T15" fmla="*/ 69368 h 51"/>
                <a:gd name="T16" fmla="*/ 99404 w 119"/>
                <a:gd name="T17" fmla="*/ 63671 h 51"/>
                <a:gd name="T18" fmla="*/ 116643 w 119"/>
                <a:gd name="T19" fmla="*/ 47124 h 51"/>
                <a:gd name="T20" fmla="*/ 116643 w 119"/>
                <a:gd name="T21" fmla="*/ 35851 h 51"/>
                <a:gd name="T22" fmla="*/ 131196 w 119"/>
                <a:gd name="T23" fmla="*/ 35851 h 51"/>
                <a:gd name="T24" fmla="*/ 148435 w 119"/>
                <a:gd name="T25" fmla="*/ 33517 h 51"/>
                <a:gd name="T26" fmla="*/ 399770 w 119"/>
                <a:gd name="T27" fmla="*/ 2788 h 51"/>
                <a:gd name="T28" fmla="*/ 403261 w 119"/>
                <a:gd name="T29" fmla="*/ 5698 h 51"/>
                <a:gd name="T30" fmla="*/ 410807 w 119"/>
                <a:gd name="T31" fmla="*/ 13612 h 51"/>
                <a:gd name="T32" fmla="*/ 410807 w 119"/>
                <a:gd name="T33" fmla="*/ 16517 h 51"/>
                <a:gd name="T34" fmla="*/ 403261 w 119"/>
                <a:gd name="T35" fmla="*/ 13612 h 51"/>
                <a:gd name="T36" fmla="*/ 399770 w 119"/>
                <a:gd name="T37" fmla="*/ 16517 h 51"/>
                <a:gd name="T38" fmla="*/ 385894 w 119"/>
                <a:gd name="T39" fmla="*/ 22122 h 51"/>
                <a:gd name="T40" fmla="*/ 371495 w 119"/>
                <a:gd name="T41" fmla="*/ 30725 h 51"/>
                <a:gd name="T42" fmla="*/ 374858 w 119"/>
                <a:gd name="T43" fmla="*/ 33517 h 51"/>
                <a:gd name="T44" fmla="*/ 396275 w 119"/>
                <a:gd name="T45" fmla="*/ 25027 h 51"/>
                <a:gd name="T46" fmla="*/ 403261 w 119"/>
                <a:gd name="T47" fmla="*/ 30725 h 51"/>
                <a:gd name="T48" fmla="*/ 406655 w 119"/>
                <a:gd name="T49" fmla="*/ 30725 h 51"/>
                <a:gd name="T50" fmla="*/ 417691 w 119"/>
                <a:gd name="T51" fmla="*/ 25027 h 51"/>
                <a:gd name="T52" fmla="*/ 421182 w 119"/>
                <a:gd name="T53" fmla="*/ 38639 h 51"/>
                <a:gd name="T54" fmla="*/ 414328 w 119"/>
                <a:gd name="T55" fmla="*/ 47124 h 51"/>
                <a:gd name="T56" fmla="*/ 403261 w 119"/>
                <a:gd name="T57" fmla="*/ 52847 h 51"/>
                <a:gd name="T58" fmla="*/ 389390 w 119"/>
                <a:gd name="T59" fmla="*/ 55634 h 51"/>
                <a:gd name="T60" fmla="*/ 385894 w 119"/>
                <a:gd name="T61" fmla="*/ 52847 h 51"/>
                <a:gd name="T62" fmla="*/ 382532 w 119"/>
                <a:gd name="T63" fmla="*/ 50034 h 51"/>
                <a:gd name="T64" fmla="*/ 382532 w 119"/>
                <a:gd name="T65" fmla="*/ 58544 h 51"/>
                <a:gd name="T66" fmla="*/ 385894 w 119"/>
                <a:gd name="T67" fmla="*/ 60761 h 51"/>
                <a:gd name="T68" fmla="*/ 389390 w 119"/>
                <a:gd name="T69" fmla="*/ 66459 h 51"/>
                <a:gd name="T70" fmla="*/ 371495 w 119"/>
                <a:gd name="T71" fmla="*/ 74944 h 51"/>
                <a:gd name="T72" fmla="*/ 371495 w 119"/>
                <a:gd name="T73" fmla="*/ 80642 h 51"/>
                <a:gd name="T74" fmla="*/ 396275 w 119"/>
                <a:gd name="T75" fmla="*/ 74944 h 51"/>
                <a:gd name="T76" fmla="*/ 403261 w 119"/>
                <a:gd name="T77" fmla="*/ 74944 h 51"/>
                <a:gd name="T78" fmla="*/ 385894 w 119"/>
                <a:gd name="T79" fmla="*/ 88673 h 51"/>
                <a:gd name="T80" fmla="*/ 364611 w 119"/>
                <a:gd name="T81" fmla="*/ 99976 h 51"/>
                <a:gd name="T82" fmla="*/ 361115 w 119"/>
                <a:gd name="T83" fmla="*/ 102881 h 51"/>
                <a:gd name="T84" fmla="*/ 339703 w 119"/>
                <a:gd name="T85" fmla="*/ 122191 h 51"/>
                <a:gd name="T86" fmla="*/ 329323 w 119"/>
                <a:gd name="T87" fmla="*/ 138615 h 51"/>
                <a:gd name="T88" fmla="*/ 244477 w 119"/>
                <a:gd name="T89" fmla="*/ 108007 h 51"/>
                <a:gd name="T90" fmla="*/ 176710 w 119"/>
                <a:gd name="T91" fmla="*/ 99976 h 51"/>
                <a:gd name="T92" fmla="*/ 173348 w 119"/>
                <a:gd name="T93" fmla="*/ 99976 h 51"/>
                <a:gd name="T94" fmla="*/ 106263 w 119"/>
                <a:gd name="T95" fmla="*/ 102881 h 51"/>
                <a:gd name="T96" fmla="*/ 91864 w 119"/>
                <a:gd name="T97" fmla="*/ 110795 h 51"/>
                <a:gd name="T98" fmla="*/ 0 w 119"/>
                <a:gd name="T99" fmla="*/ 1250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18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21949 h 93"/>
                <a:gd name="T2" fmla="*/ 0 w 123"/>
                <a:gd name="T3" fmla="*/ 27618 h 93"/>
                <a:gd name="T4" fmla="*/ 6848 w 123"/>
                <a:gd name="T5" fmla="*/ 32694 h 93"/>
                <a:gd name="T6" fmla="*/ 10336 w 123"/>
                <a:gd name="T7" fmla="*/ 41140 h 93"/>
                <a:gd name="T8" fmla="*/ 13696 w 123"/>
                <a:gd name="T9" fmla="*/ 46693 h 93"/>
                <a:gd name="T10" fmla="*/ 10336 w 123"/>
                <a:gd name="T11" fmla="*/ 52363 h 93"/>
                <a:gd name="T12" fmla="*/ 24713 w 123"/>
                <a:gd name="T13" fmla="*/ 49586 h 93"/>
                <a:gd name="T14" fmla="*/ 31715 w 123"/>
                <a:gd name="T15" fmla="*/ 41140 h 93"/>
                <a:gd name="T16" fmla="*/ 35075 w 123"/>
                <a:gd name="T17" fmla="*/ 41140 h 93"/>
                <a:gd name="T18" fmla="*/ 31715 w 123"/>
                <a:gd name="T19" fmla="*/ 46693 h 93"/>
                <a:gd name="T20" fmla="*/ 66790 w 123"/>
                <a:gd name="T21" fmla="*/ 38247 h 93"/>
                <a:gd name="T22" fmla="*/ 66790 w 123"/>
                <a:gd name="T23" fmla="*/ 43917 h 93"/>
                <a:gd name="T24" fmla="*/ 88149 w 123"/>
                <a:gd name="T25" fmla="*/ 46693 h 93"/>
                <a:gd name="T26" fmla="*/ 102526 w 123"/>
                <a:gd name="T27" fmla="*/ 49586 h 93"/>
                <a:gd name="T28" fmla="*/ 109369 w 123"/>
                <a:gd name="T29" fmla="*/ 52363 h 93"/>
                <a:gd name="T30" fmla="*/ 109369 w 123"/>
                <a:gd name="T31" fmla="*/ 54545 h 93"/>
                <a:gd name="T32" fmla="*/ 126579 w 123"/>
                <a:gd name="T33" fmla="*/ 65865 h 93"/>
                <a:gd name="T34" fmla="*/ 123224 w 123"/>
                <a:gd name="T35" fmla="*/ 68642 h 93"/>
                <a:gd name="T36" fmla="*/ 119736 w 123"/>
                <a:gd name="T37" fmla="*/ 71535 h 93"/>
                <a:gd name="T38" fmla="*/ 144577 w 123"/>
                <a:gd name="T39" fmla="*/ 65865 h 93"/>
                <a:gd name="T40" fmla="*/ 176164 w 123"/>
                <a:gd name="T41" fmla="*/ 57443 h 93"/>
                <a:gd name="T42" fmla="*/ 176164 w 123"/>
                <a:gd name="T43" fmla="*/ 49586 h 93"/>
                <a:gd name="T44" fmla="*/ 214728 w 123"/>
                <a:gd name="T45" fmla="*/ 57443 h 93"/>
                <a:gd name="T46" fmla="*/ 242929 w 123"/>
                <a:gd name="T47" fmla="*/ 76518 h 93"/>
                <a:gd name="T48" fmla="*/ 260820 w 123"/>
                <a:gd name="T49" fmla="*/ 82163 h 93"/>
                <a:gd name="T50" fmla="*/ 271156 w 123"/>
                <a:gd name="T51" fmla="*/ 98467 h 93"/>
                <a:gd name="T52" fmla="*/ 267668 w 123"/>
                <a:gd name="T53" fmla="*/ 131750 h 93"/>
                <a:gd name="T54" fmla="*/ 282179 w 123"/>
                <a:gd name="T55" fmla="*/ 148053 h 93"/>
                <a:gd name="T56" fmla="*/ 278685 w 123"/>
                <a:gd name="T57" fmla="*/ 137425 h 93"/>
                <a:gd name="T58" fmla="*/ 289027 w 123"/>
                <a:gd name="T59" fmla="*/ 139607 h 93"/>
                <a:gd name="T60" fmla="*/ 292515 w 123"/>
                <a:gd name="T61" fmla="*/ 137425 h 93"/>
                <a:gd name="T62" fmla="*/ 292515 w 123"/>
                <a:gd name="T63" fmla="*/ 145277 h 93"/>
                <a:gd name="T64" fmla="*/ 282179 w 123"/>
                <a:gd name="T65" fmla="*/ 156475 h 93"/>
                <a:gd name="T66" fmla="*/ 292515 w 123"/>
                <a:gd name="T67" fmla="*/ 167225 h 93"/>
                <a:gd name="T68" fmla="*/ 313894 w 123"/>
                <a:gd name="T69" fmla="*/ 186300 h 93"/>
                <a:gd name="T70" fmla="*/ 320742 w 123"/>
                <a:gd name="T71" fmla="*/ 189193 h 93"/>
                <a:gd name="T72" fmla="*/ 331078 w 123"/>
                <a:gd name="T73" fmla="*/ 202720 h 93"/>
                <a:gd name="T74" fmla="*/ 348969 w 123"/>
                <a:gd name="T75" fmla="*/ 224664 h 93"/>
                <a:gd name="T76" fmla="*/ 380530 w 123"/>
                <a:gd name="T77" fmla="*/ 241532 h 93"/>
                <a:gd name="T78" fmla="*/ 391548 w 123"/>
                <a:gd name="T79" fmla="*/ 246515 h 93"/>
                <a:gd name="T80" fmla="*/ 387532 w 123"/>
                <a:gd name="T81" fmla="*/ 249413 h 93"/>
                <a:gd name="T82" fmla="*/ 384044 w 123"/>
                <a:gd name="T83" fmla="*/ 252165 h 93"/>
                <a:gd name="T84" fmla="*/ 398554 w 123"/>
                <a:gd name="T85" fmla="*/ 252165 h 93"/>
                <a:gd name="T86" fmla="*/ 426756 w 123"/>
                <a:gd name="T87" fmla="*/ 241532 h 93"/>
                <a:gd name="T88" fmla="*/ 426756 w 123"/>
                <a:gd name="T89" fmla="*/ 224664 h 93"/>
                <a:gd name="T90" fmla="*/ 430111 w 123"/>
                <a:gd name="T91" fmla="*/ 202720 h 93"/>
                <a:gd name="T92" fmla="*/ 426756 w 123"/>
                <a:gd name="T93" fmla="*/ 167225 h 93"/>
                <a:gd name="T94" fmla="*/ 398554 w 123"/>
                <a:gd name="T95" fmla="*/ 131750 h 93"/>
                <a:gd name="T96" fmla="*/ 387532 w 123"/>
                <a:gd name="T97" fmla="*/ 117658 h 93"/>
                <a:gd name="T98" fmla="*/ 387532 w 123"/>
                <a:gd name="T99" fmla="*/ 104136 h 93"/>
                <a:gd name="T100" fmla="*/ 363346 w 123"/>
                <a:gd name="T101" fmla="*/ 79387 h 93"/>
                <a:gd name="T102" fmla="*/ 348969 w 123"/>
                <a:gd name="T103" fmla="*/ 65865 h 93"/>
                <a:gd name="T104" fmla="*/ 324102 w 123"/>
                <a:gd name="T105" fmla="*/ 21949 h 93"/>
                <a:gd name="T106" fmla="*/ 317254 w 123"/>
                <a:gd name="T107" fmla="*/ 16298 h 93"/>
                <a:gd name="T108" fmla="*/ 310406 w 123"/>
                <a:gd name="T109" fmla="*/ 2776 h 93"/>
                <a:gd name="T110" fmla="*/ 289027 w 123"/>
                <a:gd name="T111" fmla="*/ 2776 h 93"/>
                <a:gd name="T112" fmla="*/ 289027 w 123"/>
                <a:gd name="T113" fmla="*/ 19196 h 93"/>
                <a:gd name="T114" fmla="*/ 282179 w 123"/>
                <a:gd name="T115" fmla="*/ 21949 h 93"/>
                <a:gd name="T116" fmla="*/ 137601 w 123"/>
                <a:gd name="T117" fmla="*/ 19196 h 93"/>
                <a:gd name="T118" fmla="*/ 134241 w 123"/>
                <a:gd name="T119" fmla="*/ 844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8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6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8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20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8446 h 62"/>
                <a:gd name="T2" fmla="*/ 213973 w 67"/>
                <a:gd name="T3" fmla="*/ 0 h 62"/>
                <a:gd name="T4" fmla="*/ 213973 w 67"/>
                <a:gd name="T5" fmla="*/ 2776 h 62"/>
                <a:gd name="T6" fmla="*/ 217506 w 67"/>
                <a:gd name="T7" fmla="*/ 5670 h 62"/>
                <a:gd name="T8" fmla="*/ 221012 w 67"/>
                <a:gd name="T9" fmla="*/ 8446 h 62"/>
                <a:gd name="T10" fmla="*/ 217506 w 67"/>
                <a:gd name="T11" fmla="*/ 13522 h 62"/>
                <a:gd name="T12" fmla="*/ 213973 w 67"/>
                <a:gd name="T13" fmla="*/ 16298 h 62"/>
                <a:gd name="T14" fmla="*/ 207093 w 67"/>
                <a:gd name="T15" fmla="*/ 21949 h 62"/>
                <a:gd name="T16" fmla="*/ 207093 w 67"/>
                <a:gd name="T17" fmla="*/ 24725 h 62"/>
                <a:gd name="T18" fmla="*/ 239018 w 67"/>
                <a:gd name="T19" fmla="*/ 24725 h 62"/>
                <a:gd name="T20" fmla="*/ 239018 w 67"/>
                <a:gd name="T21" fmla="*/ 24725 h 62"/>
                <a:gd name="T22" fmla="*/ 239018 w 67"/>
                <a:gd name="T23" fmla="*/ 27618 h 62"/>
                <a:gd name="T24" fmla="*/ 235645 w 67"/>
                <a:gd name="T25" fmla="*/ 32694 h 62"/>
                <a:gd name="T26" fmla="*/ 232113 w 67"/>
                <a:gd name="T27" fmla="*/ 35470 h 62"/>
                <a:gd name="T28" fmla="*/ 228606 w 67"/>
                <a:gd name="T29" fmla="*/ 46693 h 62"/>
                <a:gd name="T30" fmla="*/ 221012 w 67"/>
                <a:gd name="T31" fmla="*/ 52363 h 62"/>
                <a:gd name="T32" fmla="*/ 221012 w 67"/>
                <a:gd name="T33" fmla="*/ 60220 h 62"/>
                <a:gd name="T34" fmla="*/ 221012 w 67"/>
                <a:gd name="T35" fmla="*/ 68642 h 62"/>
                <a:gd name="T36" fmla="*/ 221012 w 67"/>
                <a:gd name="T37" fmla="*/ 68642 h 62"/>
                <a:gd name="T38" fmla="*/ 213973 w 67"/>
                <a:gd name="T39" fmla="*/ 71535 h 62"/>
                <a:gd name="T40" fmla="*/ 213973 w 67"/>
                <a:gd name="T41" fmla="*/ 74311 h 62"/>
                <a:gd name="T42" fmla="*/ 203561 w 67"/>
                <a:gd name="T43" fmla="*/ 79387 h 62"/>
                <a:gd name="T44" fmla="*/ 203561 w 67"/>
                <a:gd name="T45" fmla="*/ 87833 h 62"/>
                <a:gd name="T46" fmla="*/ 203561 w 67"/>
                <a:gd name="T47" fmla="*/ 95690 h 62"/>
                <a:gd name="T48" fmla="*/ 200187 w 67"/>
                <a:gd name="T49" fmla="*/ 98467 h 62"/>
                <a:gd name="T50" fmla="*/ 192465 w 67"/>
                <a:gd name="T51" fmla="*/ 104136 h 62"/>
                <a:gd name="T52" fmla="*/ 185560 w 67"/>
                <a:gd name="T53" fmla="*/ 109782 h 62"/>
                <a:gd name="T54" fmla="*/ 182053 w 67"/>
                <a:gd name="T55" fmla="*/ 112558 h 62"/>
                <a:gd name="T56" fmla="*/ 182053 w 67"/>
                <a:gd name="T57" fmla="*/ 117658 h 62"/>
                <a:gd name="T58" fmla="*/ 178649 w 67"/>
                <a:gd name="T59" fmla="*/ 123304 h 62"/>
                <a:gd name="T60" fmla="*/ 178649 w 67"/>
                <a:gd name="T61" fmla="*/ 126080 h 62"/>
                <a:gd name="T62" fmla="*/ 175142 w 67"/>
                <a:gd name="T63" fmla="*/ 134526 h 62"/>
                <a:gd name="T64" fmla="*/ 170953 w 67"/>
                <a:gd name="T65" fmla="*/ 139607 h 62"/>
                <a:gd name="T66" fmla="*/ 175142 w 67"/>
                <a:gd name="T67" fmla="*/ 148053 h 62"/>
                <a:gd name="T68" fmla="*/ 178649 w 67"/>
                <a:gd name="T69" fmla="*/ 150830 h 62"/>
                <a:gd name="T70" fmla="*/ 178649 w 67"/>
                <a:gd name="T71" fmla="*/ 156475 h 62"/>
                <a:gd name="T72" fmla="*/ 178649 w 67"/>
                <a:gd name="T73" fmla="*/ 156475 h 62"/>
                <a:gd name="T74" fmla="*/ 178649 w 67"/>
                <a:gd name="T75" fmla="*/ 159251 h 62"/>
                <a:gd name="T76" fmla="*/ 178649 w 67"/>
                <a:gd name="T77" fmla="*/ 159251 h 62"/>
                <a:gd name="T78" fmla="*/ 175142 w 67"/>
                <a:gd name="T79" fmla="*/ 164351 h 62"/>
                <a:gd name="T80" fmla="*/ 178649 w 67"/>
                <a:gd name="T81" fmla="*/ 167225 h 62"/>
                <a:gd name="T82" fmla="*/ 28547 w 67"/>
                <a:gd name="T83" fmla="*/ 169997 h 62"/>
                <a:gd name="T84" fmla="*/ 28547 w 67"/>
                <a:gd name="T85" fmla="*/ 145277 h 62"/>
                <a:gd name="T86" fmla="*/ 21513 w 67"/>
                <a:gd name="T87" fmla="*/ 142383 h 62"/>
                <a:gd name="T88" fmla="*/ 14633 w 67"/>
                <a:gd name="T89" fmla="*/ 145277 h 62"/>
                <a:gd name="T90" fmla="*/ 14633 w 67"/>
                <a:gd name="T91" fmla="*/ 145277 h 62"/>
                <a:gd name="T92" fmla="*/ 6906 w 67"/>
                <a:gd name="T93" fmla="*/ 139607 h 62"/>
                <a:gd name="T94" fmla="*/ 6906 w 67"/>
                <a:gd name="T95" fmla="*/ 60220 h 62"/>
                <a:gd name="T96" fmla="*/ 0 w 67"/>
                <a:gd name="T97" fmla="*/ 8446 h 62"/>
                <a:gd name="T98" fmla="*/ 0 w 67"/>
                <a:gd name="T99" fmla="*/ 84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21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214518 w 108"/>
                <a:gd name="T1" fmla="*/ 493092 h 184"/>
                <a:gd name="T2" fmla="*/ 214518 w 108"/>
                <a:gd name="T3" fmla="*/ 487407 h 184"/>
                <a:gd name="T4" fmla="*/ 211031 w 108"/>
                <a:gd name="T5" fmla="*/ 481728 h 184"/>
                <a:gd name="T6" fmla="*/ 200698 w 108"/>
                <a:gd name="T7" fmla="*/ 449051 h 184"/>
                <a:gd name="T8" fmla="*/ 176003 w 108"/>
                <a:gd name="T9" fmla="*/ 429824 h 184"/>
                <a:gd name="T10" fmla="*/ 169162 w 108"/>
                <a:gd name="T11" fmla="*/ 421366 h 184"/>
                <a:gd name="T12" fmla="*/ 162157 w 108"/>
                <a:gd name="T13" fmla="*/ 412903 h 184"/>
                <a:gd name="T14" fmla="*/ 137461 w 108"/>
                <a:gd name="T15" fmla="*/ 404918 h 184"/>
                <a:gd name="T16" fmla="*/ 116120 w 108"/>
                <a:gd name="T17" fmla="*/ 387996 h 184"/>
                <a:gd name="T18" fmla="*/ 77737 w 108"/>
                <a:gd name="T19" fmla="*/ 374449 h 184"/>
                <a:gd name="T20" fmla="*/ 77737 w 108"/>
                <a:gd name="T21" fmla="*/ 363782 h 184"/>
                <a:gd name="T22" fmla="*/ 81091 w 108"/>
                <a:gd name="T23" fmla="*/ 349664 h 184"/>
                <a:gd name="T24" fmla="*/ 74250 w 108"/>
                <a:gd name="T25" fmla="*/ 336092 h 184"/>
                <a:gd name="T26" fmla="*/ 77737 w 108"/>
                <a:gd name="T27" fmla="*/ 330437 h 184"/>
                <a:gd name="T28" fmla="*/ 56396 w 108"/>
                <a:gd name="T29" fmla="*/ 299944 h 184"/>
                <a:gd name="T30" fmla="*/ 41895 w 108"/>
                <a:gd name="T31" fmla="*/ 280717 h 184"/>
                <a:gd name="T32" fmla="*/ 49524 w 108"/>
                <a:gd name="T33" fmla="*/ 264274 h 184"/>
                <a:gd name="T34" fmla="*/ 49524 w 108"/>
                <a:gd name="T35" fmla="*/ 250726 h 184"/>
                <a:gd name="T36" fmla="*/ 31669 w 108"/>
                <a:gd name="T37" fmla="*/ 236706 h 184"/>
                <a:gd name="T38" fmla="*/ 31669 w 108"/>
                <a:gd name="T39" fmla="*/ 214559 h 184"/>
                <a:gd name="T40" fmla="*/ 38541 w 108"/>
                <a:gd name="T41" fmla="*/ 206690 h 184"/>
                <a:gd name="T42" fmla="*/ 41895 w 108"/>
                <a:gd name="T43" fmla="*/ 217454 h 184"/>
                <a:gd name="T44" fmla="*/ 52883 w 108"/>
                <a:gd name="T45" fmla="*/ 214559 h 184"/>
                <a:gd name="T46" fmla="*/ 49524 w 108"/>
                <a:gd name="T47" fmla="*/ 195449 h 184"/>
                <a:gd name="T48" fmla="*/ 41895 w 108"/>
                <a:gd name="T49" fmla="*/ 201128 h 184"/>
                <a:gd name="T50" fmla="*/ 24696 w 108"/>
                <a:gd name="T51" fmla="*/ 192548 h 184"/>
                <a:gd name="T52" fmla="*/ 21342 w 108"/>
                <a:gd name="T53" fmla="*/ 167763 h 184"/>
                <a:gd name="T54" fmla="*/ 3487 w 108"/>
                <a:gd name="T55" fmla="*/ 140644 h 184"/>
                <a:gd name="T56" fmla="*/ 3487 w 108"/>
                <a:gd name="T57" fmla="*/ 126531 h 184"/>
                <a:gd name="T58" fmla="*/ 13687 w 108"/>
                <a:gd name="T59" fmla="*/ 110180 h 184"/>
                <a:gd name="T60" fmla="*/ 6841 w 108"/>
                <a:gd name="T61" fmla="*/ 88169 h 184"/>
                <a:gd name="T62" fmla="*/ 0 w 108"/>
                <a:gd name="T63" fmla="*/ 76810 h 184"/>
                <a:gd name="T64" fmla="*/ 0 w 108"/>
                <a:gd name="T65" fmla="*/ 66046 h 184"/>
                <a:gd name="T66" fmla="*/ 21342 w 108"/>
                <a:gd name="T67" fmla="*/ 41257 h 184"/>
                <a:gd name="T68" fmla="*/ 31669 w 108"/>
                <a:gd name="T69" fmla="*/ 27685 h 184"/>
                <a:gd name="T70" fmla="*/ 31669 w 108"/>
                <a:gd name="T71" fmla="*/ 2779 h 184"/>
                <a:gd name="T72" fmla="*/ 169162 w 108"/>
                <a:gd name="T73" fmla="*/ 176222 h 184"/>
                <a:gd name="T74" fmla="*/ 366347 w 108"/>
                <a:gd name="T75" fmla="*/ 410027 h 184"/>
                <a:gd name="T76" fmla="*/ 369860 w 108"/>
                <a:gd name="T77" fmla="*/ 421366 h 184"/>
                <a:gd name="T78" fmla="*/ 373214 w 108"/>
                <a:gd name="T79" fmla="*/ 432037 h 184"/>
                <a:gd name="T80" fmla="*/ 376701 w 108"/>
                <a:gd name="T81" fmla="*/ 440495 h 184"/>
                <a:gd name="T82" fmla="*/ 362205 w 108"/>
                <a:gd name="T83" fmla="*/ 446175 h 184"/>
                <a:gd name="T84" fmla="*/ 345005 w 108"/>
                <a:gd name="T85" fmla="*/ 473865 h 184"/>
                <a:gd name="T86" fmla="*/ 341652 w 108"/>
                <a:gd name="T87" fmla="*/ 478949 h 184"/>
                <a:gd name="T88" fmla="*/ 338165 w 108"/>
                <a:gd name="T89" fmla="*/ 490191 h 184"/>
                <a:gd name="T90" fmla="*/ 345005 w 108"/>
                <a:gd name="T91" fmla="*/ 498201 h 184"/>
                <a:gd name="T92" fmla="*/ 338165 w 108"/>
                <a:gd name="T93" fmla="*/ 50663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22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315137 w 94"/>
                <a:gd name="T1" fmla="*/ 216882 h 78"/>
                <a:gd name="T2" fmla="*/ 326277 w 94"/>
                <a:gd name="T3" fmla="*/ 122374 h 78"/>
                <a:gd name="T4" fmla="*/ 336707 w 94"/>
                <a:gd name="T5" fmla="*/ 27842 h 78"/>
                <a:gd name="T6" fmla="*/ 35536 w 94"/>
                <a:gd name="T7" fmla="*/ 0 h 78"/>
                <a:gd name="T8" fmla="*/ 32027 w 94"/>
                <a:gd name="T9" fmla="*/ 22142 h 78"/>
                <a:gd name="T10" fmla="*/ 10456 w 94"/>
                <a:gd name="T11" fmla="*/ 138909 h 78"/>
                <a:gd name="T12" fmla="*/ 6916 w 94"/>
                <a:gd name="T13" fmla="*/ 138909 h 78"/>
                <a:gd name="T14" fmla="*/ 0 w 94"/>
                <a:gd name="T15" fmla="*/ 186128 h 78"/>
                <a:gd name="T16" fmla="*/ 89268 w 94"/>
                <a:gd name="T17" fmla="*/ 197534 h 78"/>
                <a:gd name="T18" fmla="*/ 315137 w 94"/>
                <a:gd name="T19" fmla="*/ 216882 h 78"/>
                <a:gd name="T20" fmla="*/ 315137 w 94"/>
                <a:gd name="T21" fmla="*/ 216882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23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183438 h 77"/>
                <a:gd name="T2" fmla="*/ 35386 w 99"/>
                <a:gd name="T3" fmla="*/ 0 h 77"/>
                <a:gd name="T4" fmla="*/ 259957 w 99"/>
                <a:gd name="T5" fmla="*/ 19164 h 77"/>
                <a:gd name="T6" fmla="*/ 352224 w 99"/>
                <a:gd name="T7" fmla="*/ 24716 h 77"/>
                <a:gd name="T8" fmla="*/ 348719 w 99"/>
                <a:gd name="T9" fmla="*/ 71508 h 77"/>
                <a:gd name="T10" fmla="*/ 337635 w 99"/>
                <a:gd name="T11" fmla="*/ 210925 h 77"/>
                <a:gd name="T12" fmla="*/ 291843 w 99"/>
                <a:gd name="T13" fmla="*/ 208149 h 77"/>
                <a:gd name="T14" fmla="*/ 0 w 99"/>
                <a:gd name="T15" fmla="*/ 183438 h 77"/>
                <a:gd name="T16" fmla="*/ 0 w 99"/>
                <a:gd name="T17" fmla="*/ 183438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24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44829 w 95"/>
                <a:gd name="T1" fmla="*/ 0 h 98"/>
                <a:gd name="T2" fmla="*/ 0 w 95"/>
                <a:gd name="T3" fmla="*/ 264910 h 98"/>
                <a:gd name="T4" fmla="*/ 0 w 95"/>
                <a:gd name="T5" fmla="*/ 264910 h 98"/>
                <a:gd name="T6" fmla="*/ 41388 w 95"/>
                <a:gd name="T7" fmla="*/ 270499 h 98"/>
                <a:gd name="T8" fmla="*/ 44829 w 95"/>
                <a:gd name="T9" fmla="*/ 248443 h 98"/>
                <a:gd name="T10" fmla="*/ 128418 w 95"/>
                <a:gd name="T11" fmla="*/ 256915 h 98"/>
                <a:gd name="T12" fmla="*/ 128418 w 95"/>
                <a:gd name="T13" fmla="*/ 256915 h 98"/>
                <a:gd name="T14" fmla="*/ 124951 w 95"/>
                <a:gd name="T15" fmla="*/ 254130 h 98"/>
                <a:gd name="T16" fmla="*/ 128418 w 95"/>
                <a:gd name="T17" fmla="*/ 251345 h 98"/>
                <a:gd name="T18" fmla="*/ 124951 w 95"/>
                <a:gd name="T19" fmla="*/ 248443 h 98"/>
                <a:gd name="T20" fmla="*/ 124951 w 95"/>
                <a:gd name="T21" fmla="*/ 248443 h 98"/>
                <a:gd name="T22" fmla="*/ 124951 w 95"/>
                <a:gd name="T23" fmla="*/ 248443 h 98"/>
                <a:gd name="T24" fmla="*/ 301660 w 95"/>
                <a:gd name="T25" fmla="*/ 259222 h 98"/>
                <a:gd name="T26" fmla="*/ 322668 w 95"/>
                <a:gd name="T27" fmla="*/ 49771 h 98"/>
                <a:gd name="T28" fmla="*/ 326134 w 95"/>
                <a:gd name="T29" fmla="*/ 49771 h 98"/>
                <a:gd name="T30" fmla="*/ 329473 w 95"/>
                <a:gd name="T31" fmla="*/ 24958 h 98"/>
                <a:gd name="T32" fmla="*/ 44829 w 95"/>
                <a:gd name="T33" fmla="*/ 0 h 98"/>
                <a:gd name="T34" fmla="*/ 44829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25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605917 w 189"/>
                <a:gd name="T1" fmla="*/ 138458 h 184"/>
                <a:gd name="T2" fmla="*/ 563071 w 189"/>
                <a:gd name="T3" fmla="*/ 129956 h 184"/>
                <a:gd name="T4" fmla="*/ 534760 w 189"/>
                <a:gd name="T5" fmla="*/ 135554 h 184"/>
                <a:gd name="T6" fmla="*/ 513339 w 189"/>
                <a:gd name="T7" fmla="*/ 135554 h 184"/>
                <a:gd name="T8" fmla="*/ 506454 w 189"/>
                <a:gd name="T9" fmla="*/ 135554 h 184"/>
                <a:gd name="T10" fmla="*/ 496066 w 189"/>
                <a:gd name="T11" fmla="*/ 129956 h 184"/>
                <a:gd name="T12" fmla="*/ 485028 w 189"/>
                <a:gd name="T13" fmla="*/ 141245 h 184"/>
                <a:gd name="T14" fmla="*/ 478168 w 189"/>
                <a:gd name="T15" fmla="*/ 132743 h 184"/>
                <a:gd name="T16" fmla="*/ 456717 w 189"/>
                <a:gd name="T17" fmla="*/ 129956 h 184"/>
                <a:gd name="T18" fmla="*/ 442838 w 189"/>
                <a:gd name="T19" fmla="*/ 127643 h 184"/>
                <a:gd name="T20" fmla="*/ 421418 w 189"/>
                <a:gd name="T21" fmla="*/ 121952 h 184"/>
                <a:gd name="T22" fmla="*/ 407667 w 189"/>
                <a:gd name="T23" fmla="*/ 119141 h 184"/>
                <a:gd name="T24" fmla="*/ 386247 w 189"/>
                <a:gd name="T25" fmla="*/ 113451 h 184"/>
                <a:gd name="T26" fmla="*/ 375208 w 189"/>
                <a:gd name="T27" fmla="*/ 104968 h 184"/>
                <a:gd name="T28" fmla="*/ 354439 w 189"/>
                <a:gd name="T29" fmla="*/ 99849 h 184"/>
                <a:gd name="T30" fmla="*/ 205238 w 189"/>
                <a:gd name="T31" fmla="*/ 0 h 184"/>
                <a:gd name="T32" fmla="*/ 0 w 189"/>
                <a:gd name="T33" fmla="*/ 199122 h 184"/>
                <a:gd name="T34" fmla="*/ 3497 w 189"/>
                <a:gd name="T35" fmla="*/ 207604 h 184"/>
                <a:gd name="T36" fmla="*/ 17929 w 189"/>
                <a:gd name="T37" fmla="*/ 224110 h 184"/>
                <a:gd name="T38" fmla="*/ 81540 w 189"/>
                <a:gd name="T39" fmla="*/ 273988 h 184"/>
                <a:gd name="T40" fmla="*/ 88399 w 189"/>
                <a:gd name="T41" fmla="*/ 288180 h 184"/>
                <a:gd name="T42" fmla="*/ 134768 w 189"/>
                <a:gd name="T43" fmla="*/ 340366 h 184"/>
                <a:gd name="T44" fmla="*/ 173436 w 189"/>
                <a:gd name="T45" fmla="*/ 346062 h 184"/>
                <a:gd name="T46" fmla="*/ 198250 w 189"/>
                <a:gd name="T47" fmla="*/ 315501 h 184"/>
                <a:gd name="T48" fmla="*/ 212811 w 189"/>
                <a:gd name="T49" fmla="*/ 312572 h 184"/>
                <a:gd name="T50" fmla="*/ 237728 w 189"/>
                <a:gd name="T51" fmla="*/ 318287 h 184"/>
                <a:gd name="T52" fmla="*/ 266039 w 189"/>
                <a:gd name="T53" fmla="*/ 329673 h 184"/>
                <a:gd name="T54" fmla="*/ 272899 w 189"/>
                <a:gd name="T55" fmla="*/ 335247 h 184"/>
                <a:gd name="T56" fmla="*/ 294325 w 189"/>
                <a:gd name="T57" fmla="*/ 357448 h 184"/>
                <a:gd name="T58" fmla="*/ 333018 w 189"/>
                <a:gd name="T59" fmla="*/ 412446 h 184"/>
                <a:gd name="T60" fmla="*/ 354439 w 189"/>
                <a:gd name="T61" fmla="*/ 428951 h 184"/>
                <a:gd name="T62" fmla="*/ 361299 w 189"/>
                <a:gd name="T63" fmla="*/ 456721 h 184"/>
                <a:gd name="T64" fmla="*/ 393106 w 189"/>
                <a:gd name="T65" fmla="*/ 487307 h 184"/>
                <a:gd name="T66" fmla="*/ 446360 w 189"/>
                <a:gd name="T67" fmla="*/ 500908 h 184"/>
                <a:gd name="T68" fmla="*/ 478168 w 189"/>
                <a:gd name="T69" fmla="*/ 503812 h 184"/>
                <a:gd name="T70" fmla="*/ 474646 w 189"/>
                <a:gd name="T71" fmla="*/ 498122 h 184"/>
                <a:gd name="T72" fmla="*/ 464264 w 189"/>
                <a:gd name="T73" fmla="*/ 448697 h 184"/>
                <a:gd name="T74" fmla="*/ 460901 w 189"/>
                <a:gd name="T75" fmla="*/ 443124 h 184"/>
                <a:gd name="T76" fmla="*/ 471283 w 189"/>
                <a:gd name="T77" fmla="*/ 423827 h 184"/>
                <a:gd name="T78" fmla="*/ 474646 w 189"/>
                <a:gd name="T79" fmla="*/ 418136 h 184"/>
                <a:gd name="T80" fmla="*/ 485028 w 189"/>
                <a:gd name="T81" fmla="*/ 401631 h 184"/>
                <a:gd name="T82" fmla="*/ 492703 w 189"/>
                <a:gd name="T83" fmla="*/ 401631 h 184"/>
                <a:gd name="T84" fmla="*/ 499589 w 189"/>
                <a:gd name="T85" fmla="*/ 393148 h 184"/>
                <a:gd name="T86" fmla="*/ 506454 w 189"/>
                <a:gd name="T87" fmla="*/ 393148 h 184"/>
                <a:gd name="T88" fmla="*/ 521014 w 189"/>
                <a:gd name="T89" fmla="*/ 387433 h 184"/>
                <a:gd name="T90" fmla="*/ 527874 w 189"/>
                <a:gd name="T91" fmla="*/ 376740 h 184"/>
                <a:gd name="T92" fmla="*/ 531397 w 189"/>
                <a:gd name="T93" fmla="*/ 382338 h 184"/>
                <a:gd name="T94" fmla="*/ 584497 w 189"/>
                <a:gd name="T95" fmla="*/ 359664 h 184"/>
                <a:gd name="T96" fmla="*/ 594879 w 189"/>
                <a:gd name="T97" fmla="*/ 335247 h 184"/>
                <a:gd name="T98" fmla="*/ 605917 w 189"/>
                <a:gd name="T99" fmla="*/ 332460 h 184"/>
                <a:gd name="T100" fmla="*/ 641222 w 189"/>
                <a:gd name="T101" fmla="*/ 329673 h 184"/>
                <a:gd name="T102" fmla="*/ 651604 w 189"/>
                <a:gd name="T103" fmla="*/ 323983 h 184"/>
                <a:gd name="T104" fmla="*/ 654967 w 189"/>
                <a:gd name="T105" fmla="*/ 315501 h 184"/>
                <a:gd name="T106" fmla="*/ 659146 w 189"/>
                <a:gd name="T107" fmla="*/ 293280 h 184"/>
                <a:gd name="T108" fmla="*/ 666036 w 189"/>
                <a:gd name="T109" fmla="*/ 279678 h 184"/>
                <a:gd name="T110" fmla="*/ 662642 w 189"/>
                <a:gd name="T111" fmla="*/ 251904 h 184"/>
                <a:gd name="T112" fmla="*/ 654967 w 189"/>
                <a:gd name="T113" fmla="*/ 243426 h 184"/>
                <a:gd name="T114" fmla="*/ 651604 w 189"/>
                <a:gd name="T115" fmla="*/ 226921 h 184"/>
                <a:gd name="T116" fmla="*/ 637725 w 189"/>
                <a:gd name="T117" fmla="*/ 146935 h 184"/>
                <a:gd name="T118" fmla="*/ 616299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26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273687 w 102"/>
                <a:gd name="T1" fmla="*/ 192061 h 78"/>
                <a:gd name="T2" fmla="*/ 266855 w 102"/>
                <a:gd name="T3" fmla="*/ 200508 h 78"/>
                <a:gd name="T4" fmla="*/ 263369 w 102"/>
                <a:gd name="T5" fmla="*/ 205585 h 78"/>
                <a:gd name="T6" fmla="*/ 263369 w 102"/>
                <a:gd name="T7" fmla="*/ 214037 h 78"/>
                <a:gd name="T8" fmla="*/ 270207 w 102"/>
                <a:gd name="T9" fmla="*/ 208484 h 78"/>
                <a:gd name="T10" fmla="*/ 284690 w 102"/>
                <a:gd name="T11" fmla="*/ 205585 h 78"/>
                <a:gd name="T12" fmla="*/ 305196 w 102"/>
                <a:gd name="T13" fmla="*/ 200508 h 78"/>
                <a:gd name="T14" fmla="*/ 336833 w 102"/>
                <a:gd name="T15" fmla="*/ 181426 h 78"/>
                <a:gd name="T16" fmla="*/ 347806 w 102"/>
                <a:gd name="T17" fmla="*/ 175755 h 78"/>
                <a:gd name="T18" fmla="*/ 357995 w 102"/>
                <a:gd name="T19" fmla="*/ 167302 h 78"/>
                <a:gd name="T20" fmla="*/ 351158 w 102"/>
                <a:gd name="T21" fmla="*/ 170079 h 78"/>
                <a:gd name="T22" fmla="*/ 340185 w 102"/>
                <a:gd name="T23" fmla="*/ 175755 h 78"/>
                <a:gd name="T24" fmla="*/ 329996 w 102"/>
                <a:gd name="T25" fmla="*/ 178532 h 78"/>
                <a:gd name="T26" fmla="*/ 340185 w 102"/>
                <a:gd name="T27" fmla="*/ 167302 h 78"/>
                <a:gd name="T28" fmla="*/ 333348 w 102"/>
                <a:gd name="T29" fmla="*/ 170079 h 78"/>
                <a:gd name="T30" fmla="*/ 301844 w 102"/>
                <a:gd name="T31" fmla="*/ 183608 h 78"/>
                <a:gd name="T32" fmla="*/ 280524 w 102"/>
                <a:gd name="T33" fmla="*/ 197732 h 78"/>
                <a:gd name="T34" fmla="*/ 277172 w 102"/>
                <a:gd name="T35" fmla="*/ 186507 h 78"/>
                <a:gd name="T36" fmla="*/ 284690 w 102"/>
                <a:gd name="T37" fmla="*/ 175755 h 78"/>
                <a:gd name="T38" fmla="*/ 277172 w 102"/>
                <a:gd name="T39" fmla="*/ 134598 h 78"/>
                <a:gd name="T40" fmla="*/ 270207 w 102"/>
                <a:gd name="T41" fmla="*/ 93538 h 78"/>
                <a:gd name="T42" fmla="*/ 263369 w 102"/>
                <a:gd name="T43" fmla="*/ 68687 h 78"/>
                <a:gd name="T44" fmla="*/ 260017 w 102"/>
                <a:gd name="T45" fmla="*/ 65911 h 78"/>
                <a:gd name="T46" fmla="*/ 256532 w 102"/>
                <a:gd name="T47" fmla="*/ 57463 h 78"/>
                <a:gd name="T48" fmla="*/ 252397 w 102"/>
                <a:gd name="T49" fmla="*/ 32729 h 78"/>
                <a:gd name="T50" fmla="*/ 242208 w 102"/>
                <a:gd name="T51" fmla="*/ 8448 h 78"/>
                <a:gd name="T52" fmla="*/ 238723 w 102"/>
                <a:gd name="T53" fmla="*/ 0 h 78"/>
                <a:gd name="T54" fmla="*/ 179061 w 102"/>
                <a:gd name="T55" fmla="*/ 10752 h 78"/>
                <a:gd name="T56" fmla="*/ 147424 w 102"/>
                <a:gd name="T57" fmla="*/ 38283 h 78"/>
                <a:gd name="T58" fmla="*/ 144072 w 102"/>
                <a:gd name="T59" fmla="*/ 49605 h 78"/>
                <a:gd name="T60" fmla="*/ 126263 w 102"/>
                <a:gd name="T61" fmla="*/ 63134 h 78"/>
                <a:gd name="T62" fmla="*/ 133100 w 102"/>
                <a:gd name="T63" fmla="*/ 68687 h 78"/>
                <a:gd name="T64" fmla="*/ 133100 w 102"/>
                <a:gd name="T65" fmla="*/ 74358 h 78"/>
                <a:gd name="T66" fmla="*/ 137235 w 102"/>
                <a:gd name="T67" fmla="*/ 87887 h 78"/>
                <a:gd name="T68" fmla="*/ 105623 w 102"/>
                <a:gd name="T69" fmla="*/ 107067 h 78"/>
                <a:gd name="T70" fmla="*/ 66473 w 102"/>
                <a:gd name="T71" fmla="*/ 107067 h 78"/>
                <a:gd name="T72" fmla="*/ 31509 w 102"/>
                <a:gd name="T73" fmla="*/ 115515 h 78"/>
                <a:gd name="T74" fmla="*/ 21320 w 102"/>
                <a:gd name="T75" fmla="*/ 126150 h 78"/>
                <a:gd name="T76" fmla="*/ 31509 w 102"/>
                <a:gd name="T77" fmla="*/ 142573 h 78"/>
                <a:gd name="T78" fmla="*/ 6837 w 102"/>
                <a:gd name="T79" fmla="*/ 164550 h 78"/>
                <a:gd name="T80" fmla="*/ 196896 w 102"/>
                <a:gd name="T81" fmla="*/ 151021 h 78"/>
                <a:gd name="T82" fmla="*/ 200254 w 102"/>
                <a:gd name="T83" fmla="*/ 156550 h 78"/>
                <a:gd name="T84" fmla="*/ 207219 w 102"/>
                <a:gd name="T85" fmla="*/ 159449 h 78"/>
                <a:gd name="T86" fmla="*/ 217408 w 102"/>
                <a:gd name="T87" fmla="*/ 172978 h 78"/>
                <a:gd name="T88" fmla="*/ 231891 w 102"/>
                <a:gd name="T89" fmla="*/ 17575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27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13603 h 42"/>
                <a:gd name="T2" fmla="*/ 3499 w 23"/>
                <a:gd name="T3" fmla="*/ 19299 h 42"/>
                <a:gd name="T4" fmla="*/ 0 w 23"/>
                <a:gd name="T5" fmla="*/ 22086 h 42"/>
                <a:gd name="T6" fmla="*/ 3499 w 23"/>
                <a:gd name="T7" fmla="*/ 22086 h 42"/>
                <a:gd name="T8" fmla="*/ 3499 w 23"/>
                <a:gd name="T9" fmla="*/ 24990 h 42"/>
                <a:gd name="T10" fmla="*/ 10399 w 23"/>
                <a:gd name="T11" fmla="*/ 38594 h 42"/>
                <a:gd name="T12" fmla="*/ 14581 w 23"/>
                <a:gd name="T13" fmla="*/ 47101 h 42"/>
                <a:gd name="T14" fmla="*/ 10399 w 23"/>
                <a:gd name="T15" fmla="*/ 52792 h 42"/>
                <a:gd name="T16" fmla="*/ 10399 w 23"/>
                <a:gd name="T17" fmla="*/ 58488 h 42"/>
                <a:gd name="T18" fmla="*/ 17951 w 23"/>
                <a:gd name="T19" fmla="*/ 72092 h 42"/>
                <a:gd name="T20" fmla="*/ 17951 w 23"/>
                <a:gd name="T21" fmla="*/ 77783 h 42"/>
                <a:gd name="T22" fmla="*/ 17951 w 23"/>
                <a:gd name="T23" fmla="*/ 80570 h 42"/>
                <a:gd name="T24" fmla="*/ 21476 w 23"/>
                <a:gd name="T25" fmla="*/ 80570 h 42"/>
                <a:gd name="T26" fmla="*/ 17951 w 23"/>
                <a:gd name="T27" fmla="*/ 77783 h 42"/>
                <a:gd name="T28" fmla="*/ 21476 w 23"/>
                <a:gd name="T29" fmla="*/ 77783 h 42"/>
                <a:gd name="T30" fmla="*/ 24980 w 23"/>
                <a:gd name="T31" fmla="*/ 82908 h 42"/>
                <a:gd name="T32" fmla="*/ 28346 w 23"/>
                <a:gd name="T33" fmla="*/ 94198 h 42"/>
                <a:gd name="T34" fmla="*/ 28346 w 23"/>
                <a:gd name="T35" fmla="*/ 102681 h 42"/>
                <a:gd name="T36" fmla="*/ 31875 w 23"/>
                <a:gd name="T37" fmla="*/ 107801 h 42"/>
                <a:gd name="T38" fmla="*/ 35374 w 23"/>
                <a:gd name="T39" fmla="*/ 116401 h 42"/>
                <a:gd name="T40" fmla="*/ 71303 w 23"/>
                <a:gd name="T41" fmla="*/ 110710 h 42"/>
                <a:gd name="T42" fmla="*/ 67250 w 23"/>
                <a:gd name="T43" fmla="*/ 107801 h 42"/>
                <a:gd name="T44" fmla="*/ 63751 w 23"/>
                <a:gd name="T45" fmla="*/ 104989 h 42"/>
                <a:gd name="T46" fmla="*/ 63751 w 23"/>
                <a:gd name="T47" fmla="*/ 102681 h 42"/>
                <a:gd name="T48" fmla="*/ 67250 w 23"/>
                <a:gd name="T49" fmla="*/ 99894 h 42"/>
                <a:gd name="T50" fmla="*/ 63751 w 23"/>
                <a:gd name="T51" fmla="*/ 94198 h 42"/>
                <a:gd name="T52" fmla="*/ 63751 w 23"/>
                <a:gd name="T53" fmla="*/ 74879 h 42"/>
                <a:gd name="T54" fmla="*/ 63751 w 23"/>
                <a:gd name="T55" fmla="*/ 69183 h 42"/>
                <a:gd name="T56" fmla="*/ 67250 w 23"/>
                <a:gd name="T57" fmla="*/ 58488 h 42"/>
                <a:gd name="T58" fmla="*/ 67250 w 23"/>
                <a:gd name="T59" fmla="*/ 52792 h 42"/>
                <a:gd name="T60" fmla="*/ 67250 w 23"/>
                <a:gd name="T61" fmla="*/ 47101 h 42"/>
                <a:gd name="T62" fmla="*/ 67250 w 23"/>
                <a:gd name="T63" fmla="*/ 41405 h 42"/>
                <a:gd name="T64" fmla="*/ 67250 w 23"/>
                <a:gd name="T65" fmla="*/ 38594 h 42"/>
                <a:gd name="T66" fmla="*/ 67250 w 23"/>
                <a:gd name="T67" fmla="*/ 35690 h 42"/>
                <a:gd name="T68" fmla="*/ 78331 w 23"/>
                <a:gd name="T69" fmla="*/ 30711 h 42"/>
                <a:gd name="T70" fmla="*/ 81702 w 23"/>
                <a:gd name="T71" fmla="*/ 19299 h 42"/>
                <a:gd name="T72" fmla="*/ 78331 w 23"/>
                <a:gd name="T73" fmla="*/ 13603 h 42"/>
                <a:gd name="T74" fmla="*/ 78331 w 23"/>
                <a:gd name="T75" fmla="*/ 8483 h 42"/>
                <a:gd name="T76" fmla="*/ 78331 w 23"/>
                <a:gd name="T77" fmla="*/ 8483 h 42"/>
                <a:gd name="T78" fmla="*/ 78331 w 23"/>
                <a:gd name="T79" fmla="*/ 5696 h 42"/>
                <a:gd name="T80" fmla="*/ 74807 w 23"/>
                <a:gd name="T81" fmla="*/ 0 h 42"/>
                <a:gd name="T82" fmla="*/ 0 w 23"/>
                <a:gd name="T83" fmla="*/ 13603 h 42"/>
                <a:gd name="T84" fmla="*/ 0 w 23"/>
                <a:gd name="T85" fmla="*/ 13603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898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36935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69 h 160"/>
                  <a:gd name="T2" fmla="*/ 71253 w 188"/>
                  <a:gd name="T3" fmla="*/ 110180 h 160"/>
                  <a:gd name="T4" fmla="*/ 49342 w 188"/>
                  <a:gd name="T5" fmla="*/ 137743 h 160"/>
                  <a:gd name="T6" fmla="*/ 43798 w 188"/>
                  <a:gd name="T7" fmla="*/ 118638 h 160"/>
                  <a:gd name="T8" fmla="*/ 13477 w 188"/>
                  <a:gd name="T9" fmla="*/ 151432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1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59 h 160"/>
                  <a:gd name="T24" fmla="*/ 60074 w 188"/>
                  <a:gd name="T25" fmla="*/ 308407 h 160"/>
                  <a:gd name="T26" fmla="*/ 60074 w 188"/>
                  <a:gd name="T27" fmla="*/ 330413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7 h 160"/>
                  <a:gd name="T36" fmla="*/ 8410 w 188"/>
                  <a:gd name="T37" fmla="*/ 426928 h 160"/>
                  <a:gd name="T38" fmla="*/ 8410 w 188"/>
                  <a:gd name="T39" fmla="*/ 440495 h 160"/>
                  <a:gd name="T40" fmla="*/ 79094 w 188"/>
                  <a:gd name="T41" fmla="*/ 410026 h 160"/>
                  <a:gd name="T42" fmla="*/ 169489 w 188"/>
                  <a:gd name="T43" fmla="*/ 330413 h 160"/>
                  <a:gd name="T44" fmla="*/ 161055 w 188"/>
                  <a:gd name="T45" fmla="*/ 321974 h 160"/>
                  <a:gd name="T46" fmla="*/ 210396 w 188"/>
                  <a:gd name="T47" fmla="*/ 261495 h 160"/>
                  <a:gd name="T48" fmla="*/ 196350 w 188"/>
                  <a:gd name="T49" fmla="*/ 277821 h 160"/>
                  <a:gd name="T50" fmla="*/ 199217 w 188"/>
                  <a:gd name="T51" fmla="*/ 299944 h 160"/>
                  <a:gd name="T52" fmla="*/ 196350 w 188"/>
                  <a:gd name="T53" fmla="*/ 314086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821 h 160"/>
                  <a:gd name="T62" fmla="*/ 396132 w 188"/>
                  <a:gd name="T63" fmla="*/ 299944 h 160"/>
                  <a:gd name="T64" fmla="*/ 418043 w 188"/>
                  <a:gd name="T65" fmla="*/ 327634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4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1 h 160"/>
                  <a:gd name="T82" fmla="*/ 319243 w 188"/>
                  <a:gd name="T83" fmla="*/ 220238 h 160"/>
                  <a:gd name="T84" fmla="*/ 278311 w 188"/>
                  <a:gd name="T85" fmla="*/ 57583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3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6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7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8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9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242 w 8"/>
                  <a:gd name="T33" fmla="*/ 5418 h 6"/>
                  <a:gd name="T34" fmla="*/ 11242 w 8"/>
                  <a:gd name="T35" fmla="*/ 5418 h 6"/>
                  <a:gd name="T36" fmla="*/ 11242 w 8"/>
                  <a:gd name="T37" fmla="*/ 5418 h 6"/>
                  <a:gd name="T38" fmla="*/ 11242 w 8"/>
                  <a:gd name="T39" fmla="*/ 8130 h 6"/>
                  <a:gd name="T40" fmla="*/ 11242 w 8"/>
                  <a:gd name="T41" fmla="*/ 8130 h 6"/>
                  <a:gd name="T42" fmla="*/ 11242 w 8"/>
                  <a:gd name="T43" fmla="*/ 8130 h 6"/>
                  <a:gd name="T44" fmla="*/ 11242 w 8"/>
                  <a:gd name="T45" fmla="*/ 8130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58 w 8"/>
                  <a:gd name="T79" fmla="*/ 13108 h 6"/>
                  <a:gd name="T80" fmla="*/ 8458 w 8"/>
                  <a:gd name="T81" fmla="*/ 10397 h 6"/>
                  <a:gd name="T82" fmla="*/ 8458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130 h 6"/>
                  <a:gd name="T88" fmla="*/ 16326 w 8"/>
                  <a:gd name="T89" fmla="*/ 8130 h 6"/>
                  <a:gd name="T90" fmla="*/ 19227 w 8"/>
                  <a:gd name="T91" fmla="*/ 8130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0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1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2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3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002 h 2"/>
                  <a:gd name="T26" fmla="*/ 6599 w 3"/>
                  <a:gd name="T27" fmla="*/ 2002 h 2"/>
                  <a:gd name="T28" fmla="*/ 6599 w 3"/>
                  <a:gd name="T29" fmla="*/ 2002 h 2"/>
                  <a:gd name="T30" fmla="*/ 6599 w 3"/>
                  <a:gd name="T31" fmla="*/ 2002 h 2"/>
                  <a:gd name="T32" fmla="*/ 4270 w 3"/>
                  <a:gd name="T33" fmla="*/ 2002 h 2"/>
                  <a:gd name="T34" fmla="*/ 4270 w 3"/>
                  <a:gd name="T35" fmla="*/ 2002 h 2"/>
                  <a:gd name="T36" fmla="*/ 4270 w 3"/>
                  <a:gd name="T37" fmla="*/ 2002 h 2"/>
                  <a:gd name="T38" fmla="*/ 4270 w 3"/>
                  <a:gd name="T39" fmla="*/ 2002 h 2"/>
                  <a:gd name="T40" fmla="*/ 4270 w 3"/>
                  <a:gd name="T41" fmla="*/ 2002 h 2"/>
                  <a:gd name="T42" fmla="*/ 2329 w 3"/>
                  <a:gd name="T43" fmla="*/ 3645 h 2"/>
                  <a:gd name="T44" fmla="*/ 2329 w 3"/>
                  <a:gd name="T45" fmla="*/ 3645 h 2"/>
                  <a:gd name="T46" fmla="*/ 2329 w 3"/>
                  <a:gd name="T47" fmla="*/ 3645 h 2"/>
                  <a:gd name="T48" fmla="*/ 0 w 3"/>
                  <a:gd name="T49" fmla="*/ 3645 h 2"/>
                  <a:gd name="T50" fmla="*/ 0 w 3"/>
                  <a:gd name="T51" fmla="*/ 3645 h 2"/>
                  <a:gd name="T52" fmla="*/ 0 w 3"/>
                  <a:gd name="T53" fmla="*/ 2002 h 2"/>
                  <a:gd name="T54" fmla="*/ 2329 w 3"/>
                  <a:gd name="T55" fmla="*/ 2002 h 2"/>
                  <a:gd name="T56" fmla="*/ 2329 w 3"/>
                  <a:gd name="T57" fmla="*/ 2002 h 2"/>
                  <a:gd name="T58" fmla="*/ 2329 w 3"/>
                  <a:gd name="T59" fmla="*/ 2002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4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063 w 4"/>
                  <a:gd name="T1" fmla="*/ 3125 h 2"/>
                  <a:gd name="T2" fmla="*/ 7063 w 4"/>
                  <a:gd name="T3" fmla="*/ 0 h 2"/>
                  <a:gd name="T4" fmla="*/ 9633 w 4"/>
                  <a:gd name="T5" fmla="*/ 0 h 2"/>
                  <a:gd name="T6" fmla="*/ 9633 w 4"/>
                  <a:gd name="T7" fmla="*/ 3125 h 2"/>
                  <a:gd name="T8" fmla="*/ 2570 w 4"/>
                  <a:gd name="T9" fmla="*/ 6250 h 2"/>
                  <a:gd name="T10" fmla="*/ 7063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5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6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7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8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9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0 w 4"/>
                  <a:gd name="T5" fmla="*/ 0 h 2"/>
                  <a:gd name="T6" fmla="*/ 2570 w 4"/>
                  <a:gd name="T7" fmla="*/ 0 h 2"/>
                  <a:gd name="T8" fmla="*/ 5030 w 4"/>
                  <a:gd name="T9" fmla="*/ 0 h 2"/>
                  <a:gd name="T10" fmla="*/ 7063 w 4"/>
                  <a:gd name="T11" fmla="*/ 0 h 2"/>
                  <a:gd name="T12" fmla="*/ 7063 w 4"/>
                  <a:gd name="T13" fmla="*/ 0 h 2"/>
                  <a:gd name="T14" fmla="*/ 7063 w 4"/>
                  <a:gd name="T15" fmla="*/ 0 h 2"/>
                  <a:gd name="T16" fmla="*/ 7063 w 4"/>
                  <a:gd name="T17" fmla="*/ 3125 h 2"/>
                  <a:gd name="T18" fmla="*/ 9633 w 4"/>
                  <a:gd name="T19" fmla="*/ 3125 h 2"/>
                  <a:gd name="T20" fmla="*/ 9633 w 4"/>
                  <a:gd name="T21" fmla="*/ 3125 h 2"/>
                  <a:gd name="T22" fmla="*/ 9633 w 4"/>
                  <a:gd name="T23" fmla="*/ 3125 h 2"/>
                  <a:gd name="T24" fmla="*/ 9633 w 4"/>
                  <a:gd name="T25" fmla="*/ 3125 h 2"/>
                  <a:gd name="T26" fmla="*/ 9633 w 4"/>
                  <a:gd name="T27" fmla="*/ 3125 h 2"/>
                  <a:gd name="T28" fmla="*/ 9633 w 4"/>
                  <a:gd name="T29" fmla="*/ 3125 h 2"/>
                  <a:gd name="T30" fmla="*/ 9633 w 4"/>
                  <a:gd name="T31" fmla="*/ 3125 h 2"/>
                  <a:gd name="T32" fmla="*/ 9633 w 4"/>
                  <a:gd name="T33" fmla="*/ 6250 h 2"/>
                  <a:gd name="T34" fmla="*/ 9633 w 4"/>
                  <a:gd name="T35" fmla="*/ 6250 h 2"/>
                  <a:gd name="T36" fmla="*/ 9633 w 4"/>
                  <a:gd name="T37" fmla="*/ 6250 h 2"/>
                  <a:gd name="T38" fmla="*/ 9633 w 4"/>
                  <a:gd name="T39" fmla="*/ 6250 h 2"/>
                  <a:gd name="T40" fmla="*/ 7063 w 4"/>
                  <a:gd name="T41" fmla="*/ 3125 h 2"/>
                  <a:gd name="T42" fmla="*/ 7063 w 4"/>
                  <a:gd name="T43" fmla="*/ 3125 h 2"/>
                  <a:gd name="T44" fmla="*/ 7063 w 4"/>
                  <a:gd name="T45" fmla="*/ 6250 h 2"/>
                  <a:gd name="T46" fmla="*/ 7063 w 4"/>
                  <a:gd name="T47" fmla="*/ 6250 h 2"/>
                  <a:gd name="T48" fmla="*/ 7063 w 4"/>
                  <a:gd name="T49" fmla="*/ 6250 h 2"/>
                  <a:gd name="T50" fmla="*/ 5030 w 4"/>
                  <a:gd name="T51" fmla="*/ 6250 h 2"/>
                  <a:gd name="T52" fmla="*/ 5030 w 4"/>
                  <a:gd name="T53" fmla="*/ 6250 h 2"/>
                  <a:gd name="T54" fmla="*/ 5030 w 4"/>
                  <a:gd name="T55" fmla="*/ 6250 h 2"/>
                  <a:gd name="T56" fmla="*/ 5030 w 4"/>
                  <a:gd name="T57" fmla="*/ 6250 h 2"/>
                  <a:gd name="T58" fmla="*/ 5030 w 4"/>
                  <a:gd name="T59" fmla="*/ 6250 h 2"/>
                  <a:gd name="T60" fmla="*/ 5030 w 4"/>
                  <a:gd name="T61" fmla="*/ 6250 h 2"/>
                  <a:gd name="T62" fmla="*/ 5030 w 4"/>
                  <a:gd name="T63" fmla="*/ 6250 h 2"/>
                  <a:gd name="T64" fmla="*/ 2570 w 4"/>
                  <a:gd name="T65" fmla="*/ 6250 h 2"/>
                  <a:gd name="T66" fmla="*/ 2570 w 4"/>
                  <a:gd name="T67" fmla="*/ 6250 h 2"/>
                  <a:gd name="T68" fmla="*/ 2570 w 4"/>
                  <a:gd name="T69" fmla="*/ 3125 h 2"/>
                  <a:gd name="T70" fmla="*/ 2570 w 4"/>
                  <a:gd name="T71" fmla="*/ 3125 h 2"/>
                  <a:gd name="T72" fmla="*/ 2570 w 4"/>
                  <a:gd name="T73" fmla="*/ 3125 h 2"/>
                  <a:gd name="T74" fmla="*/ 2570 w 4"/>
                  <a:gd name="T75" fmla="*/ 3125 h 2"/>
                  <a:gd name="T76" fmla="*/ 2570 w 4"/>
                  <a:gd name="T77" fmla="*/ 3125 h 2"/>
                  <a:gd name="T78" fmla="*/ 2570 w 4"/>
                  <a:gd name="T79" fmla="*/ 3125 h 2"/>
                  <a:gd name="T80" fmla="*/ 2570 w 4"/>
                  <a:gd name="T81" fmla="*/ 3125 h 2"/>
                  <a:gd name="T82" fmla="*/ 2570 w 4"/>
                  <a:gd name="T83" fmla="*/ 3125 h 2"/>
                  <a:gd name="T84" fmla="*/ 2570 w 4"/>
                  <a:gd name="T85" fmla="*/ 3125 h 2"/>
                  <a:gd name="T86" fmla="*/ 2570 w 4"/>
                  <a:gd name="T87" fmla="*/ 3125 h 2"/>
                  <a:gd name="T88" fmla="*/ 2570 w 4"/>
                  <a:gd name="T89" fmla="*/ 3125 h 2"/>
                  <a:gd name="T90" fmla="*/ 2570 w 4"/>
                  <a:gd name="T91" fmla="*/ 3125 h 2"/>
                  <a:gd name="T92" fmla="*/ 2570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899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238160 w 76"/>
                <a:gd name="T1" fmla="*/ 258171 h 94"/>
                <a:gd name="T2" fmla="*/ 273973 w 76"/>
                <a:gd name="T3" fmla="*/ 74376 h 94"/>
                <a:gd name="T4" fmla="*/ 183559 w 76"/>
                <a:gd name="T5" fmla="*/ 63146 h 94"/>
                <a:gd name="T6" fmla="*/ 191312 w 76"/>
                <a:gd name="T7" fmla="*/ 16308 h 94"/>
                <a:gd name="T8" fmla="*/ 57462 w 76"/>
                <a:gd name="T9" fmla="*/ 0 h 94"/>
                <a:gd name="T10" fmla="*/ 0 w 76"/>
                <a:gd name="T11" fmla="*/ 230535 h 94"/>
                <a:gd name="T12" fmla="*/ 0 w 76"/>
                <a:gd name="T13" fmla="*/ 230535 h 94"/>
                <a:gd name="T14" fmla="*/ 238160 w 76"/>
                <a:gd name="T15" fmla="*/ 258171 h 94"/>
                <a:gd name="T16" fmla="*/ 238160 w 76"/>
                <a:gd name="T17" fmla="*/ 25817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3476 w 90"/>
                <a:gd name="T1" fmla="*/ 110446 h 66"/>
                <a:gd name="T2" fmla="*/ 0 w 90"/>
                <a:gd name="T3" fmla="*/ 110446 h 66"/>
                <a:gd name="T4" fmla="*/ 3476 w 90"/>
                <a:gd name="T5" fmla="*/ 102542 h 66"/>
                <a:gd name="T6" fmla="*/ 3476 w 90"/>
                <a:gd name="T7" fmla="*/ 96854 h 66"/>
                <a:gd name="T8" fmla="*/ 3476 w 90"/>
                <a:gd name="T9" fmla="*/ 96854 h 66"/>
                <a:gd name="T10" fmla="*/ 6818 w 90"/>
                <a:gd name="T11" fmla="*/ 99757 h 66"/>
                <a:gd name="T12" fmla="*/ 3476 w 90"/>
                <a:gd name="T13" fmla="*/ 102542 h 66"/>
                <a:gd name="T14" fmla="*/ 10294 w 90"/>
                <a:gd name="T15" fmla="*/ 99757 h 66"/>
                <a:gd name="T16" fmla="*/ 10294 w 90"/>
                <a:gd name="T17" fmla="*/ 96854 h 66"/>
                <a:gd name="T18" fmla="*/ 10294 w 90"/>
                <a:gd name="T19" fmla="*/ 91165 h 66"/>
                <a:gd name="T20" fmla="*/ 6818 w 90"/>
                <a:gd name="T21" fmla="*/ 82691 h 66"/>
                <a:gd name="T22" fmla="*/ 10294 w 90"/>
                <a:gd name="T23" fmla="*/ 82691 h 66"/>
                <a:gd name="T24" fmla="*/ 17766 w 90"/>
                <a:gd name="T25" fmla="*/ 79905 h 66"/>
                <a:gd name="T26" fmla="*/ 13611 w 90"/>
                <a:gd name="T27" fmla="*/ 77573 h 66"/>
                <a:gd name="T28" fmla="*/ 10294 w 90"/>
                <a:gd name="T29" fmla="*/ 79905 h 66"/>
                <a:gd name="T30" fmla="*/ 10294 w 90"/>
                <a:gd name="T31" fmla="*/ 69098 h 66"/>
                <a:gd name="T32" fmla="*/ 10294 w 90"/>
                <a:gd name="T33" fmla="*/ 60624 h 66"/>
                <a:gd name="T34" fmla="*/ 10294 w 90"/>
                <a:gd name="T35" fmla="*/ 47032 h 66"/>
                <a:gd name="T36" fmla="*/ 6818 w 90"/>
                <a:gd name="T37" fmla="*/ 30536 h 66"/>
                <a:gd name="T38" fmla="*/ 6818 w 90"/>
                <a:gd name="T39" fmla="*/ 16378 h 66"/>
                <a:gd name="T40" fmla="*/ 38190 w 90"/>
                <a:gd name="T41" fmla="*/ 24970 h 66"/>
                <a:gd name="T42" fmla="*/ 66225 w 90"/>
                <a:gd name="T43" fmla="*/ 35654 h 66"/>
                <a:gd name="T44" fmla="*/ 80510 w 90"/>
                <a:gd name="T45" fmla="*/ 38562 h 66"/>
                <a:gd name="T46" fmla="*/ 83986 w 90"/>
                <a:gd name="T47" fmla="*/ 41343 h 66"/>
                <a:gd name="T48" fmla="*/ 83986 w 90"/>
                <a:gd name="T49" fmla="*/ 55506 h 66"/>
                <a:gd name="T50" fmla="*/ 76386 w 90"/>
                <a:gd name="T51" fmla="*/ 63410 h 66"/>
                <a:gd name="T52" fmla="*/ 76386 w 90"/>
                <a:gd name="T53" fmla="*/ 69098 h 66"/>
                <a:gd name="T54" fmla="*/ 76386 w 90"/>
                <a:gd name="T55" fmla="*/ 74787 h 66"/>
                <a:gd name="T56" fmla="*/ 80510 w 90"/>
                <a:gd name="T57" fmla="*/ 77573 h 66"/>
                <a:gd name="T58" fmla="*/ 87328 w 90"/>
                <a:gd name="T59" fmla="*/ 66312 h 66"/>
                <a:gd name="T60" fmla="*/ 94121 w 90"/>
                <a:gd name="T61" fmla="*/ 57838 h 66"/>
                <a:gd name="T62" fmla="*/ 100939 w 90"/>
                <a:gd name="T63" fmla="*/ 49817 h 66"/>
                <a:gd name="T64" fmla="*/ 90804 w 90"/>
                <a:gd name="T65" fmla="*/ 27755 h 66"/>
                <a:gd name="T66" fmla="*/ 94121 w 90"/>
                <a:gd name="T67" fmla="*/ 24970 h 66"/>
                <a:gd name="T68" fmla="*/ 100939 w 90"/>
                <a:gd name="T69" fmla="*/ 19281 h 66"/>
                <a:gd name="T70" fmla="*/ 94121 w 90"/>
                <a:gd name="T71" fmla="*/ 13592 h 66"/>
                <a:gd name="T72" fmla="*/ 94121 w 90"/>
                <a:gd name="T73" fmla="*/ 0 h 66"/>
                <a:gd name="T74" fmla="*/ 216302 w 90"/>
                <a:gd name="T75" fmla="*/ 24970 h 66"/>
                <a:gd name="T76" fmla="*/ 313899 w 90"/>
                <a:gd name="T77" fmla="*/ 44251 h 66"/>
                <a:gd name="T78" fmla="*/ 279051 w 90"/>
                <a:gd name="T79" fmla="*/ 163166 h 66"/>
                <a:gd name="T80" fmla="*/ 279051 w 90"/>
                <a:gd name="T81" fmla="*/ 165952 h 66"/>
                <a:gd name="T82" fmla="*/ 279051 w 90"/>
                <a:gd name="T83" fmla="*/ 168855 h 66"/>
                <a:gd name="T84" fmla="*/ 282527 w 90"/>
                <a:gd name="T85" fmla="*/ 173948 h 66"/>
                <a:gd name="T86" fmla="*/ 279051 w 90"/>
                <a:gd name="T87" fmla="*/ 176758 h 66"/>
                <a:gd name="T88" fmla="*/ 279051 w 90"/>
                <a:gd name="T89" fmla="*/ 182447 h 66"/>
                <a:gd name="T90" fmla="*/ 191748 w 90"/>
                <a:gd name="T91" fmla="*/ 168855 h 66"/>
                <a:gd name="T92" fmla="*/ 181582 w 90"/>
                <a:gd name="T93" fmla="*/ 168855 h 66"/>
                <a:gd name="T94" fmla="*/ 174636 w 90"/>
                <a:gd name="T95" fmla="*/ 165952 h 66"/>
                <a:gd name="T96" fmla="*/ 163821 w 90"/>
                <a:gd name="T97" fmla="*/ 168855 h 66"/>
                <a:gd name="T98" fmla="*/ 153553 w 90"/>
                <a:gd name="T99" fmla="*/ 165952 h 66"/>
                <a:gd name="T100" fmla="*/ 143259 w 90"/>
                <a:gd name="T101" fmla="*/ 168855 h 66"/>
                <a:gd name="T102" fmla="*/ 128974 w 90"/>
                <a:gd name="T103" fmla="*/ 165952 h 66"/>
                <a:gd name="T104" fmla="*/ 104415 w 90"/>
                <a:gd name="T105" fmla="*/ 165952 h 66"/>
                <a:gd name="T106" fmla="*/ 83986 w 90"/>
                <a:gd name="T107" fmla="*/ 160380 h 66"/>
                <a:gd name="T108" fmla="*/ 66225 w 90"/>
                <a:gd name="T109" fmla="*/ 160380 h 66"/>
                <a:gd name="T110" fmla="*/ 41666 w 90"/>
                <a:gd name="T111" fmla="*/ 154692 h 66"/>
                <a:gd name="T112" fmla="*/ 38190 w 90"/>
                <a:gd name="T113" fmla="*/ 138197 h 66"/>
                <a:gd name="T114" fmla="*/ 38190 w 90"/>
                <a:gd name="T115" fmla="*/ 129722 h 66"/>
                <a:gd name="T116" fmla="*/ 24554 w 90"/>
                <a:gd name="T117" fmla="*/ 121823 h 66"/>
                <a:gd name="T118" fmla="*/ 21109 w 90"/>
                <a:gd name="T119" fmla="*/ 119038 h 66"/>
                <a:gd name="T120" fmla="*/ 10294 w 90"/>
                <a:gd name="T121" fmla="*/ 116135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185107 h 90"/>
                <a:gd name="T2" fmla="*/ 0 w 108"/>
                <a:gd name="T3" fmla="*/ 170951 h 90"/>
                <a:gd name="T4" fmla="*/ 3498 w 108"/>
                <a:gd name="T5" fmla="*/ 157367 h 90"/>
                <a:gd name="T6" fmla="*/ 6894 w 108"/>
                <a:gd name="T7" fmla="*/ 141021 h 90"/>
                <a:gd name="T8" fmla="*/ 10393 w 108"/>
                <a:gd name="T9" fmla="*/ 135310 h 90"/>
                <a:gd name="T10" fmla="*/ 17943 w 108"/>
                <a:gd name="T11" fmla="*/ 129622 h 90"/>
                <a:gd name="T12" fmla="*/ 17943 w 108"/>
                <a:gd name="T13" fmla="*/ 124530 h 90"/>
                <a:gd name="T14" fmla="*/ 35364 w 108"/>
                <a:gd name="T15" fmla="*/ 101907 h 90"/>
                <a:gd name="T16" fmla="*/ 56836 w 108"/>
                <a:gd name="T17" fmla="*/ 63362 h 90"/>
                <a:gd name="T18" fmla="*/ 71256 w 108"/>
                <a:gd name="T19" fmla="*/ 35618 h 90"/>
                <a:gd name="T20" fmla="*/ 85178 w 108"/>
                <a:gd name="T21" fmla="*/ 8468 h 90"/>
                <a:gd name="T22" fmla="*/ 85178 w 108"/>
                <a:gd name="T23" fmla="*/ 0 h 90"/>
                <a:gd name="T24" fmla="*/ 96227 w 108"/>
                <a:gd name="T25" fmla="*/ 0 h 90"/>
                <a:gd name="T26" fmla="*/ 106619 w 108"/>
                <a:gd name="T27" fmla="*/ 2785 h 90"/>
                <a:gd name="T28" fmla="*/ 110149 w 108"/>
                <a:gd name="T29" fmla="*/ 5687 h 90"/>
                <a:gd name="T30" fmla="*/ 124594 w 108"/>
                <a:gd name="T31" fmla="*/ 13585 h 90"/>
                <a:gd name="T32" fmla="*/ 124594 w 108"/>
                <a:gd name="T33" fmla="*/ 22057 h 90"/>
                <a:gd name="T34" fmla="*/ 128092 w 108"/>
                <a:gd name="T35" fmla="*/ 38520 h 90"/>
                <a:gd name="T36" fmla="*/ 153063 w 108"/>
                <a:gd name="T37" fmla="*/ 44110 h 90"/>
                <a:gd name="T38" fmla="*/ 170350 w 108"/>
                <a:gd name="T39" fmla="*/ 44110 h 90"/>
                <a:gd name="T40" fmla="*/ 191797 w 108"/>
                <a:gd name="T41" fmla="*/ 49797 h 90"/>
                <a:gd name="T42" fmla="*/ 216768 w 108"/>
                <a:gd name="T43" fmla="*/ 49797 h 90"/>
                <a:gd name="T44" fmla="*/ 230531 w 108"/>
                <a:gd name="T45" fmla="*/ 52700 h 90"/>
                <a:gd name="T46" fmla="*/ 241606 w 108"/>
                <a:gd name="T47" fmla="*/ 49797 h 90"/>
                <a:gd name="T48" fmla="*/ 251998 w 108"/>
                <a:gd name="T49" fmla="*/ 52700 h 90"/>
                <a:gd name="T50" fmla="*/ 263078 w 108"/>
                <a:gd name="T51" fmla="*/ 49797 h 90"/>
                <a:gd name="T52" fmla="*/ 270080 w 108"/>
                <a:gd name="T53" fmla="*/ 52700 h 90"/>
                <a:gd name="T54" fmla="*/ 280473 w 108"/>
                <a:gd name="T55" fmla="*/ 52700 h 90"/>
                <a:gd name="T56" fmla="*/ 369015 w 108"/>
                <a:gd name="T57" fmla="*/ 66265 h 90"/>
                <a:gd name="T58" fmla="*/ 373201 w 108"/>
                <a:gd name="T59" fmla="*/ 74732 h 90"/>
                <a:gd name="T60" fmla="*/ 383594 w 108"/>
                <a:gd name="T61" fmla="*/ 77518 h 90"/>
                <a:gd name="T62" fmla="*/ 362147 w 108"/>
                <a:gd name="T63" fmla="*/ 110374 h 90"/>
                <a:gd name="T64" fmla="*/ 358623 w 108"/>
                <a:gd name="T65" fmla="*/ 116062 h 90"/>
                <a:gd name="T66" fmla="*/ 348230 w 108"/>
                <a:gd name="T67" fmla="*/ 121749 h 90"/>
                <a:gd name="T68" fmla="*/ 333652 w 108"/>
                <a:gd name="T69" fmla="*/ 141021 h 90"/>
                <a:gd name="T70" fmla="*/ 344860 w 108"/>
                <a:gd name="T71" fmla="*/ 146587 h 90"/>
                <a:gd name="T72" fmla="*/ 344860 w 108"/>
                <a:gd name="T73" fmla="*/ 151679 h 90"/>
                <a:gd name="T74" fmla="*/ 340674 w 108"/>
                <a:gd name="T75" fmla="*/ 154582 h 90"/>
                <a:gd name="T76" fmla="*/ 337176 w 108"/>
                <a:gd name="T77" fmla="*/ 165835 h 90"/>
                <a:gd name="T78" fmla="*/ 184928 w 108"/>
                <a:gd name="T79" fmla="*/ 223627 h 90"/>
                <a:gd name="T80" fmla="*/ 3498 w 108"/>
                <a:gd name="T81" fmla="*/ 18789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24751 w 81"/>
                <a:gd name="T1" fmla="*/ 236989 h 130"/>
                <a:gd name="T2" fmla="*/ 28246 w 81"/>
                <a:gd name="T3" fmla="*/ 226309 h 130"/>
                <a:gd name="T4" fmla="*/ 31735 w 81"/>
                <a:gd name="T5" fmla="*/ 223407 h 130"/>
                <a:gd name="T6" fmla="*/ 31735 w 81"/>
                <a:gd name="T7" fmla="*/ 217842 h 130"/>
                <a:gd name="T8" fmla="*/ 21396 w 81"/>
                <a:gd name="T9" fmla="*/ 212726 h 130"/>
                <a:gd name="T10" fmla="*/ 35096 w 81"/>
                <a:gd name="T11" fmla="*/ 192892 h 130"/>
                <a:gd name="T12" fmla="*/ 46121 w 81"/>
                <a:gd name="T13" fmla="*/ 187801 h 130"/>
                <a:gd name="T14" fmla="*/ 49636 w 81"/>
                <a:gd name="T15" fmla="*/ 182119 h 130"/>
                <a:gd name="T16" fmla="*/ 70350 w 81"/>
                <a:gd name="T17" fmla="*/ 148819 h 130"/>
                <a:gd name="T18" fmla="*/ 59980 w 81"/>
                <a:gd name="T19" fmla="*/ 145918 h 130"/>
                <a:gd name="T20" fmla="*/ 56491 w 81"/>
                <a:gd name="T21" fmla="*/ 138046 h 130"/>
                <a:gd name="T22" fmla="*/ 56491 w 81"/>
                <a:gd name="T23" fmla="*/ 129575 h 130"/>
                <a:gd name="T24" fmla="*/ 56491 w 81"/>
                <a:gd name="T25" fmla="*/ 123893 h 130"/>
                <a:gd name="T26" fmla="*/ 56491 w 81"/>
                <a:gd name="T27" fmla="*/ 118777 h 130"/>
                <a:gd name="T28" fmla="*/ 91587 w 81"/>
                <a:gd name="T29" fmla="*/ 0 h 130"/>
                <a:gd name="T30" fmla="*/ 119833 w 81"/>
                <a:gd name="T31" fmla="*/ 52661 h 130"/>
                <a:gd name="T32" fmla="*/ 126811 w 81"/>
                <a:gd name="T33" fmla="*/ 71803 h 130"/>
                <a:gd name="T34" fmla="*/ 123322 w 81"/>
                <a:gd name="T35" fmla="*/ 79796 h 130"/>
                <a:gd name="T36" fmla="*/ 130853 w 81"/>
                <a:gd name="T37" fmla="*/ 85361 h 130"/>
                <a:gd name="T38" fmla="*/ 148206 w 81"/>
                <a:gd name="T39" fmla="*/ 107531 h 130"/>
                <a:gd name="T40" fmla="*/ 151567 w 81"/>
                <a:gd name="T41" fmla="*/ 118777 h 130"/>
                <a:gd name="T42" fmla="*/ 159232 w 81"/>
                <a:gd name="T43" fmla="*/ 123893 h 130"/>
                <a:gd name="T44" fmla="*/ 172958 w 81"/>
                <a:gd name="T45" fmla="*/ 126673 h 130"/>
                <a:gd name="T46" fmla="*/ 162593 w 81"/>
                <a:gd name="T47" fmla="*/ 143728 h 130"/>
                <a:gd name="T48" fmla="*/ 159232 w 81"/>
                <a:gd name="T49" fmla="*/ 154384 h 130"/>
                <a:gd name="T50" fmla="*/ 159232 w 81"/>
                <a:gd name="T51" fmla="*/ 157286 h 130"/>
                <a:gd name="T52" fmla="*/ 151567 w 81"/>
                <a:gd name="T53" fmla="*/ 165752 h 130"/>
                <a:gd name="T54" fmla="*/ 151567 w 81"/>
                <a:gd name="T55" fmla="*/ 170868 h 130"/>
                <a:gd name="T56" fmla="*/ 162593 w 81"/>
                <a:gd name="T57" fmla="*/ 179334 h 130"/>
                <a:gd name="T58" fmla="*/ 176452 w 81"/>
                <a:gd name="T59" fmla="*/ 167966 h 130"/>
                <a:gd name="T60" fmla="*/ 179813 w 81"/>
                <a:gd name="T61" fmla="*/ 173648 h 130"/>
                <a:gd name="T62" fmla="*/ 183302 w 81"/>
                <a:gd name="T63" fmla="*/ 176549 h 130"/>
                <a:gd name="T64" fmla="*/ 183302 w 81"/>
                <a:gd name="T65" fmla="*/ 190702 h 130"/>
                <a:gd name="T66" fmla="*/ 190839 w 81"/>
                <a:gd name="T67" fmla="*/ 204260 h 130"/>
                <a:gd name="T68" fmla="*/ 187478 w 81"/>
                <a:gd name="T69" fmla="*/ 209825 h 130"/>
                <a:gd name="T70" fmla="*/ 197689 w 81"/>
                <a:gd name="T71" fmla="*/ 214941 h 130"/>
                <a:gd name="T72" fmla="*/ 201203 w 81"/>
                <a:gd name="T73" fmla="*/ 223407 h 130"/>
                <a:gd name="T74" fmla="*/ 201203 w 81"/>
                <a:gd name="T75" fmla="*/ 231995 h 130"/>
                <a:gd name="T76" fmla="*/ 208058 w 81"/>
                <a:gd name="T77" fmla="*/ 239867 h 130"/>
                <a:gd name="T78" fmla="*/ 215723 w 81"/>
                <a:gd name="T79" fmla="*/ 231995 h 130"/>
                <a:gd name="T80" fmla="*/ 229449 w 81"/>
                <a:gd name="T81" fmla="*/ 236989 h 130"/>
                <a:gd name="T82" fmla="*/ 236299 w 81"/>
                <a:gd name="T83" fmla="*/ 231995 h 130"/>
                <a:gd name="T84" fmla="*/ 250819 w 81"/>
                <a:gd name="T85" fmla="*/ 234775 h 130"/>
                <a:gd name="T86" fmla="*/ 257694 w 81"/>
                <a:gd name="T87" fmla="*/ 236989 h 130"/>
                <a:gd name="T88" fmla="*/ 268039 w 81"/>
                <a:gd name="T89" fmla="*/ 231995 h 130"/>
                <a:gd name="T90" fmla="*/ 279059 w 81"/>
                <a:gd name="T91" fmla="*/ 234775 h 130"/>
                <a:gd name="T92" fmla="*/ 285914 w 81"/>
                <a:gd name="T93" fmla="*/ 242671 h 130"/>
                <a:gd name="T94" fmla="*/ 261184 w 81"/>
                <a:gd name="T95" fmla="*/ 358644 h 130"/>
                <a:gd name="T96" fmla="*/ 0 w 81"/>
                <a:gd name="T97" fmla="*/ 32013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169424 w 138"/>
                <a:gd name="T1" fmla="*/ 211605 h 87"/>
                <a:gd name="T2" fmla="*/ 159085 w 138"/>
                <a:gd name="T3" fmla="*/ 230700 h 87"/>
                <a:gd name="T4" fmla="*/ 151549 w 138"/>
                <a:gd name="T5" fmla="*/ 220061 h 87"/>
                <a:gd name="T6" fmla="*/ 148060 w 138"/>
                <a:gd name="T7" fmla="*/ 228492 h 87"/>
                <a:gd name="T8" fmla="*/ 134330 w 138"/>
                <a:gd name="T9" fmla="*/ 228492 h 87"/>
                <a:gd name="T10" fmla="*/ 116460 w 138"/>
                <a:gd name="T11" fmla="*/ 225617 h 87"/>
                <a:gd name="T12" fmla="*/ 112941 w 138"/>
                <a:gd name="T13" fmla="*/ 225617 h 87"/>
                <a:gd name="T14" fmla="*/ 102602 w 138"/>
                <a:gd name="T15" fmla="*/ 225617 h 87"/>
                <a:gd name="T16" fmla="*/ 91577 w 138"/>
                <a:gd name="T17" fmla="*/ 225617 h 87"/>
                <a:gd name="T18" fmla="*/ 84727 w 138"/>
                <a:gd name="T19" fmla="*/ 228492 h 87"/>
                <a:gd name="T20" fmla="*/ 81366 w 138"/>
                <a:gd name="T21" fmla="*/ 220061 h 87"/>
                <a:gd name="T22" fmla="*/ 81366 w 138"/>
                <a:gd name="T23" fmla="*/ 211605 h 87"/>
                <a:gd name="T24" fmla="*/ 70316 w 138"/>
                <a:gd name="T25" fmla="*/ 206498 h 87"/>
                <a:gd name="T26" fmla="*/ 70316 w 138"/>
                <a:gd name="T27" fmla="*/ 198066 h 87"/>
                <a:gd name="T28" fmla="*/ 63333 w 138"/>
                <a:gd name="T29" fmla="*/ 189611 h 87"/>
                <a:gd name="T30" fmla="*/ 63333 w 138"/>
                <a:gd name="T31" fmla="*/ 173172 h 87"/>
                <a:gd name="T32" fmla="*/ 59972 w 138"/>
                <a:gd name="T33" fmla="*/ 164717 h 87"/>
                <a:gd name="T34" fmla="*/ 56483 w 138"/>
                <a:gd name="T35" fmla="*/ 162509 h 87"/>
                <a:gd name="T36" fmla="*/ 52994 w 138"/>
                <a:gd name="T37" fmla="*/ 162509 h 87"/>
                <a:gd name="T38" fmla="*/ 38583 w 138"/>
                <a:gd name="T39" fmla="*/ 170394 h 87"/>
                <a:gd name="T40" fmla="*/ 31733 w 138"/>
                <a:gd name="T41" fmla="*/ 159634 h 87"/>
                <a:gd name="T42" fmla="*/ 31733 w 138"/>
                <a:gd name="T43" fmla="*/ 153956 h 87"/>
                <a:gd name="T44" fmla="*/ 38583 w 138"/>
                <a:gd name="T45" fmla="*/ 145500 h 87"/>
                <a:gd name="T46" fmla="*/ 38583 w 138"/>
                <a:gd name="T47" fmla="*/ 137639 h 87"/>
                <a:gd name="T48" fmla="*/ 42102 w 138"/>
                <a:gd name="T49" fmla="*/ 131966 h 87"/>
                <a:gd name="T50" fmla="*/ 49608 w 138"/>
                <a:gd name="T51" fmla="*/ 115645 h 87"/>
                <a:gd name="T52" fmla="*/ 38583 w 138"/>
                <a:gd name="T53" fmla="*/ 109972 h 87"/>
                <a:gd name="T54" fmla="*/ 28244 w 138"/>
                <a:gd name="T55" fmla="*/ 104411 h 87"/>
                <a:gd name="T56" fmla="*/ 21389 w 138"/>
                <a:gd name="T57" fmla="*/ 85195 h 87"/>
                <a:gd name="T58" fmla="*/ 6850 w 138"/>
                <a:gd name="T59" fmla="*/ 74439 h 87"/>
                <a:gd name="T60" fmla="*/ 6850 w 138"/>
                <a:gd name="T61" fmla="*/ 68878 h 87"/>
                <a:gd name="T62" fmla="*/ 6850 w 138"/>
                <a:gd name="T63" fmla="*/ 54750 h 87"/>
                <a:gd name="T64" fmla="*/ 10344 w 138"/>
                <a:gd name="T65" fmla="*/ 0 h 87"/>
                <a:gd name="T66" fmla="*/ 172918 w 138"/>
                <a:gd name="T67" fmla="*/ 21994 h 87"/>
                <a:gd name="T68" fmla="*/ 487041 w 138"/>
                <a:gd name="T69" fmla="*/ 52444 h 87"/>
                <a:gd name="T70" fmla="*/ 465677 w 138"/>
                <a:gd name="T71" fmla="*/ 239155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45939 w 86"/>
                <a:gd name="T1" fmla="*/ 0 h 133"/>
                <a:gd name="T2" fmla="*/ 0 w 86"/>
                <a:gd name="T3" fmla="*/ 141179 h 133"/>
                <a:gd name="T4" fmla="*/ 196608 w 86"/>
                <a:gd name="T5" fmla="*/ 367983 h 133"/>
                <a:gd name="T6" fmla="*/ 196608 w 86"/>
                <a:gd name="T7" fmla="*/ 365197 h 133"/>
                <a:gd name="T8" fmla="*/ 196608 w 86"/>
                <a:gd name="T9" fmla="*/ 362293 h 133"/>
                <a:gd name="T10" fmla="*/ 200093 w 86"/>
                <a:gd name="T11" fmla="*/ 351480 h 133"/>
                <a:gd name="T12" fmla="*/ 200093 w 86"/>
                <a:gd name="T13" fmla="*/ 348694 h 133"/>
                <a:gd name="T14" fmla="*/ 200093 w 86"/>
                <a:gd name="T15" fmla="*/ 326623 h 133"/>
                <a:gd name="T16" fmla="*/ 200093 w 86"/>
                <a:gd name="T17" fmla="*/ 318147 h 133"/>
                <a:gd name="T18" fmla="*/ 200093 w 86"/>
                <a:gd name="T19" fmla="*/ 315238 h 133"/>
                <a:gd name="T20" fmla="*/ 210407 w 86"/>
                <a:gd name="T21" fmla="*/ 315238 h 133"/>
                <a:gd name="T22" fmla="*/ 217237 w 86"/>
                <a:gd name="T23" fmla="*/ 315238 h 133"/>
                <a:gd name="T24" fmla="*/ 220588 w 86"/>
                <a:gd name="T25" fmla="*/ 318147 h 133"/>
                <a:gd name="T26" fmla="*/ 220588 w 86"/>
                <a:gd name="T27" fmla="*/ 320933 h 133"/>
                <a:gd name="T28" fmla="*/ 224067 w 86"/>
                <a:gd name="T29" fmla="*/ 323714 h 133"/>
                <a:gd name="T30" fmla="*/ 231558 w 86"/>
                <a:gd name="T31" fmla="*/ 323714 h 133"/>
                <a:gd name="T32" fmla="*/ 238388 w 86"/>
                <a:gd name="T33" fmla="*/ 304430 h 133"/>
                <a:gd name="T34" fmla="*/ 245351 w 86"/>
                <a:gd name="T35" fmla="*/ 279573 h 133"/>
                <a:gd name="T36" fmla="*/ 301472 w 86"/>
                <a:gd name="T37" fmla="*/ 47050 h 133"/>
                <a:gd name="T38" fmla="*/ 171953 w 86"/>
                <a:gd name="T39" fmla="*/ 24979 h 133"/>
                <a:gd name="T40" fmla="*/ 45939 w 86"/>
                <a:gd name="T41" fmla="*/ 0 h 133"/>
                <a:gd name="T42" fmla="*/ 4593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277475 w 91"/>
                <a:gd name="T1" fmla="*/ 292622 h 106"/>
                <a:gd name="T2" fmla="*/ 323959 w 91"/>
                <a:gd name="T3" fmla="*/ 27738 h 106"/>
                <a:gd name="T4" fmla="*/ 88807 w 91"/>
                <a:gd name="T5" fmla="*/ 0 h 106"/>
                <a:gd name="T6" fmla="*/ 88807 w 91"/>
                <a:gd name="T7" fmla="*/ 0 h 106"/>
                <a:gd name="T8" fmla="*/ 81905 w 91"/>
                <a:gd name="T9" fmla="*/ 24953 h 106"/>
                <a:gd name="T10" fmla="*/ 74874 w 91"/>
                <a:gd name="T11" fmla="*/ 44082 h 106"/>
                <a:gd name="T12" fmla="*/ 67972 w 91"/>
                <a:gd name="T13" fmla="*/ 44082 h 106"/>
                <a:gd name="T14" fmla="*/ 63784 w 91"/>
                <a:gd name="T15" fmla="*/ 41297 h 106"/>
                <a:gd name="T16" fmla="*/ 63784 w 91"/>
                <a:gd name="T17" fmla="*/ 38512 h 106"/>
                <a:gd name="T18" fmla="*/ 60284 w 91"/>
                <a:gd name="T19" fmla="*/ 35610 h 106"/>
                <a:gd name="T20" fmla="*/ 53382 w 91"/>
                <a:gd name="T21" fmla="*/ 35610 h 106"/>
                <a:gd name="T22" fmla="*/ 42979 w 91"/>
                <a:gd name="T23" fmla="*/ 35610 h 106"/>
                <a:gd name="T24" fmla="*/ 42979 w 91"/>
                <a:gd name="T25" fmla="*/ 38512 h 106"/>
                <a:gd name="T26" fmla="*/ 42979 w 91"/>
                <a:gd name="T27" fmla="*/ 46984 h 106"/>
                <a:gd name="T28" fmla="*/ 42979 w 91"/>
                <a:gd name="T29" fmla="*/ 69034 h 106"/>
                <a:gd name="T30" fmla="*/ 42979 w 91"/>
                <a:gd name="T31" fmla="*/ 71819 h 106"/>
                <a:gd name="T32" fmla="*/ 38792 w 91"/>
                <a:gd name="T33" fmla="*/ 82618 h 106"/>
                <a:gd name="T34" fmla="*/ 38792 w 91"/>
                <a:gd name="T35" fmla="*/ 85403 h 106"/>
                <a:gd name="T36" fmla="*/ 38792 w 91"/>
                <a:gd name="T37" fmla="*/ 88305 h 106"/>
                <a:gd name="T38" fmla="*/ 38792 w 91"/>
                <a:gd name="T39" fmla="*/ 93987 h 106"/>
                <a:gd name="T40" fmla="*/ 38792 w 91"/>
                <a:gd name="T41" fmla="*/ 96772 h 106"/>
                <a:gd name="T42" fmla="*/ 38792 w 91"/>
                <a:gd name="T43" fmla="*/ 99557 h 106"/>
                <a:gd name="T44" fmla="*/ 42979 w 91"/>
                <a:gd name="T45" fmla="*/ 104649 h 106"/>
                <a:gd name="T46" fmla="*/ 42979 w 91"/>
                <a:gd name="T47" fmla="*/ 107551 h 106"/>
                <a:gd name="T48" fmla="*/ 42979 w 91"/>
                <a:gd name="T49" fmla="*/ 113116 h 106"/>
                <a:gd name="T50" fmla="*/ 46484 w 91"/>
                <a:gd name="T51" fmla="*/ 118803 h 106"/>
                <a:gd name="T52" fmla="*/ 46484 w 91"/>
                <a:gd name="T53" fmla="*/ 118803 h 106"/>
                <a:gd name="T54" fmla="*/ 49882 w 91"/>
                <a:gd name="T55" fmla="*/ 121705 h 106"/>
                <a:gd name="T56" fmla="*/ 53382 w 91"/>
                <a:gd name="T57" fmla="*/ 126816 h 106"/>
                <a:gd name="T58" fmla="*/ 49882 w 91"/>
                <a:gd name="T59" fmla="*/ 126816 h 106"/>
                <a:gd name="T60" fmla="*/ 49882 w 91"/>
                <a:gd name="T61" fmla="*/ 126816 h 106"/>
                <a:gd name="T62" fmla="*/ 42979 w 91"/>
                <a:gd name="T63" fmla="*/ 129601 h 106"/>
                <a:gd name="T64" fmla="*/ 35420 w 91"/>
                <a:gd name="T65" fmla="*/ 132386 h 106"/>
                <a:gd name="T66" fmla="*/ 31895 w 91"/>
                <a:gd name="T67" fmla="*/ 138068 h 106"/>
                <a:gd name="T68" fmla="*/ 24992 w 91"/>
                <a:gd name="T69" fmla="*/ 151652 h 106"/>
                <a:gd name="T70" fmla="*/ 17987 w 91"/>
                <a:gd name="T71" fmla="*/ 160124 h 106"/>
                <a:gd name="T72" fmla="*/ 10402 w 91"/>
                <a:gd name="T73" fmla="*/ 160124 h 106"/>
                <a:gd name="T74" fmla="*/ 10402 w 91"/>
                <a:gd name="T75" fmla="*/ 163026 h 106"/>
                <a:gd name="T76" fmla="*/ 14590 w 91"/>
                <a:gd name="T77" fmla="*/ 165806 h 106"/>
                <a:gd name="T78" fmla="*/ 10402 w 91"/>
                <a:gd name="T79" fmla="*/ 168591 h 106"/>
                <a:gd name="T80" fmla="*/ 10402 w 91"/>
                <a:gd name="T81" fmla="*/ 173683 h 106"/>
                <a:gd name="T82" fmla="*/ 10402 w 91"/>
                <a:gd name="T83" fmla="*/ 176585 h 106"/>
                <a:gd name="T84" fmla="*/ 17987 w 91"/>
                <a:gd name="T85" fmla="*/ 182267 h 106"/>
                <a:gd name="T86" fmla="*/ 21492 w 91"/>
                <a:gd name="T87" fmla="*/ 185052 h 106"/>
                <a:gd name="T88" fmla="*/ 17987 w 91"/>
                <a:gd name="T89" fmla="*/ 185052 h 106"/>
                <a:gd name="T90" fmla="*/ 17987 w 91"/>
                <a:gd name="T91" fmla="*/ 190739 h 106"/>
                <a:gd name="T92" fmla="*/ 14590 w 91"/>
                <a:gd name="T93" fmla="*/ 192948 h 106"/>
                <a:gd name="T94" fmla="*/ 10402 w 91"/>
                <a:gd name="T95" fmla="*/ 192948 h 106"/>
                <a:gd name="T96" fmla="*/ 3505 w 91"/>
                <a:gd name="T97" fmla="*/ 190739 h 106"/>
                <a:gd name="T98" fmla="*/ 0 w 91"/>
                <a:gd name="T99" fmla="*/ 201420 h 106"/>
                <a:gd name="T100" fmla="*/ 174083 w 91"/>
                <a:gd name="T101" fmla="*/ 281253 h 106"/>
                <a:gd name="T102" fmla="*/ 277475 w 91"/>
                <a:gd name="T103" fmla="*/ 292622 h 106"/>
                <a:gd name="T104" fmla="*/ 277475 w 91"/>
                <a:gd name="T105" fmla="*/ 292622 h 106"/>
                <a:gd name="T106" fmla="*/ 277475 w 91"/>
                <a:gd name="T107" fmla="*/ 292622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51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28072 w 89"/>
                <a:gd name="T1" fmla="*/ 188951 h 100"/>
                <a:gd name="T2" fmla="*/ 13619 w 89"/>
                <a:gd name="T3" fmla="*/ 175456 h 100"/>
                <a:gd name="T4" fmla="*/ 24596 w 89"/>
                <a:gd name="T5" fmla="*/ 164241 h 100"/>
                <a:gd name="T6" fmla="*/ 24596 w 89"/>
                <a:gd name="T7" fmla="*/ 153614 h 100"/>
                <a:gd name="T8" fmla="*/ 17771 w 89"/>
                <a:gd name="T9" fmla="*/ 128782 h 100"/>
                <a:gd name="T10" fmla="*/ 17771 w 89"/>
                <a:gd name="T11" fmla="*/ 117586 h 100"/>
                <a:gd name="T12" fmla="*/ 13619 w 89"/>
                <a:gd name="T13" fmla="*/ 90553 h 100"/>
                <a:gd name="T14" fmla="*/ 6820 w 89"/>
                <a:gd name="T15" fmla="*/ 71389 h 100"/>
                <a:gd name="T16" fmla="*/ 0 w 89"/>
                <a:gd name="T17" fmla="*/ 43898 h 100"/>
                <a:gd name="T18" fmla="*/ 3476 w 89"/>
                <a:gd name="T19" fmla="*/ 32566 h 100"/>
                <a:gd name="T20" fmla="*/ 0 w 89"/>
                <a:gd name="T21" fmla="*/ 19163 h 100"/>
                <a:gd name="T22" fmla="*/ 80576 w 89"/>
                <a:gd name="T23" fmla="*/ 8445 h 100"/>
                <a:gd name="T24" fmla="*/ 87375 w 89"/>
                <a:gd name="T25" fmla="*/ 2776 h 100"/>
                <a:gd name="T26" fmla="*/ 97672 w 89"/>
                <a:gd name="T27" fmla="*/ 13519 h 100"/>
                <a:gd name="T28" fmla="*/ 97672 w 89"/>
                <a:gd name="T29" fmla="*/ 27608 h 100"/>
                <a:gd name="T30" fmla="*/ 111966 w 89"/>
                <a:gd name="T31" fmla="*/ 32566 h 100"/>
                <a:gd name="T32" fmla="*/ 118919 w 89"/>
                <a:gd name="T33" fmla="*/ 35458 h 100"/>
                <a:gd name="T34" fmla="*/ 132538 w 89"/>
                <a:gd name="T35" fmla="*/ 35458 h 100"/>
                <a:gd name="T36" fmla="*/ 135881 w 89"/>
                <a:gd name="T37" fmla="*/ 38229 h 100"/>
                <a:gd name="T38" fmla="*/ 150308 w 89"/>
                <a:gd name="T39" fmla="*/ 35458 h 100"/>
                <a:gd name="T40" fmla="*/ 178248 w 89"/>
                <a:gd name="T41" fmla="*/ 38229 h 100"/>
                <a:gd name="T42" fmla="*/ 181724 w 89"/>
                <a:gd name="T43" fmla="*/ 41127 h 100"/>
                <a:gd name="T44" fmla="*/ 185073 w 89"/>
                <a:gd name="T45" fmla="*/ 41127 h 100"/>
                <a:gd name="T46" fmla="*/ 188549 w 89"/>
                <a:gd name="T47" fmla="*/ 49543 h 100"/>
                <a:gd name="T48" fmla="*/ 198820 w 89"/>
                <a:gd name="T49" fmla="*/ 46650 h 100"/>
                <a:gd name="T50" fmla="*/ 206294 w 89"/>
                <a:gd name="T51" fmla="*/ 46650 h 100"/>
                <a:gd name="T52" fmla="*/ 216590 w 89"/>
                <a:gd name="T53" fmla="*/ 52318 h 100"/>
                <a:gd name="T54" fmla="*/ 223410 w 89"/>
                <a:gd name="T55" fmla="*/ 57393 h 100"/>
                <a:gd name="T56" fmla="*/ 237709 w 89"/>
                <a:gd name="T57" fmla="*/ 57393 h 100"/>
                <a:gd name="T58" fmla="*/ 254800 w 89"/>
                <a:gd name="T59" fmla="*/ 49543 h 100"/>
                <a:gd name="T60" fmla="*/ 282872 w 89"/>
                <a:gd name="T61" fmla="*/ 54525 h 100"/>
                <a:gd name="T62" fmla="*/ 289692 w 89"/>
                <a:gd name="T63" fmla="*/ 54525 h 100"/>
                <a:gd name="T64" fmla="*/ 300515 w 89"/>
                <a:gd name="T65" fmla="*/ 57393 h 100"/>
                <a:gd name="T66" fmla="*/ 303991 w 89"/>
                <a:gd name="T67" fmla="*/ 60169 h 100"/>
                <a:gd name="T68" fmla="*/ 282872 w 89"/>
                <a:gd name="T69" fmla="*/ 68613 h 100"/>
                <a:gd name="T70" fmla="*/ 272576 w 89"/>
                <a:gd name="T71" fmla="*/ 76464 h 100"/>
                <a:gd name="T72" fmla="*/ 254800 w 89"/>
                <a:gd name="T73" fmla="*/ 82133 h 100"/>
                <a:gd name="T74" fmla="*/ 206294 w 89"/>
                <a:gd name="T75" fmla="*/ 120362 h 100"/>
                <a:gd name="T76" fmla="*/ 198820 w 89"/>
                <a:gd name="T77" fmla="*/ 126006 h 100"/>
                <a:gd name="T78" fmla="*/ 198820 w 89"/>
                <a:gd name="T79" fmla="*/ 153614 h 100"/>
                <a:gd name="T80" fmla="*/ 181724 w 89"/>
                <a:gd name="T81" fmla="*/ 161465 h 100"/>
                <a:gd name="T82" fmla="*/ 181724 w 89"/>
                <a:gd name="T83" fmla="*/ 167017 h 100"/>
                <a:gd name="T84" fmla="*/ 181724 w 89"/>
                <a:gd name="T85" fmla="*/ 178330 h 100"/>
                <a:gd name="T86" fmla="*/ 185073 w 89"/>
                <a:gd name="T87" fmla="*/ 188951 h 100"/>
                <a:gd name="T88" fmla="*/ 181724 w 89"/>
                <a:gd name="T89" fmla="*/ 200289 h 100"/>
                <a:gd name="T90" fmla="*/ 185073 w 89"/>
                <a:gd name="T91" fmla="*/ 216559 h 100"/>
                <a:gd name="T92" fmla="*/ 191995 w 89"/>
                <a:gd name="T93" fmla="*/ 219335 h 100"/>
                <a:gd name="T94" fmla="*/ 202843 w 89"/>
                <a:gd name="T95" fmla="*/ 221658 h 100"/>
                <a:gd name="T96" fmla="*/ 206294 w 89"/>
                <a:gd name="T97" fmla="*/ 227186 h 100"/>
                <a:gd name="T98" fmla="*/ 223410 w 89"/>
                <a:gd name="T99" fmla="*/ 238523 h 100"/>
                <a:gd name="T100" fmla="*/ 251324 w 89"/>
                <a:gd name="T101" fmla="*/ 252018 h 100"/>
                <a:gd name="T102" fmla="*/ 251324 w 89"/>
                <a:gd name="T103" fmla="*/ 260457 h 100"/>
                <a:gd name="T104" fmla="*/ 28072 w 89"/>
                <a:gd name="T105" fmla="*/ 273976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52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145396 w 77"/>
                <a:gd name="T1" fmla="*/ 2786 h 66"/>
                <a:gd name="T2" fmla="*/ 156471 w 77"/>
                <a:gd name="T3" fmla="*/ 27755 h 66"/>
                <a:gd name="T4" fmla="*/ 153075 w 77"/>
                <a:gd name="T5" fmla="*/ 35654 h 66"/>
                <a:gd name="T6" fmla="*/ 142026 w 77"/>
                <a:gd name="T7" fmla="*/ 60624 h 66"/>
                <a:gd name="T8" fmla="*/ 227207 w 77"/>
                <a:gd name="T9" fmla="*/ 91165 h 66"/>
                <a:gd name="T10" fmla="*/ 227207 w 77"/>
                <a:gd name="T11" fmla="*/ 110446 h 66"/>
                <a:gd name="T12" fmla="*/ 223683 w 77"/>
                <a:gd name="T13" fmla="*/ 124604 h 66"/>
                <a:gd name="T14" fmla="*/ 206421 w 77"/>
                <a:gd name="T15" fmla="*/ 121823 h 66"/>
                <a:gd name="T16" fmla="*/ 198711 w 77"/>
                <a:gd name="T17" fmla="*/ 135411 h 66"/>
                <a:gd name="T18" fmla="*/ 220184 w 77"/>
                <a:gd name="T19" fmla="*/ 132630 h 66"/>
                <a:gd name="T20" fmla="*/ 234763 w 77"/>
                <a:gd name="T21" fmla="*/ 129722 h 66"/>
                <a:gd name="T22" fmla="*/ 227207 w 77"/>
                <a:gd name="T23" fmla="*/ 135411 h 66"/>
                <a:gd name="T24" fmla="*/ 234763 w 77"/>
                <a:gd name="T25" fmla="*/ 141099 h 66"/>
                <a:gd name="T26" fmla="*/ 252025 w 77"/>
                <a:gd name="T27" fmla="*/ 129722 h 66"/>
                <a:gd name="T28" fmla="*/ 263101 w 77"/>
                <a:gd name="T29" fmla="*/ 132630 h 66"/>
                <a:gd name="T30" fmla="*/ 259048 w 77"/>
                <a:gd name="T31" fmla="*/ 141099 h 66"/>
                <a:gd name="T32" fmla="*/ 241627 w 77"/>
                <a:gd name="T33" fmla="*/ 154692 h 66"/>
                <a:gd name="T34" fmla="*/ 252025 w 77"/>
                <a:gd name="T35" fmla="*/ 165952 h 66"/>
                <a:gd name="T36" fmla="*/ 273499 w 77"/>
                <a:gd name="T37" fmla="*/ 179637 h 66"/>
                <a:gd name="T38" fmla="*/ 252025 w 77"/>
                <a:gd name="T39" fmla="*/ 173948 h 66"/>
                <a:gd name="T40" fmla="*/ 227207 w 77"/>
                <a:gd name="T41" fmla="*/ 163166 h 66"/>
                <a:gd name="T42" fmla="*/ 216814 w 77"/>
                <a:gd name="T43" fmla="*/ 171045 h 66"/>
                <a:gd name="T44" fmla="*/ 213290 w 77"/>
                <a:gd name="T45" fmla="*/ 179637 h 66"/>
                <a:gd name="T46" fmla="*/ 202235 w 77"/>
                <a:gd name="T47" fmla="*/ 173948 h 66"/>
                <a:gd name="T48" fmla="*/ 191842 w 77"/>
                <a:gd name="T49" fmla="*/ 173948 h 66"/>
                <a:gd name="T50" fmla="*/ 173867 w 77"/>
                <a:gd name="T51" fmla="*/ 176758 h 66"/>
                <a:gd name="T52" fmla="*/ 145396 w 77"/>
                <a:gd name="T53" fmla="*/ 163166 h 66"/>
                <a:gd name="T54" fmla="*/ 134998 w 77"/>
                <a:gd name="T55" fmla="*/ 157477 h 66"/>
                <a:gd name="T56" fmla="*/ 131632 w 77"/>
                <a:gd name="T57" fmla="*/ 154692 h 66"/>
                <a:gd name="T58" fmla="*/ 120552 w 77"/>
                <a:gd name="T59" fmla="*/ 151886 h 66"/>
                <a:gd name="T60" fmla="*/ 117053 w 77"/>
                <a:gd name="T61" fmla="*/ 148979 h 66"/>
                <a:gd name="T62" fmla="*/ 110159 w 77"/>
                <a:gd name="T63" fmla="*/ 160380 h 66"/>
                <a:gd name="T64" fmla="*/ 53315 w 77"/>
                <a:gd name="T65" fmla="*/ 154692 h 66"/>
                <a:gd name="T66" fmla="*/ 14579 w 77"/>
                <a:gd name="T67" fmla="*/ 151886 h 66"/>
                <a:gd name="T68" fmla="*/ 17949 w 77"/>
                <a:gd name="T69" fmla="*/ 146788 h 66"/>
                <a:gd name="T70" fmla="*/ 21474 w 77"/>
                <a:gd name="T71" fmla="*/ 126941 h 66"/>
                <a:gd name="T72" fmla="*/ 21474 w 77"/>
                <a:gd name="T73" fmla="*/ 116135 h 66"/>
                <a:gd name="T74" fmla="*/ 31867 w 77"/>
                <a:gd name="T75" fmla="*/ 102542 h 66"/>
                <a:gd name="T76" fmla="*/ 24972 w 77"/>
                <a:gd name="T77" fmla="*/ 82691 h 66"/>
                <a:gd name="T78" fmla="*/ 21474 w 77"/>
                <a:gd name="T79" fmla="*/ 77573 h 66"/>
                <a:gd name="T80" fmla="*/ 14579 w 77"/>
                <a:gd name="T81" fmla="*/ 69098 h 66"/>
                <a:gd name="T82" fmla="*/ 3499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53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4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909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36933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073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3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3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5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5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769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1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4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910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3553 w 40"/>
                <a:gd name="T1" fmla="*/ 13548 h 72"/>
                <a:gd name="T2" fmla="*/ 14744 w 40"/>
                <a:gd name="T3" fmla="*/ 123747 h 72"/>
                <a:gd name="T4" fmla="*/ 14744 w 40"/>
                <a:gd name="T5" fmla="*/ 126526 h 72"/>
                <a:gd name="T6" fmla="*/ 14744 w 40"/>
                <a:gd name="T7" fmla="*/ 129309 h 72"/>
                <a:gd name="T8" fmla="*/ 14744 w 40"/>
                <a:gd name="T9" fmla="*/ 134964 h 72"/>
                <a:gd name="T10" fmla="*/ 18298 w 40"/>
                <a:gd name="T11" fmla="*/ 142857 h 72"/>
                <a:gd name="T12" fmla="*/ 21857 w 40"/>
                <a:gd name="T13" fmla="*/ 154216 h 72"/>
                <a:gd name="T14" fmla="*/ 14744 w 40"/>
                <a:gd name="T15" fmla="*/ 162650 h 72"/>
                <a:gd name="T16" fmla="*/ 14744 w 40"/>
                <a:gd name="T17" fmla="*/ 164863 h 72"/>
                <a:gd name="T18" fmla="*/ 7107 w 40"/>
                <a:gd name="T19" fmla="*/ 173443 h 72"/>
                <a:gd name="T20" fmla="*/ 0 w 40"/>
                <a:gd name="T21" fmla="*/ 179000 h 72"/>
                <a:gd name="T22" fmla="*/ 0 w 40"/>
                <a:gd name="T23" fmla="*/ 187463 h 72"/>
                <a:gd name="T24" fmla="*/ 0 w 40"/>
                <a:gd name="T25" fmla="*/ 195448 h 72"/>
                <a:gd name="T26" fmla="*/ 0 w 40"/>
                <a:gd name="T27" fmla="*/ 195448 h 72"/>
                <a:gd name="T28" fmla="*/ 0 w 40"/>
                <a:gd name="T29" fmla="*/ 198227 h 72"/>
                <a:gd name="T30" fmla="*/ 0 w 40"/>
                <a:gd name="T31" fmla="*/ 198227 h 72"/>
                <a:gd name="T32" fmla="*/ 3553 w 40"/>
                <a:gd name="T33" fmla="*/ 198227 h 72"/>
                <a:gd name="T34" fmla="*/ 7107 w 40"/>
                <a:gd name="T35" fmla="*/ 198227 h 72"/>
                <a:gd name="T36" fmla="*/ 7107 w 40"/>
                <a:gd name="T37" fmla="*/ 195448 h 72"/>
                <a:gd name="T38" fmla="*/ 7107 w 40"/>
                <a:gd name="T39" fmla="*/ 192548 h 72"/>
                <a:gd name="T40" fmla="*/ 18298 w 40"/>
                <a:gd name="T41" fmla="*/ 192548 h 72"/>
                <a:gd name="T42" fmla="*/ 28830 w 40"/>
                <a:gd name="T43" fmla="*/ 189769 h 72"/>
                <a:gd name="T44" fmla="*/ 43574 w 40"/>
                <a:gd name="T45" fmla="*/ 195448 h 72"/>
                <a:gd name="T46" fmla="*/ 43574 w 40"/>
                <a:gd name="T47" fmla="*/ 195448 h 72"/>
                <a:gd name="T48" fmla="*/ 47133 w 40"/>
                <a:gd name="T49" fmla="*/ 195448 h 72"/>
                <a:gd name="T50" fmla="*/ 50686 w 40"/>
                <a:gd name="T51" fmla="*/ 187463 h 72"/>
                <a:gd name="T52" fmla="*/ 57634 w 40"/>
                <a:gd name="T53" fmla="*/ 187463 h 72"/>
                <a:gd name="T54" fmla="*/ 61877 w 40"/>
                <a:gd name="T55" fmla="*/ 189769 h 72"/>
                <a:gd name="T56" fmla="*/ 65431 w 40"/>
                <a:gd name="T57" fmla="*/ 192548 h 72"/>
                <a:gd name="T58" fmla="*/ 68984 w 40"/>
                <a:gd name="T59" fmla="*/ 189769 h 72"/>
                <a:gd name="T60" fmla="*/ 72404 w 40"/>
                <a:gd name="T61" fmla="*/ 179000 h 72"/>
                <a:gd name="T62" fmla="*/ 75932 w 40"/>
                <a:gd name="T63" fmla="*/ 176222 h 72"/>
                <a:gd name="T64" fmla="*/ 79490 w 40"/>
                <a:gd name="T65" fmla="*/ 176222 h 72"/>
                <a:gd name="T66" fmla="*/ 87287 w 40"/>
                <a:gd name="T67" fmla="*/ 181901 h 72"/>
                <a:gd name="T68" fmla="*/ 97788 w 40"/>
                <a:gd name="T69" fmla="*/ 181901 h 72"/>
                <a:gd name="T70" fmla="*/ 101342 w 40"/>
                <a:gd name="T71" fmla="*/ 173443 h 72"/>
                <a:gd name="T72" fmla="*/ 119511 w 40"/>
                <a:gd name="T73" fmla="*/ 154216 h 72"/>
                <a:gd name="T74" fmla="*/ 119511 w 40"/>
                <a:gd name="T75" fmla="*/ 145753 h 72"/>
                <a:gd name="T76" fmla="*/ 123064 w 40"/>
                <a:gd name="T77" fmla="*/ 145753 h 72"/>
                <a:gd name="T78" fmla="*/ 134415 w 40"/>
                <a:gd name="T79" fmla="*/ 145753 h 72"/>
                <a:gd name="T80" fmla="*/ 137809 w 40"/>
                <a:gd name="T81" fmla="*/ 142857 h 72"/>
                <a:gd name="T82" fmla="*/ 144921 w 40"/>
                <a:gd name="T83" fmla="*/ 140644 h 72"/>
                <a:gd name="T84" fmla="*/ 144921 w 40"/>
                <a:gd name="T85" fmla="*/ 137743 h 72"/>
                <a:gd name="T86" fmla="*/ 144921 w 40"/>
                <a:gd name="T87" fmla="*/ 129309 h 72"/>
                <a:gd name="T88" fmla="*/ 144921 w 40"/>
                <a:gd name="T89" fmla="*/ 129309 h 72"/>
                <a:gd name="T90" fmla="*/ 144921 w 40"/>
                <a:gd name="T91" fmla="*/ 123747 h 72"/>
                <a:gd name="T92" fmla="*/ 126618 w 40"/>
                <a:gd name="T93" fmla="*/ 2779 h 72"/>
                <a:gd name="T94" fmla="*/ 126618 w 40"/>
                <a:gd name="T95" fmla="*/ 0 h 72"/>
                <a:gd name="T96" fmla="*/ 32383 w 40"/>
                <a:gd name="T97" fmla="*/ 8458 h 72"/>
                <a:gd name="T98" fmla="*/ 28830 w 40"/>
                <a:gd name="T99" fmla="*/ 11242 h 72"/>
                <a:gd name="T100" fmla="*/ 21857 w 40"/>
                <a:gd name="T101" fmla="*/ 13548 h 72"/>
                <a:gd name="T102" fmla="*/ 18298 w 40"/>
                <a:gd name="T103" fmla="*/ 16326 h 72"/>
                <a:gd name="T104" fmla="*/ 10532 w 40"/>
                <a:gd name="T105" fmla="*/ 16326 h 72"/>
                <a:gd name="T106" fmla="*/ 3553 w 40"/>
                <a:gd name="T107" fmla="*/ 13548 h 72"/>
                <a:gd name="T108" fmla="*/ 3553 w 40"/>
                <a:gd name="T109" fmla="*/ 13548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59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66348 w 79"/>
                <a:gd name="T1" fmla="*/ 135827 h 51"/>
                <a:gd name="T2" fmla="*/ 192191 w 79"/>
                <a:gd name="T3" fmla="*/ 116493 h 51"/>
                <a:gd name="T4" fmla="*/ 231236 w 79"/>
                <a:gd name="T5" fmla="*/ 110795 h 51"/>
                <a:gd name="T6" fmla="*/ 234586 w 79"/>
                <a:gd name="T7" fmla="*/ 110795 h 51"/>
                <a:gd name="T8" fmla="*/ 234586 w 79"/>
                <a:gd name="T9" fmla="*/ 108007 h 51"/>
                <a:gd name="T10" fmla="*/ 234586 w 79"/>
                <a:gd name="T11" fmla="*/ 105669 h 51"/>
                <a:gd name="T12" fmla="*/ 238063 w 79"/>
                <a:gd name="T13" fmla="*/ 102881 h 51"/>
                <a:gd name="T14" fmla="*/ 244890 w 79"/>
                <a:gd name="T15" fmla="*/ 102881 h 51"/>
                <a:gd name="T16" fmla="*/ 248209 w 79"/>
                <a:gd name="T17" fmla="*/ 102881 h 51"/>
                <a:gd name="T18" fmla="*/ 258514 w 79"/>
                <a:gd name="T19" fmla="*/ 97183 h 51"/>
                <a:gd name="T20" fmla="*/ 258514 w 79"/>
                <a:gd name="T21" fmla="*/ 91486 h 51"/>
                <a:gd name="T22" fmla="*/ 269499 w 79"/>
                <a:gd name="T23" fmla="*/ 85768 h 51"/>
                <a:gd name="T24" fmla="*/ 276300 w 79"/>
                <a:gd name="T25" fmla="*/ 82976 h 51"/>
                <a:gd name="T26" fmla="*/ 276300 w 79"/>
                <a:gd name="T27" fmla="*/ 80642 h 51"/>
                <a:gd name="T28" fmla="*/ 269499 w 79"/>
                <a:gd name="T29" fmla="*/ 77854 h 51"/>
                <a:gd name="T30" fmla="*/ 266021 w 79"/>
                <a:gd name="T31" fmla="*/ 74944 h 51"/>
                <a:gd name="T32" fmla="*/ 262672 w 79"/>
                <a:gd name="T33" fmla="*/ 74944 h 51"/>
                <a:gd name="T34" fmla="*/ 262672 w 79"/>
                <a:gd name="T35" fmla="*/ 72156 h 51"/>
                <a:gd name="T36" fmla="*/ 255036 w 79"/>
                <a:gd name="T37" fmla="*/ 72156 h 51"/>
                <a:gd name="T38" fmla="*/ 255036 w 79"/>
                <a:gd name="T39" fmla="*/ 66459 h 51"/>
                <a:gd name="T40" fmla="*/ 248209 w 79"/>
                <a:gd name="T41" fmla="*/ 66459 h 51"/>
                <a:gd name="T42" fmla="*/ 248209 w 79"/>
                <a:gd name="T43" fmla="*/ 63671 h 51"/>
                <a:gd name="T44" fmla="*/ 248209 w 79"/>
                <a:gd name="T45" fmla="*/ 55634 h 51"/>
                <a:gd name="T46" fmla="*/ 251687 w 79"/>
                <a:gd name="T47" fmla="*/ 55634 h 51"/>
                <a:gd name="T48" fmla="*/ 248209 w 79"/>
                <a:gd name="T49" fmla="*/ 50034 h 51"/>
                <a:gd name="T50" fmla="*/ 244890 w 79"/>
                <a:gd name="T51" fmla="*/ 47124 h 51"/>
                <a:gd name="T52" fmla="*/ 244890 w 79"/>
                <a:gd name="T53" fmla="*/ 47124 h 51"/>
                <a:gd name="T54" fmla="*/ 248209 w 79"/>
                <a:gd name="T55" fmla="*/ 44337 h 51"/>
                <a:gd name="T56" fmla="*/ 251687 w 79"/>
                <a:gd name="T57" fmla="*/ 41432 h 51"/>
                <a:gd name="T58" fmla="*/ 255036 w 79"/>
                <a:gd name="T59" fmla="*/ 33517 h 51"/>
                <a:gd name="T60" fmla="*/ 255036 w 79"/>
                <a:gd name="T61" fmla="*/ 30725 h 51"/>
                <a:gd name="T62" fmla="*/ 258514 w 79"/>
                <a:gd name="T63" fmla="*/ 27820 h 51"/>
                <a:gd name="T64" fmla="*/ 258514 w 79"/>
                <a:gd name="T65" fmla="*/ 25027 h 51"/>
                <a:gd name="T66" fmla="*/ 255036 w 79"/>
                <a:gd name="T67" fmla="*/ 25027 h 51"/>
                <a:gd name="T68" fmla="*/ 244890 w 79"/>
                <a:gd name="T69" fmla="*/ 22122 h 51"/>
                <a:gd name="T70" fmla="*/ 244890 w 79"/>
                <a:gd name="T71" fmla="*/ 22122 h 51"/>
                <a:gd name="T72" fmla="*/ 241413 w 79"/>
                <a:gd name="T73" fmla="*/ 19310 h 51"/>
                <a:gd name="T74" fmla="*/ 241413 w 79"/>
                <a:gd name="T75" fmla="*/ 16517 h 51"/>
                <a:gd name="T76" fmla="*/ 234586 w 79"/>
                <a:gd name="T77" fmla="*/ 8486 h 51"/>
                <a:gd name="T78" fmla="*/ 231236 w 79"/>
                <a:gd name="T79" fmla="*/ 8486 h 51"/>
                <a:gd name="T80" fmla="*/ 231236 w 79"/>
                <a:gd name="T81" fmla="*/ 5698 h 51"/>
                <a:gd name="T82" fmla="*/ 227079 w 79"/>
                <a:gd name="T83" fmla="*/ 5698 h 51"/>
                <a:gd name="T84" fmla="*/ 227079 w 79"/>
                <a:gd name="T85" fmla="*/ 5698 h 51"/>
                <a:gd name="T86" fmla="*/ 227079 w 79"/>
                <a:gd name="T87" fmla="*/ 2788 h 51"/>
                <a:gd name="T88" fmla="*/ 223601 w 79"/>
                <a:gd name="T89" fmla="*/ 0 h 51"/>
                <a:gd name="T90" fmla="*/ 31435 w 79"/>
                <a:gd name="T91" fmla="*/ 30725 h 51"/>
                <a:gd name="T92" fmla="*/ 28086 w 79"/>
                <a:gd name="T93" fmla="*/ 19310 h 51"/>
                <a:gd name="T94" fmla="*/ 17781 w 79"/>
                <a:gd name="T95" fmla="*/ 27820 h 51"/>
                <a:gd name="T96" fmla="*/ 17781 w 79"/>
                <a:gd name="T97" fmla="*/ 27820 h 51"/>
                <a:gd name="T98" fmla="*/ 13649 w 79"/>
                <a:gd name="T99" fmla="*/ 25027 h 51"/>
                <a:gd name="T100" fmla="*/ 13649 w 79"/>
                <a:gd name="T101" fmla="*/ 25027 h 51"/>
                <a:gd name="T102" fmla="*/ 10305 w 79"/>
                <a:gd name="T103" fmla="*/ 30725 h 51"/>
                <a:gd name="T104" fmla="*/ 3477 w 79"/>
                <a:gd name="T105" fmla="*/ 35851 h 51"/>
                <a:gd name="T106" fmla="*/ 0 w 79"/>
                <a:gd name="T107" fmla="*/ 38639 h 51"/>
                <a:gd name="T108" fmla="*/ 13649 w 79"/>
                <a:gd name="T109" fmla="*/ 99976 h 51"/>
                <a:gd name="T110" fmla="*/ 21264 w 79"/>
                <a:gd name="T111" fmla="*/ 141525 h 51"/>
                <a:gd name="T112" fmla="*/ 66348 w 79"/>
                <a:gd name="T113" fmla="*/ 135827 h 51"/>
                <a:gd name="T114" fmla="*/ 66348 w 79"/>
                <a:gd name="T115" fmla="*/ 13582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60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109871 w 102"/>
                <a:gd name="T1" fmla="*/ 150091 h 59"/>
                <a:gd name="T2" fmla="*/ 91940 w 102"/>
                <a:gd name="T3" fmla="*/ 152290 h 59"/>
                <a:gd name="T4" fmla="*/ 78055 w 102"/>
                <a:gd name="T5" fmla="*/ 152290 h 59"/>
                <a:gd name="T6" fmla="*/ 17931 w 102"/>
                <a:gd name="T7" fmla="*/ 152290 h 59"/>
                <a:gd name="T8" fmla="*/ 31811 w 102"/>
                <a:gd name="T9" fmla="*/ 141690 h 59"/>
                <a:gd name="T10" fmla="*/ 35308 w 102"/>
                <a:gd name="T11" fmla="*/ 133290 h 59"/>
                <a:gd name="T12" fmla="*/ 66990 w 102"/>
                <a:gd name="T13" fmla="*/ 109225 h 59"/>
                <a:gd name="T14" fmla="*/ 74692 w 102"/>
                <a:gd name="T15" fmla="*/ 119825 h 59"/>
                <a:gd name="T16" fmla="*/ 95437 w 102"/>
                <a:gd name="T17" fmla="*/ 119825 h 59"/>
                <a:gd name="T18" fmla="*/ 102980 w 102"/>
                <a:gd name="T19" fmla="*/ 117057 h 59"/>
                <a:gd name="T20" fmla="*/ 120254 w 102"/>
                <a:gd name="T21" fmla="*/ 114173 h 59"/>
                <a:gd name="T22" fmla="*/ 127930 w 102"/>
                <a:gd name="T23" fmla="*/ 111424 h 59"/>
                <a:gd name="T24" fmla="*/ 148542 w 102"/>
                <a:gd name="T25" fmla="*/ 97964 h 59"/>
                <a:gd name="T26" fmla="*/ 156244 w 102"/>
                <a:gd name="T27" fmla="*/ 76191 h 59"/>
                <a:gd name="T28" fmla="*/ 173492 w 102"/>
                <a:gd name="T29" fmla="*/ 49267 h 59"/>
                <a:gd name="T30" fmla="*/ 184537 w 102"/>
                <a:gd name="T31" fmla="*/ 51563 h 59"/>
                <a:gd name="T32" fmla="*/ 194920 w 102"/>
                <a:gd name="T33" fmla="*/ 32465 h 59"/>
                <a:gd name="T34" fmla="*/ 209487 w 102"/>
                <a:gd name="T35" fmla="*/ 27401 h 59"/>
                <a:gd name="T36" fmla="*/ 216373 w 102"/>
                <a:gd name="T37" fmla="*/ 13465 h 59"/>
                <a:gd name="T38" fmla="*/ 216373 w 102"/>
                <a:gd name="T39" fmla="*/ 2768 h 59"/>
                <a:gd name="T40" fmla="*/ 241165 w 102"/>
                <a:gd name="T41" fmla="*/ 10600 h 59"/>
                <a:gd name="T42" fmla="*/ 248184 w 102"/>
                <a:gd name="T43" fmla="*/ 2768 h 59"/>
                <a:gd name="T44" fmla="*/ 258541 w 102"/>
                <a:gd name="T45" fmla="*/ 5633 h 59"/>
                <a:gd name="T46" fmla="*/ 269612 w 102"/>
                <a:gd name="T47" fmla="*/ 10600 h 59"/>
                <a:gd name="T48" fmla="*/ 283363 w 102"/>
                <a:gd name="T49" fmla="*/ 21866 h 59"/>
                <a:gd name="T50" fmla="*/ 272975 w 102"/>
                <a:gd name="T51" fmla="*/ 38098 h 59"/>
                <a:gd name="T52" fmla="*/ 286860 w 102"/>
                <a:gd name="T53" fmla="*/ 40866 h 59"/>
                <a:gd name="T54" fmla="*/ 297925 w 102"/>
                <a:gd name="T55" fmla="*/ 46499 h 59"/>
                <a:gd name="T56" fmla="*/ 308283 w 102"/>
                <a:gd name="T57" fmla="*/ 49267 h 59"/>
                <a:gd name="T58" fmla="*/ 329736 w 102"/>
                <a:gd name="T59" fmla="*/ 54331 h 59"/>
                <a:gd name="T60" fmla="*/ 329736 w 102"/>
                <a:gd name="T61" fmla="*/ 62731 h 59"/>
                <a:gd name="T62" fmla="*/ 326214 w 102"/>
                <a:gd name="T63" fmla="*/ 70563 h 59"/>
                <a:gd name="T64" fmla="*/ 336602 w 102"/>
                <a:gd name="T65" fmla="*/ 78964 h 59"/>
                <a:gd name="T66" fmla="*/ 329736 w 102"/>
                <a:gd name="T67" fmla="*/ 81732 h 59"/>
                <a:gd name="T68" fmla="*/ 333105 w 102"/>
                <a:gd name="T69" fmla="*/ 84592 h 59"/>
                <a:gd name="T70" fmla="*/ 326214 w 102"/>
                <a:gd name="T71" fmla="*/ 87360 h 59"/>
                <a:gd name="T72" fmla="*/ 333105 w 102"/>
                <a:gd name="T73" fmla="*/ 90133 h 59"/>
                <a:gd name="T74" fmla="*/ 333105 w 102"/>
                <a:gd name="T75" fmla="*/ 97964 h 59"/>
                <a:gd name="T76" fmla="*/ 326214 w 102"/>
                <a:gd name="T77" fmla="*/ 97964 h 59"/>
                <a:gd name="T78" fmla="*/ 340124 w 102"/>
                <a:gd name="T79" fmla="*/ 100825 h 59"/>
                <a:gd name="T80" fmla="*/ 354533 w 102"/>
                <a:gd name="T81" fmla="*/ 97964 h 59"/>
                <a:gd name="T82" fmla="*/ 358055 w 102"/>
                <a:gd name="T83" fmla="*/ 114173 h 59"/>
                <a:gd name="T84" fmla="*/ 358055 w 102"/>
                <a:gd name="T85" fmla="*/ 11705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143819 w 69"/>
                <a:gd name="T1" fmla="*/ 144879 h 53"/>
                <a:gd name="T2" fmla="*/ 132825 w 69"/>
                <a:gd name="T3" fmla="*/ 142109 h 53"/>
                <a:gd name="T4" fmla="*/ 129479 w 69"/>
                <a:gd name="T5" fmla="*/ 131400 h 53"/>
                <a:gd name="T6" fmla="*/ 115815 w 69"/>
                <a:gd name="T7" fmla="*/ 120189 h 53"/>
                <a:gd name="T8" fmla="*/ 108852 w 69"/>
                <a:gd name="T9" fmla="*/ 106705 h 53"/>
                <a:gd name="T10" fmla="*/ 101367 w 69"/>
                <a:gd name="T11" fmla="*/ 101044 h 53"/>
                <a:gd name="T12" fmla="*/ 87708 w 69"/>
                <a:gd name="T13" fmla="*/ 93201 h 53"/>
                <a:gd name="T14" fmla="*/ 80873 w 69"/>
                <a:gd name="T15" fmla="*/ 87559 h 53"/>
                <a:gd name="T16" fmla="*/ 77394 w 69"/>
                <a:gd name="T17" fmla="*/ 82015 h 53"/>
                <a:gd name="T18" fmla="*/ 52766 w 69"/>
                <a:gd name="T19" fmla="*/ 68531 h 53"/>
                <a:gd name="T20" fmla="*/ 45931 w 69"/>
                <a:gd name="T21" fmla="*/ 62869 h 53"/>
                <a:gd name="T22" fmla="*/ 34942 w 69"/>
                <a:gd name="T23" fmla="*/ 51683 h 53"/>
                <a:gd name="T24" fmla="*/ 28112 w 69"/>
                <a:gd name="T25" fmla="*/ 43841 h 53"/>
                <a:gd name="T26" fmla="*/ 3479 w 69"/>
                <a:gd name="T27" fmla="*/ 38174 h 53"/>
                <a:gd name="T28" fmla="*/ 3479 w 69"/>
                <a:gd name="T29" fmla="*/ 27557 h 53"/>
                <a:gd name="T30" fmla="*/ 10314 w 69"/>
                <a:gd name="T31" fmla="*/ 21920 h 53"/>
                <a:gd name="T32" fmla="*/ 10314 w 69"/>
                <a:gd name="T33" fmla="*/ 19146 h 53"/>
                <a:gd name="T34" fmla="*/ 28112 w 69"/>
                <a:gd name="T35" fmla="*/ 13508 h 53"/>
                <a:gd name="T36" fmla="*/ 41772 w 69"/>
                <a:gd name="T37" fmla="*/ 8412 h 53"/>
                <a:gd name="T38" fmla="*/ 45931 w 69"/>
                <a:gd name="T39" fmla="*/ 5661 h 53"/>
                <a:gd name="T40" fmla="*/ 108852 w 69"/>
                <a:gd name="T41" fmla="*/ 2775 h 53"/>
                <a:gd name="T42" fmla="*/ 108852 w 69"/>
                <a:gd name="T43" fmla="*/ 5661 h 53"/>
                <a:gd name="T44" fmla="*/ 122644 w 69"/>
                <a:gd name="T45" fmla="*/ 10617 h 53"/>
                <a:gd name="T46" fmla="*/ 178761 w 69"/>
                <a:gd name="T47" fmla="*/ 10617 h 53"/>
                <a:gd name="T48" fmla="*/ 238331 w 69"/>
                <a:gd name="T49" fmla="*/ 46610 h 53"/>
                <a:gd name="T50" fmla="*/ 231501 w 69"/>
                <a:gd name="T51" fmla="*/ 51683 h 53"/>
                <a:gd name="T52" fmla="*/ 220533 w 69"/>
                <a:gd name="T53" fmla="*/ 65756 h 53"/>
                <a:gd name="T54" fmla="*/ 217182 w 69"/>
                <a:gd name="T55" fmla="*/ 76373 h 53"/>
                <a:gd name="T56" fmla="*/ 217182 w 69"/>
                <a:gd name="T57" fmla="*/ 82015 h 53"/>
                <a:gd name="T58" fmla="*/ 210352 w 69"/>
                <a:gd name="T59" fmla="*/ 84785 h 53"/>
                <a:gd name="T60" fmla="*/ 206868 w 69"/>
                <a:gd name="T61" fmla="*/ 90427 h 53"/>
                <a:gd name="T62" fmla="*/ 200038 w 69"/>
                <a:gd name="T63" fmla="*/ 95523 h 53"/>
                <a:gd name="T64" fmla="*/ 185591 w 69"/>
                <a:gd name="T65" fmla="*/ 106705 h 53"/>
                <a:gd name="T66" fmla="*/ 175410 w 69"/>
                <a:gd name="T67" fmla="*/ 112347 h 53"/>
                <a:gd name="T68" fmla="*/ 171931 w 69"/>
                <a:gd name="T69" fmla="*/ 117322 h 53"/>
                <a:gd name="T70" fmla="*/ 160937 w 69"/>
                <a:gd name="T71" fmla="*/ 120189 h 53"/>
                <a:gd name="T72" fmla="*/ 160937 w 69"/>
                <a:gd name="T73" fmla="*/ 122964 h 53"/>
                <a:gd name="T74" fmla="*/ 157586 w 69"/>
                <a:gd name="T75" fmla="*/ 128625 h 53"/>
                <a:gd name="T76" fmla="*/ 150782 w 69"/>
                <a:gd name="T77" fmla="*/ 131400 h 53"/>
                <a:gd name="T78" fmla="*/ 150782 w 69"/>
                <a:gd name="T79" fmla="*/ 131400 h 53"/>
                <a:gd name="T80" fmla="*/ 150782 w 69"/>
                <a:gd name="T81" fmla="*/ 134145 h 53"/>
                <a:gd name="T82" fmla="*/ 154107 w 69"/>
                <a:gd name="T83" fmla="*/ 136467 h 53"/>
                <a:gd name="T84" fmla="*/ 147303 w 69"/>
                <a:gd name="T85" fmla="*/ 139242 h 53"/>
                <a:gd name="T86" fmla="*/ 143819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62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31983 w 73"/>
                <a:gd name="T1" fmla="*/ 113762 h 77"/>
                <a:gd name="T2" fmla="*/ 39714 w 73"/>
                <a:gd name="T3" fmla="*/ 122254 h 77"/>
                <a:gd name="T4" fmla="*/ 46628 w 73"/>
                <a:gd name="T5" fmla="*/ 127977 h 77"/>
                <a:gd name="T6" fmla="*/ 46628 w 73"/>
                <a:gd name="T7" fmla="*/ 135892 h 77"/>
                <a:gd name="T8" fmla="*/ 50163 w 73"/>
                <a:gd name="T9" fmla="*/ 138681 h 77"/>
                <a:gd name="T10" fmla="*/ 46628 w 73"/>
                <a:gd name="T11" fmla="*/ 152988 h 77"/>
                <a:gd name="T12" fmla="*/ 43120 w 73"/>
                <a:gd name="T13" fmla="*/ 166627 h 77"/>
                <a:gd name="T14" fmla="*/ 50163 w 73"/>
                <a:gd name="T15" fmla="*/ 188757 h 77"/>
                <a:gd name="T16" fmla="*/ 57077 w 73"/>
                <a:gd name="T17" fmla="*/ 197244 h 77"/>
                <a:gd name="T18" fmla="*/ 60591 w 73"/>
                <a:gd name="T19" fmla="*/ 205281 h 77"/>
                <a:gd name="T20" fmla="*/ 64125 w 73"/>
                <a:gd name="T21" fmla="*/ 210980 h 77"/>
                <a:gd name="T22" fmla="*/ 207545 w 73"/>
                <a:gd name="T23" fmla="*/ 210980 h 77"/>
                <a:gd name="T24" fmla="*/ 214459 w 73"/>
                <a:gd name="T25" fmla="*/ 213768 h 77"/>
                <a:gd name="T26" fmla="*/ 211058 w 73"/>
                <a:gd name="T27" fmla="*/ 197244 h 77"/>
                <a:gd name="T28" fmla="*/ 214459 w 73"/>
                <a:gd name="T29" fmla="*/ 191662 h 77"/>
                <a:gd name="T30" fmla="*/ 229104 w 73"/>
                <a:gd name="T31" fmla="*/ 191662 h 77"/>
                <a:gd name="T32" fmla="*/ 239527 w 73"/>
                <a:gd name="T33" fmla="*/ 191662 h 77"/>
                <a:gd name="T34" fmla="*/ 239527 w 73"/>
                <a:gd name="T35" fmla="*/ 180241 h 77"/>
                <a:gd name="T36" fmla="*/ 239527 w 73"/>
                <a:gd name="T37" fmla="*/ 172325 h 77"/>
                <a:gd name="T38" fmla="*/ 246442 w 73"/>
                <a:gd name="T39" fmla="*/ 147289 h 77"/>
                <a:gd name="T40" fmla="*/ 254173 w 73"/>
                <a:gd name="T41" fmla="*/ 133080 h 77"/>
                <a:gd name="T42" fmla="*/ 261087 w 73"/>
                <a:gd name="T43" fmla="*/ 130765 h 77"/>
                <a:gd name="T44" fmla="*/ 261087 w 73"/>
                <a:gd name="T45" fmla="*/ 127977 h 77"/>
                <a:gd name="T46" fmla="*/ 257687 w 73"/>
                <a:gd name="T47" fmla="*/ 127977 h 77"/>
                <a:gd name="T48" fmla="*/ 246442 w 73"/>
                <a:gd name="T49" fmla="*/ 125042 h 77"/>
                <a:gd name="T50" fmla="*/ 243067 w 73"/>
                <a:gd name="T51" fmla="*/ 113762 h 77"/>
                <a:gd name="T52" fmla="*/ 229104 w 73"/>
                <a:gd name="T53" fmla="*/ 102936 h 77"/>
                <a:gd name="T54" fmla="*/ 221507 w 73"/>
                <a:gd name="T55" fmla="*/ 88726 h 77"/>
                <a:gd name="T56" fmla="*/ 214459 w 73"/>
                <a:gd name="T57" fmla="*/ 83028 h 77"/>
                <a:gd name="T58" fmla="*/ 200502 w 73"/>
                <a:gd name="T59" fmla="*/ 75112 h 77"/>
                <a:gd name="T60" fmla="*/ 192899 w 73"/>
                <a:gd name="T61" fmla="*/ 69389 h 77"/>
                <a:gd name="T62" fmla="*/ 189365 w 73"/>
                <a:gd name="T63" fmla="*/ 63690 h 77"/>
                <a:gd name="T64" fmla="*/ 164296 w 73"/>
                <a:gd name="T65" fmla="*/ 50076 h 77"/>
                <a:gd name="T66" fmla="*/ 157382 w 73"/>
                <a:gd name="T67" fmla="*/ 44353 h 77"/>
                <a:gd name="T68" fmla="*/ 146933 w 73"/>
                <a:gd name="T69" fmla="*/ 33527 h 77"/>
                <a:gd name="T70" fmla="*/ 139228 w 73"/>
                <a:gd name="T71" fmla="*/ 25036 h 77"/>
                <a:gd name="T72" fmla="*/ 114128 w 73"/>
                <a:gd name="T73" fmla="*/ 19337 h 77"/>
                <a:gd name="T74" fmla="*/ 114128 w 73"/>
                <a:gd name="T75" fmla="*/ 8487 h 77"/>
                <a:gd name="T76" fmla="*/ 121865 w 73"/>
                <a:gd name="T77" fmla="*/ 2788 h 77"/>
                <a:gd name="T78" fmla="*/ 121865 w 73"/>
                <a:gd name="T79" fmla="*/ 0 h 77"/>
                <a:gd name="T80" fmla="*/ 0 w 73"/>
                <a:gd name="T81" fmla="*/ 1361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63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128036 w 62"/>
                <a:gd name="T1" fmla="*/ 5625 h 29"/>
                <a:gd name="T2" fmla="*/ 6893 w 62"/>
                <a:gd name="T3" fmla="*/ 46428 h 29"/>
                <a:gd name="T4" fmla="*/ 14572 w 62"/>
                <a:gd name="T5" fmla="*/ 43569 h 29"/>
                <a:gd name="T6" fmla="*/ 28333 w 62"/>
                <a:gd name="T7" fmla="*/ 35177 h 29"/>
                <a:gd name="T8" fmla="*/ 35354 w 62"/>
                <a:gd name="T9" fmla="*/ 29644 h 29"/>
                <a:gd name="T10" fmla="*/ 38724 w 62"/>
                <a:gd name="T11" fmla="*/ 27349 h 29"/>
                <a:gd name="T12" fmla="*/ 49798 w 62"/>
                <a:gd name="T13" fmla="*/ 24587 h 29"/>
                <a:gd name="T14" fmla="*/ 67190 w 62"/>
                <a:gd name="T15" fmla="*/ 18957 h 29"/>
                <a:gd name="T16" fmla="*/ 74740 w 62"/>
                <a:gd name="T17" fmla="*/ 21845 h 29"/>
                <a:gd name="T18" fmla="*/ 81629 w 62"/>
                <a:gd name="T19" fmla="*/ 21845 h 29"/>
                <a:gd name="T20" fmla="*/ 88655 w 62"/>
                <a:gd name="T21" fmla="*/ 32411 h 29"/>
                <a:gd name="T22" fmla="*/ 95523 w 62"/>
                <a:gd name="T23" fmla="*/ 32411 h 29"/>
                <a:gd name="T24" fmla="*/ 95523 w 62"/>
                <a:gd name="T25" fmla="*/ 38036 h 29"/>
                <a:gd name="T26" fmla="*/ 110095 w 62"/>
                <a:gd name="T27" fmla="*/ 40802 h 29"/>
                <a:gd name="T28" fmla="*/ 120353 w 62"/>
                <a:gd name="T29" fmla="*/ 46428 h 29"/>
                <a:gd name="T30" fmla="*/ 124538 w 62"/>
                <a:gd name="T31" fmla="*/ 51368 h 29"/>
                <a:gd name="T32" fmla="*/ 113490 w 62"/>
                <a:gd name="T33" fmla="*/ 68152 h 29"/>
                <a:gd name="T34" fmla="*/ 124538 w 62"/>
                <a:gd name="T35" fmla="*/ 73213 h 29"/>
                <a:gd name="T36" fmla="*/ 134929 w 62"/>
                <a:gd name="T37" fmla="*/ 75980 h 29"/>
                <a:gd name="T38" fmla="*/ 138427 w 62"/>
                <a:gd name="T39" fmla="*/ 75980 h 29"/>
                <a:gd name="T40" fmla="*/ 148819 w 62"/>
                <a:gd name="T41" fmla="*/ 73213 h 29"/>
                <a:gd name="T42" fmla="*/ 163262 w 62"/>
                <a:gd name="T43" fmla="*/ 78838 h 29"/>
                <a:gd name="T44" fmla="*/ 166760 w 62"/>
                <a:gd name="T45" fmla="*/ 75980 h 29"/>
                <a:gd name="T46" fmla="*/ 159892 w 62"/>
                <a:gd name="T47" fmla="*/ 70447 h 29"/>
                <a:gd name="T48" fmla="*/ 156394 w 62"/>
                <a:gd name="T49" fmla="*/ 68152 h 29"/>
                <a:gd name="T50" fmla="*/ 159892 w 62"/>
                <a:gd name="T51" fmla="*/ 65409 h 29"/>
                <a:gd name="T52" fmla="*/ 156394 w 62"/>
                <a:gd name="T53" fmla="*/ 62643 h 29"/>
                <a:gd name="T54" fmla="*/ 145321 w 62"/>
                <a:gd name="T55" fmla="*/ 51368 h 29"/>
                <a:gd name="T56" fmla="*/ 145321 w 62"/>
                <a:gd name="T57" fmla="*/ 43569 h 29"/>
                <a:gd name="T58" fmla="*/ 145321 w 62"/>
                <a:gd name="T59" fmla="*/ 32411 h 29"/>
                <a:gd name="T60" fmla="*/ 145321 w 62"/>
                <a:gd name="T61" fmla="*/ 27349 h 29"/>
                <a:gd name="T62" fmla="*/ 145321 w 62"/>
                <a:gd name="T63" fmla="*/ 24587 h 29"/>
                <a:gd name="T64" fmla="*/ 156394 w 62"/>
                <a:gd name="T65" fmla="*/ 16215 h 29"/>
                <a:gd name="T66" fmla="*/ 159892 w 62"/>
                <a:gd name="T67" fmla="*/ 10565 h 29"/>
                <a:gd name="T68" fmla="*/ 166760 w 62"/>
                <a:gd name="T69" fmla="*/ 10565 h 29"/>
                <a:gd name="T70" fmla="*/ 159892 w 62"/>
                <a:gd name="T71" fmla="*/ 21845 h 29"/>
                <a:gd name="T72" fmla="*/ 156394 w 62"/>
                <a:gd name="T73" fmla="*/ 27349 h 29"/>
                <a:gd name="T74" fmla="*/ 163262 w 62"/>
                <a:gd name="T75" fmla="*/ 32411 h 29"/>
                <a:gd name="T76" fmla="*/ 163262 w 62"/>
                <a:gd name="T77" fmla="*/ 43569 h 29"/>
                <a:gd name="T78" fmla="*/ 159892 w 62"/>
                <a:gd name="T79" fmla="*/ 49194 h 29"/>
                <a:gd name="T80" fmla="*/ 163262 w 62"/>
                <a:gd name="T81" fmla="*/ 51368 h 29"/>
                <a:gd name="T82" fmla="*/ 163262 w 62"/>
                <a:gd name="T83" fmla="*/ 57017 h 29"/>
                <a:gd name="T84" fmla="*/ 166760 w 62"/>
                <a:gd name="T85" fmla="*/ 65409 h 29"/>
                <a:gd name="T86" fmla="*/ 177152 w 62"/>
                <a:gd name="T87" fmla="*/ 68152 h 29"/>
                <a:gd name="T88" fmla="*/ 184727 w 62"/>
                <a:gd name="T89" fmla="*/ 65409 h 29"/>
                <a:gd name="T90" fmla="*/ 184727 w 62"/>
                <a:gd name="T91" fmla="*/ 70447 h 29"/>
                <a:gd name="T92" fmla="*/ 188225 w 62"/>
                <a:gd name="T93" fmla="*/ 75980 h 29"/>
                <a:gd name="T94" fmla="*/ 195119 w 62"/>
                <a:gd name="T95" fmla="*/ 78838 h 29"/>
                <a:gd name="T96" fmla="*/ 198617 w 62"/>
                <a:gd name="T97" fmla="*/ 75980 h 29"/>
                <a:gd name="T98" fmla="*/ 216558 w 62"/>
                <a:gd name="T99" fmla="*/ 70447 h 29"/>
                <a:gd name="T100" fmla="*/ 220056 w 62"/>
                <a:gd name="T101" fmla="*/ 51368 h 29"/>
                <a:gd name="T102" fmla="*/ 191723 w 62"/>
                <a:gd name="T103" fmla="*/ 57017 h 29"/>
                <a:gd name="T104" fmla="*/ 166760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64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50084 w 15"/>
                <a:gd name="T1" fmla="*/ 60484 h 24"/>
                <a:gd name="T2" fmla="*/ 50084 w 15"/>
                <a:gd name="T3" fmla="*/ 55375 h 24"/>
                <a:gd name="T4" fmla="*/ 46826 w 15"/>
                <a:gd name="T5" fmla="*/ 49696 h 24"/>
                <a:gd name="T6" fmla="*/ 40199 w 15"/>
                <a:gd name="T7" fmla="*/ 44036 h 24"/>
                <a:gd name="T8" fmla="*/ 33551 w 15"/>
                <a:gd name="T9" fmla="*/ 41257 h 24"/>
                <a:gd name="T10" fmla="*/ 30319 w 15"/>
                <a:gd name="T11" fmla="*/ 38478 h 24"/>
                <a:gd name="T12" fmla="*/ 30319 w 15"/>
                <a:gd name="T13" fmla="*/ 32799 h 24"/>
                <a:gd name="T14" fmla="*/ 23028 w 15"/>
                <a:gd name="T15" fmla="*/ 24906 h 24"/>
                <a:gd name="T16" fmla="*/ 19765 w 15"/>
                <a:gd name="T17" fmla="*/ 22006 h 24"/>
                <a:gd name="T18" fmla="*/ 16507 w 15"/>
                <a:gd name="T19" fmla="*/ 16326 h 24"/>
                <a:gd name="T20" fmla="*/ 13143 w 15"/>
                <a:gd name="T21" fmla="*/ 13548 h 24"/>
                <a:gd name="T22" fmla="*/ 13143 w 15"/>
                <a:gd name="T23" fmla="*/ 11359 h 24"/>
                <a:gd name="T24" fmla="*/ 13143 w 15"/>
                <a:gd name="T25" fmla="*/ 11359 h 24"/>
                <a:gd name="T26" fmla="*/ 13143 w 15"/>
                <a:gd name="T27" fmla="*/ 8463 h 24"/>
                <a:gd name="T28" fmla="*/ 16507 w 15"/>
                <a:gd name="T29" fmla="*/ 0 h 24"/>
                <a:gd name="T30" fmla="*/ 13143 w 15"/>
                <a:gd name="T31" fmla="*/ 0 h 24"/>
                <a:gd name="T32" fmla="*/ 6622 w 15"/>
                <a:gd name="T33" fmla="*/ 0 h 24"/>
                <a:gd name="T34" fmla="*/ 3258 w 15"/>
                <a:gd name="T35" fmla="*/ 2779 h 24"/>
                <a:gd name="T36" fmla="*/ 3258 w 15"/>
                <a:gd name="T37" fmla="*/ 5679 h 24"/>
                <a:gd name="T38" fmla="*/ 3258 w 15"/>
                <a:gd name="T39" fmla="*/ 8463 h 24"/>
                <a:gd name="T40" fmla="*/ 0 w 15"/>
                <a:gd name="T41" fmla="*/ 8463 h 24"/>
                <a:gd name="T42" fmla="*/ 23028 w 15"/>
                <a:gd name="T43" fmla="*/ 66046 h 24"/>
                <a:gd name="T44" fmla="*/ 50084 w 15"/>
                <a:gd name="T45" fmla="*/ 60484 h 24"/>
                <a:gd name="T46" fmla="*/ 50084 w 15"/>
                <a:gd name="T47" fmla="*/ 60484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65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85695 h 42"/>
                <a:gd name="T2" fmla="*/ 0 w 19"/>
                <a:gd name="T3" fmla="*/ 88482 h 42"/>
                <a:gd name="T4" fmla="*/ 7128 w 19"/>
                <a:gd name="T5" fmla="*/ 94198 h 42"/>
                <a:gd name="T6" fmla="*/ 21947 w 19"/>
                <a:gd name="T7" fmla="*/ 102681 h 42"/>
                <a:gd name="T8" fmla="*/ 32510 w 19"/>
                <a:gd name="T9" fmla="*/ 104989 h 42"/>
                <a:gd name="T10" fmla="*/ 36765 w 19"/>
                <a:gd name="T11" fmla="*/ 110710 h 42"/>
                <a:gd name="T12" fmla="*/ 40330 w 19"/>
                <a:gd name="T13" fmla="*/ 116401 h 42"/>
                <a:gd name="T14" fmla="*/ 47489 w 19"/>
                <a:gd name="T15" fmla="*/ 107801 h 42"/>
                <a:gd name="T16" fmla="*/ 50919 w 19"/>
                <a:gd name="T17" fmla="*/ 97107 h 42"/>
                <a:gd name="T18" fmla="*/ 62307 w 19"/>
                <a:gd name="T19" fmla="*/ 82908 h 42"/>
                <a:gd name="T20" fmla="*/ 69301 w 19"/>
                <a:gd name="T21" fmla="*/ 72092 h 42"/>
                <a:gd name="T22" fmla="*/ 65871 w 19"/>
                <a:gd name="T23" fmla="*/ 52792 h 42"/>
                <a:gd name="T24" fmla="*/ 62307 w 19"/>
                <a:gd name="T25" fmla="*/ 35690 h 42"/>
                <a:gd name="T26" fmla="*/ 50919 w 19"/>
                <a:gd name="T27" fmla="*/ 38594 h 42"/>
                <a:gd name="T28" fmla="*/ 47489 w 19"/>
                <a:gd name="T29" fmla="*/ 38594 h 42"/>
                <a:gd name="T30" fmla="*/ 43925 w 19"/>
                <a:gd name="T31" fmla="*/ 38594 h 42"/>
                <a:gd name="T32" fmla="*/ 47489 w 19"/>
                <a:gd name="T33" fmla="*/ 30711 h 42"/>
                <a:gd name="T34" fmla="*/ 50919 w 19"/>
                <a:gd name="T35" fmla="*/ 30711 h 42"/>
                <a:gd name="T36" fmla="*/ 54483 w 19"/>
                <a:gd name="T37" fmla="*/ 22086 h 42"/>
                <a:gd name="T38" fmla="*/ 58743 w 19"/>
                <a:gd name="T39" fmla="*/ 16507 h 42"/>
                <a:gd name="T40" fmla="*/ 14819 w 19"/>
                <a:gd name="T41" fmla="*/ 0 h 42"/>
                <a:gd name="T42" fmla="*/ 10563 w 19"/>
                <a:gd name="T43" fmla="*/ 5696 h 42"/>
                <a:gd name="T44" fmla="*/ 7128 w 19"/>
                <a:gd name="T45" fmla="*/ 16507 h 42"/>
                <a:gd name="T46" fmla="*/ 0 w 19"/>
                <a:gd name="T47" fmla="*/ 22086 h 42"/>
                <a:gd name="T48" fmla="*/ 3564 w 19"/>
                <a:gd name="T49" fmla="*/ 24990 h 42"/>
                <a:gd name="T50" fmla="*/ 3564 w 19"/>
                <a:gd name="T51" fmla="*/ 30711 h 42"/>
                <a:gd name="T52" fmla="*/ 3564 w 19"/>
                <a:gd name="T53" fmla="*/ 41405 h 42"/>
                <a:gd name="T54" fmla="*/ 10563 w 19"/>
                <a:gd name="T55" fmla="*/ 47101 h 42"/>
                <a:gd name="T56" fmla="*/ 18383 w 19"/>
                <a:gd name="T57" fmla="*/ 50005 h 42"/>
                <a:gd name="T58" fmla="*/ 25511 w 19"/>
                <a:gd name="T59" fmla="*/ 52792 h 42"/>
                <a:gd name="T60" fmla="*/ 32510 w 19"/>
                <a:gd name="T61" fmla="*/ 58488 h 42"/>
                <a:gd name="T62" fmla="*/ 14819 w 19"/>
                <a:gd name="T63" fmla="*/ 66396 h 42"/>
                <a:gd name="T64" fmla="*/ 3564 w 19"/>
                <a:gd name="T65" fmla="*/ 77783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66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10574 h 22"/>
                <a:gd name="T2" fmla="*/ 28346 w 23"/>
                <a:gd name="T3" fmla="*/ 5632 h 22"/>
                <a:gd name="T4" fmla="*/ 28346 w 23"/>
                <a:gd name="T5" fmla="*/ 8399 h 22"/>
                <a:gd name="T6" fmla="*/ 31875 w 23"/>
                <a:gd name="T7" fmla="*/ 8399 h 22"/>
                <a:gd name="T8" fmla="*/ 31875 w 23"/>
                <a:gd name="T9" fmla="*/ 8399 h 22"/>
                <a:gd name="T10" fmla="*/ 71303 w 23"/>
                <a:gd name="T11" fmla="*/ 0 h 22"/>
                <a:gd name="T12" fmla="*/ 81702 w 23"/>
                <a:gd name="T13" fmla="*/ 24625 h 22"/>
                <a:gd name="T14" fmla="*/ 81702 w 23"/>
                <a:gd name="T15" fmla="*/ 27392 h 22"/>
                <a:gd name="T16" fmla="*/ 78331 w 23"/>
                <a:gd name="T17" fmla="*/ 27392 h 22"/>
                <a:gd name="T18" fmla="*/ 81702 w 23"/>
                <a:gd name="T19" fmla="*/ 30257 h 22"/>
                <a:gd name="T20" fmla="*/ 81702 w 23"/>
                <a:gd name="T21" fmla="*/ 30257 h 22"/>
                <a:gd name="T22" fmla="*/ 74807 w 23"/>
                <a:gd name="T23" fmla="*/ 32455 h 22"/>
                <a:gd name="T24" fmla="*/ 60221 w 23"/>
                <a:gd name="T25" fmla="*/ 35198 h 22"/>
                <a:gd name="T26" fmla="*/ 56855 w 23"/>
                <a:gd name="T27" fmla="*/ 35198 h 22"/>
                <a:gd name="T28" fmla="*/ 56855 w 23"/>
                <a:gd name="T29" fmla="*/ 35198 h 22"/>
                <a:gd name="T30" fmla="*/ 56855 w 23"/>
                <a:gd name="T31" fmla="*/ 38082 h 22"/>
                <a:gd name="T32" fmla="*/ 56855 w 23"/>
                <a:gd name="T33" fmla="*/ 38082 h 22"/>
                <a:gd name="T34" fmla="*/ 46456 w 23"/>
                <a:gd name="T35" fmla="*/ 40850 h 22"/>
                <a:gd name="T36" fmla="*/ 35374 w 23"/>
                <a:gd name="T37" fmla="*/ 43598 h 22"/>
                <a:gd name="T38" fmla="*/ 35374 w 23"/>
                <a:gd name="T39" fmla="*/ 43598 h 22"/>
                <a:gd name="T40" fmla="*/ 28346 w 23"/>
                <a:gd name="T41" fmla="*/ 49249 h 22"/>
                <a:gd name="T42" fmla="*/ 10399 w 23"/>
                <a:gd name="T43" fmla="*/ 57055 h 22"/>
                <a:gd name="T44" fmla="*/ 6895 w 23"/>
                <a:gd name="T45" fmla="*/ 59823 h 22"/>
                <a:gd name="T46" fmla="*/ 0 w 23"/>
                <a:gd name="T47" fmla="*/ 57055 h 22"/>
                <a:gd name="T48" fmla="*/ 6895 w 23"/>
                <a:gd name="T49" fmla="*/ 51428 h 22"/>
                <a:gd name="T50" fmla="*/ 6895 w 23"/>
                <a:gd name="T51" fmla="*/ 49249 h 22"/>
                <a:gd name="T52" fmla="*/ 6895 w 23"/>
                <a:gd name="T53" fmla="*/ 46482 h 22"/>
                <a:gd name="T54" fmla="*/ 0 w 23"/>
                <a:gd name="T55" fmla="*/ 10574 h 22"/>
                <a:gd name="T56" fmla="*/ 0 w 23"/>
                <a:gd name="T57" fmla="*/ 105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67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36733 w 45"/>
                <a:gd name="T1" fmla="*/ 19162 h 23"/>
                <a:gd name="T2" fmla="*/ 87552 w 45"/>
                <a:gd name="T3" fmla="*/ 8419 h 23"/>
                <a:gd name="T4" fmla="*/ 91114 w 45"/>
                <a:gd name="T5" fmla="*/ 8419 h 23"/>
                <a:gd name="T6" fmla="*/ 91114 w 45"/>
                <a:gd name="T7" fmla="*/ 5668 h 23"/>
                <a:gd name="T8" fmla="*/ 98265 w 45"/>
                <a:gd name="T9" fmla="*/ 0 h 23"/>
                <a:gd name="T10" fmla="*/ 105921 w 45"/>
                <a:gd name="T11" fmla="*/ 0 h 23"/>
                <a:gd name="T12" fmla="*/ 113046 w 45"/>
                <a:gd name="T13" fmla="*/ 8419 h 23"/>
                <a:gd name="T14" fmla="*/ 116603 w 45"/>
                <a:gd name="T15" fmla="*/ 13518 h 23"/>
                <a:gd name="T16" fmla="*/ 109483 w 45"/>
                <a:gd name="T17" fmla="*/ 19162 h 23"/>
                <a:gd name="T18" fmla="*/ 105921 w 45"/>
                <a:gd name="T19" fmla="*/ 27601 h 23"/>
                <a:gd name="T20" fmla="*/ 120032 w 45"/>
                <a:gd name="T21" fmla="*/ 27601 h 23"/>
                <a:gd name="T22" fmla="*/ 131410 w 45"/>
                <a:gd name="T23" fmla="*/ 40997 h 23"/>
                <a:gd name="T24" fmla="*/ 149088 w 45"/>
                <a:gd name="T25" fmla="*/ 43870 h 23"/>
                <a:gd name="T26" fmla="*/ 156899 w 45"/>
                <a:gd name="T27" fmla="*/ 38226 h 23"/>
                <a:gd name="T28" fmla="*/ 153337 w 45"/>
                <a:gd name="T29" fmla="*/ 32558 h 23"/>
                <a:gd name="T30" fmla="*/ 145526 w 45"/>
                <a:gd name="T31" fmla="*/ 27601 h 23"/>
                <a:gd name="T32" fmla="*/ 153337 w 45"/>
                <a:gd name="T33" fmla="*/ 30376 h 23"/>
                <a:gd name="T34" fmla="*/ 163890 w 45"/>
                <a:gd name="T35" fmla="*/ 43870 h 23"/>
                <a:gd name="T36" fmla="*/ 160327 w 45"/>
                <a:gd name="T37" fmla="*/ 46641 h 23"/>
                <a:gd name="T38" fmla="*/ 145526 w 45"/>
                <a:gd name="T39" fmla="*/ 52309 h 23"/>
                <a:gd name="T40" fmla="*/ 134972 w 45"/>
                <a:gd name="T41" fmla="*/ 57383 h 23"/>
                <a:gd name="T42" fmla="*/ 134972 w 45"/>
                <a:gd name="T43" fmla="*/ 54490 h 23"/>
                <a:gd name="T44" fmla="*/ 131410 w 45"/>
                <a:gd name="T45" fmla="*/ 49538 h 23"/>
                <a:gd name="T46" fmla="*/ 123594 w 45"/>
                <a:gd name="T47" fmla="*/ 60159 h 23"/>
                <a:gd name="T48" fmla="*/ 116603 w 45"/>
                <a:gd name="T49" fmla="*/ 60159 h 23"/>
                <a:gd name="T50" fmla="*/ 116603 w 45"/>
                <a:gd name="T51" fmla="*/ 57383 h 23"/>
                <a:gd name="T52" fmla="*/ 109483 w 45"/>
                <a:gd name="T53" fmla="*/ 54490 h 23"/>
                <a:gd name="T54" fmla="*/ 101668 w 45"/>
                <a:gd name="T55" fmla="*/ 52309 h 23"/>
                <a:gd name="T56" fmla="*/ 98265 w 45"/>
                <a:gd name="T57" fmla="*/ 46641 h 23"/>
                <a:gd name="T58" fmla="*/ 76338 w 45"/>
                <a:gd name="T59" fmla="*/ 46641 h 23"/>
                <a:gd name="T60" fmla="*/ 36733 w 45"/>
                <a:gd name="T61" fmla="*/ 54490 h 23"/>
                <a:gd name="T62" fmla="*/ 32480 w 45"/>
                <a:gd name="T63" fmla="*/ 52309 h 23"/>
                <a:gd name="T64" fmla="*/ 0 w 45"/>
                <a:gd name="T65" fmla="*/ 57383 h 23"/>
                <a:gd name="T66" fmla="*/ 0 w 45"/>
                <a:gd name="T67" fmla="*/ 24708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68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5839 h 13"/>
                <a:gd name="T2" fmla="*/ 9973 w 12"/>
                <a:gd name="T3" fmla="*/ 31749 h 13"/>
                <a:gd name="T4" fmla="*/ 9973 w 12"/>
                <a:gd name="T5" fmla="*/ 34609 h 13"/>
                <a:gd name="T6" fmla="*/ 6695 w 12"/>
                <a:gd name="T7" fmla="*/ 34609 h 13"/>
                <a:gd name="T8" fmla="*/ 9973 w 12"/>
                <a:gd name="T9" fmla="*/ 37593 h 13"/>
                <a:gd name="T10" fmla="*/ 9973 w 12"/>
                <a:gd name="T11" fmla="*/ 37593 h 13"/>
                <a:gd name="T12" fmla="*/ 9973 w 12"/>
                <a:gd name="T13" fmla="*/ 37593 h 13"/>
                <a:gd name="T14" fmla="*/ 20750 w 12"/>
                <a:gd name="T15" fmla="*/ 34609 h 13"/>
                <a:gd name="T16" fmla="*/ 24029 w 12"/>
                <a:gd name="T17" fmla="*/ 31749 h 13"/>
                <a:gd name="T18" fmla="*/ 24029 w 12"/>
                <a:gd name="T19" fmla="*/ 28746 h 13"/>
                <a:gd name="T20" fmla="*/ 24029 w 12"/>
                <a:gd name="T21" fmla="*/ 25886 h 13"/>
                <a:gd name="T22" fmla="*/ 24029 w 12"/>
                <a:gd name="T23" fmla="*/ 19924 h 13"/>
                <a:gd name="T24" fmla="*/ 27313 w 12"/>
                <a:gd name="T25" fmla="*/ 17669 h 13"/>
                <a:gd name="T26" fmla="*/ 27313 w 12"/>
                <a:gd name="T27" fmla="*/ 19924 h 13"/>
                <a:gd name="T28" fmla="*/ 27313 w 12"/>
                <a:gd name="T29" fmla="*/ 22902 h 13"/>
                <a:gd name="T30" fmla="*/ 27313 w 12"/>
                <a:gd name="T31" fmla="*/ 28746 h 13"/>
                <a:gd name="T32" fmla="*/ 30724 w 12"/>
                <a:gd name="T33" fmla="*/ 28746 h 13"/>
                <a:gd name="T34" fmla="*/ 30724 w 12"/>
                <a:gd name="T35" fmla="*/ 28746 h 13"/>
                <a:gd name="T36" fmla="*/ 30724 w 12"/>
                <a:gd name="T37" fmla="*/ 25886 h 13"/>
                <a:gd name="T38" fmla="*/ 34033 w 12"/>
                <a:gd name="T39" fmla="*/ 25886 h 13"/>
                <a:gd name="T40" fmla="*/ 37444 w 12"/>
                <a:gd name="T41" fmla="*/ 22902 h 13"/>
                <a:gd name="T42" fmla="*/ 40723 w 12"/>
                <a:gd name="T43" fmla="*/ 22902 h 13"/>
                <a:gd name="T44" fmla="*/ 40723 w 12"/>
                <a:gd name="T45" fmla="*/ 22902 h 13"/>
                <a:gd name="T46" fmla="*/ 37444 w 12"/>
                <a:gd name="T47" fmla="*/ 19924 h 13"/>
                <a:gd name="T48" fmla="*/ 37444 w 12"/>
                <a:gd name="T49" fmla="*/ 17669 h 13"/>
                <a:gd name="T50" fmla="*/ 37444 w 12"/>
                <a:gd name="T51" fmla="*/ 17669 h 13"/>
                <a:gd name="T52" fmla="*/ 34033 w 12"/>
                <a:gd name="T53" fmla="*/ 17669 h 13"/>
                <a:gd name="T54" fmla="*/ 30724 w 12"/>
                <a:gd name="T55" fmla="*/ 14686 h 13"/>
                <a:gd name="T56" fmla="*/ 30724 w 12"/>
                <a:gd name="T57" fmla="*/ 14686 h 13"/>
                <a:gd name="T58" fmla="*/ 24029 w 12"/>
                <a:gd name="T59" fmla="*/ 11682 h 13"/>
                <a:gd name="T60" fmla="*/ 20750 w 12"/>
                <a:gd name="T61" fmla="*/ 5839 h 13"/>
                <a:gd name="T62" fmla="*/ 20750 w 12"/>
                <a:gd name="T63" fmla="*/ 5839 h 13"/>
                <a:gd name="T64" fmla="*/ 16694 w 12"/>
                <a:gd name="T65" fmla="*/ 0 h 13"/>
                <a:gd name="T66" fmla="*/ 0 w 12"/>
                <a:gd name="T67" fmla="*/ 5839 h 13"/>
                <a:gd name="T68" fmla="*/ 0 w 12"/>
                <a:gd name="T69" fmla="*/ 5839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69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75487 w 21"/>
                <a:gd name="T1" fmla="*/ 109891 h 47"/>
                <a:gd name="T2" fmla="*/ 72098 w 21"/>
                <a:gd name="T3" fmla="*/ 109891 h 47"/>
                <a:gd name="T4" fmla="*/ 68554 w 21"/>
                <a:gd name="T5" fmla="*/ 109891 h 47"/>
                <a:gd name="T6" fmla="*/ 65011 w 21"/>
                <a:gd name="T7" fmla="*/ 115543 h 47"/>
                <a:gd name="T8" fmla="*/ 60804 w 21"/>
                <a:gd name="T9" fmla="*/ 115543 h 47"/>
                <a:gd name="T10" fmla="*/ 60804 w 21"/>
                <a:gd name="T11" fmla="*/ 118320 h 47"/>
                <a:gd name="T12" fmla="*/ 60804 w 21"/>
                <a:gd name="T13" fmla="*/ 118320 h 47"/>
                <a:gd name="T14" fmla="*/ 60804 w 21"/>
                <a:gd name="T15" fmla="*/ 118320 h 47"/>
                <a:gd name="T16" fmla="*/ 57394 w 21"/>
                <a:gd name="T17" fmla="*/ 118320 h 47"/>
                <a:gd name="T18" fmla="*/ 57394 w 21"/>
                <a:gd name="T19" fmla="*/ 120644 h 47"/>
                <a:gd name="T20" fmla="*/ 6927 w 21"/>
                <a:gd name="T21" fmla="*/ 129098 h 47"/>
                <a:gd name="T22" fmla="*/ 3543 w 21"/>
                <a:gd name="T23" fmla="*/ 126198 h 47"/>
                <a:gd name="T24" fmla="*/ 0 w 21"/>
                <a:gd name="T25" fmla="*/ 123421 h 47"/>
                <a:gd name="T26" fmla="*/ 0 w 21"/>
                <a:gd name="T27" fmla="*/ 120644 h 47"/>
                <a:gd name="T28" fmla="*/ 3543 w 21"/>
                <a:gd name="T29" fmla="*/ 118320 h 47"/>
                <a:gd name="T30" fmla="*/ 0 w 21"/>
                <a:gd name="T31" fmla="*/ 112668 h 47"/>
                <a:gd name="T32" fmla="*/ 0 w 21"/>
                <a:gd name="T33" fmla="*/ 93583 h 47"/>
                <a:gd name="T34" fmla="*/ 0 w 21"/>
                <a:gd name="T35" fmla="*/ 87907 h 47"/>
                <a:gd name="T36" fmla="*/ 3543 w 21"/>
                <a:gd name="T37" fmla="*/ 76681 h 47"/>
                <a:gd name="T38" fmla="*/ 3543 w 21"/>
                <a:gd name="T39" fmla="*/ 71599 h 47"/>
                <a:gd name="T40" fmla="*/ 3543 w 21"/>
                <a:gd name="T41" fmla="*/ 65923 h 47"/>
                <a:gd name="T42" fmla="*/ 3543 w 21"/>
                <a:gd name="T43" fmla="*/ 60251 h 47"/>
                <a:gd name="T44" fmla="*/ 3543 w 21"/>
                <a:gd name="T45" fmla="*/ 57498 h 47"/>
                <a:gd name="T46" fmla="*/ 3543 w 21"/>
                <a:gd name="T47" fmla="*/ 54721 h 47"/>
                <a:gd name="T48" fmla="*/ 14678 w 21"/>
                <a:gd name="T49" fmla="*/ 49615 h 47"/>
                <a:gd name="T50" fmla="*/ 18221 w 21"/>
                <a:gd name="T51" fmla="*/ 38292 h 47"/>
                <a:gd name="T52" fmla="*/ 14678 w 21"/>
                <a:gd name="T53" fmla="*/ 32737 h 47"/>
                <a:gd name="T54" fmla="*/ 14678 w 21"/>
                <a:gd name="T55" fmla="*/ 27631 h 47"/>
                <a:gd name="T56" fmla="*/ 14678 w 21"/>
                <a:gd name="T57" fmla="*/ 27631 h 47"/>
                <a:gd name="T58" fmla="*/ 14678 w 21"/>
                <a:gd name="T59" fmla="*/ 24761 h 47"/>
                <a:gd name="T60" fmla="*/ 10476 w 21"/>
                <a:gd name="T61" fmla="*/ 19207 h 47"/>
                <a:gd name="T62" fmla="*/ 14678 w 21"/>
                <a:gd name="T63" fmla="*/ 10753 h 47"/>
                <a:gd name="T64" fmla="*/ 10476 w 21"/>
                <a:gd name="T65" fmla="*/ 8454 h 47"/>
                <a:gd name="T66" fmla="*/ 10476 w 21"/>
                <a:gd name="T67" fmla="*/ 5671 h 47"/>
                <a:gd name="T68" fmla="*/ 14678 w 21"/>
                <a:gd name="T69" fmla="*/ 5671 h 47"/>
                <a:gd name="T70" fmla="*/ 18221 w 21"/>
                <a:gd name="T71" fmla="*/ 2777 h 47"/>
                <a:gd name="T72" fmla="*/ 21636 w 21"/>
                <a:gd name="T73" fmla="*/ 2777 h 47"/>
                <a:gd name="T74" fmla="*/ 21636 w 21"/>
                <a:gd name="T75" fmla="*/ 2777 h 47"/>
                <a:gd name="T76" fmla="*/ 25154 w 21"/>
                <a:gd name="T77" fmla="*/ 0 h 47"/>
                <a:gd name="T78" fmla="*/ 60804 w 21"/>
                <a:gd name="T79" fmla="*/ 79458 h 47"/>
                <a:gd name="T80" fmla="*/ 60804 w 21"/>
                <a:gd name="T81" fmla="*/ 82235 h 47"/>
                <a:gd name="T82" fmla="*/ 60804 w 21"/>
                <a:gd name="T83" fmla="*/ 85130 h 47"/>
                <a:gd name="T84" fmla="*/ 60804 w 21"/>
                <a:gd name="T85" fmla="*/ 85130 h 47"/>
                <a:gd name="T86" fmla="*/ 68554 w 21"/>
                <a:gd name="T87" fmla="*/ 90684 h 47"/>
                <a:gd name="T88" fmla="*/ 72098 w 21"/>
                <a:gd name="T89" fmla="*/ 90684 h 47"/>
                <a:gd name="T90" fmla="*/ 72098 w 21"/>
                <a:gd name="T91" fmla="*/ 93583 h 47"/>
                <a:gd name="T92" fmla="*/ 72098 w 21"/>
                <a:gd name="T93" fmla="*/ 96360 h 47"/>
                <a:gd name="T94" fmla="*/ 75487 w 21"/>
                <a:gd name="T95" fmla="*/ 101442 h 47"/>
                <a:gd name="T96" fmla="*/ 75487 w 21"/>
                <a:gd name="T97" fmla="*/ 104219 h 47"/>
                <a:gd name="T98" fmla="*/ 75487 w 21"/>
                <a:gd name="T99" fmla="*/ 107114 h 47"/>
                <a:gd name="T100" fmla="*/ 75487 w 21"/>
                <a:gd name="T101" fmla="*/ 109891 h 47"/>
                <a:gd name="T102" fmla="*/ 75487 w 21"/>
                <a:gd name="T103" fmla="*/ 109891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70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35084 w 49"/>
                <a:gd name="T1" fmla="*/ 195156 h 79"/>
                <a:gd name="T2" fmla="*/ 35084 w 49"/>
                <a:gd name="T3" fmla="*/ 200809 h 79"/>
                <a:gd name="T4" fmla="*/ 41932 w 49"/>
                <a:gd name="T5" fmla="*/ 206482 h 79"/>
                <a:gd name="T6" fmla="*/ 46102 w 49"/>
                <a:gd name="T7" fmla="*/ 208694 h 79"/>
                <a:gd name="T8" fmla="*/ 49590 w 49"/>
                <a:gd name="T9" fmla="*/ 217150 h 79"/>
                <a:gd name="T10" fmla="*/ 52951 w 49"/>
                <a:gd name="T11" fmla="*/ 211589 h 79"/>
                <a:gd name="T12" fmla="*/ 56439 w 49"/>
                <a:gd name="T13" fmla="*/ 200809 h 79"/>
                <a:gd name="T14" fmla="*/ 63313 w 49"/>
                <a:gd name="T15" fmla="*/ 186701 h 79"/>
                <a:gd name="T16" fmla="*/ 63313 w 49"/>
                <a:gd name="T17" fmla="*/ 184493 h 79"/>
                <a:gd name="T18" fmla="*/ 70162 w 49"/>
                <a:gd name="T19" fmla="*/ 173162 h 79"/>
                <a:gd name="T20" fmla="*/ 74337 w 49"/>
                <a:gd name="T21" fmla="*/ 176038 h 79"/>
                <a:gd name="T22" fmla="*/ 77825 w 49"/>
                <a:gd name="T23" fmla="*/ 176038 h 79"/>
                <a:gd name="T24" fmla="*/ 77825 w 49"/>
                <a:gd name="T25" fmla="*/ 170384 h 79"/>
                <a:gd name="T26" fmla="*/ 91523 w 49"/>
                <a:gd name="T27" fmla="*/ 167485 h 79"/>
                <a:gd name="T28" fmla="*/ 91523 w 49"/>
                <a:gd name="T29" fmla="*/ 162499 h 79"/>
                <a:gd name="T30" fmla="*/ 98530 w 49"/>
                <a:gd name="T31" fmla="*/ 159600 h 79"/>
                <a:gd name="T32" fmla="*/ 102546 w 49"/>
                <a:gd name="T33" fmla="*/ 153946 h 79"/>
                <a:gd name="T34" fmla="*/ 109421 w 49"/>
                <a:gd name="T35" fmla="*/ 142713 h 79"/>
                <a:gd name="T36" fmla="*/ 109421 w 49"/>
                <a:gd name="T37" fmla="*/ 140389 h 79"/>
                <a:gd name="T38" fmla="*/ 119758 w 49"/>
                <a:gd name="T39" fmla="*/ 140389 h 79"/>
                <a:gd name="T40" fmla="*/ 123246 w 49"/>
                <a:gd name="T41" fmla="*/ 134852 h 79"/>
                <a:gd name="T42" fmla="*/ 130776 w 49"/>
                <a:gd name="T43" fmla="*/ 129180 h 79"/>
                <a:gd name="T44" fmla="*/ 141144 w 49"/>
                <a:gd name="T45" fmla="*/ 131958 h 79"/>
                <a:gd name="T46" fmla="*/ 151481 w 49"/>
                <a:gd name="T47" fmla="*/ 120724 h 79"/>
                <a:gd name="T48" fmla="*/ 162499 w 49"/>
                <a:gd name="T49" fmla="*/ 112859 h 79"/>
                <a:gd name="T50" fmla="*/ 169348 w 49"/>
                <a:gd name="T51" fmla="*/ 109964 h 79"/>
                <a:gd name="T52" fmla="*/ 172842 w 49"/>
                <a:gd name="T53" fmla="*/ 104408 h 79"/>
                <a:gd name="T54" fmla="*/ 169348 w 49"/>
                <a:gd name="T55" fmla="*/ 101508 h 79"/>
                <a:gd name="T56" fmla="*/ 165993 w 49"/>
                <a:gd name="T57" fmla="*/ 98731 h 79"/>
                <a:gd name="T58" fmla="*/ 169348 w 49"/>
                <a:gd name="T59" fmla="*/ 96425 h 79"/>
                <a:gd name="T60" fmla="*/ 165993 w 49"/>
                <a:gd name="T61" fmla="*/ 87970 h 79"/>
                <a:gd name="T62" fmla="*/ 159011 w 49"/>
                <a:gd name="T63" fmla="*/ 85192 h 79"/>
                <a:gd name="T64" fmla="*/ 151481 w 49"/>
                <a:gd name="T65" fmla="*/ 87970 h 79"/>
                <a:gd name="T66" fmla="*/ 144632 w 49"/>
                <a:gd name="T67" fmla="*/ 76737 h 79"/>
                <a:gd name="T68" fmla="*/ 144632 w 49"/>
                <a:gd name="T69" fmla="*/ 71654 h 79"/>
                <a:gd name="T70" fmla="*/ 141144 w 49"/>
                <a:gd name="T71" fmla="*/ 71654 h 79"/>
                <a:gd name="T72" fmla="*/ 134270 w 49"/>
                <a:gd name="T73" fmla="*/ 71654 h 79"/>
                <a:gd name="T74" fmla="*/ 126735 w 49"/>
                <a:gd name="T75" fmla="*/ 68876 h 79"/>
                <a:gd name="T76" fmla="*/ 123246 w 49"/>
                <a:gd name="T77" fmla="*/ 60304 h 79"/>
                <a:gd name="T78" fmla="*/ 84674 w 49"/>
                <a:gd name="T79" fmla="*/ 0 h 79"/>
                <a:gd name="T80" fmla="*/ 77825 w 49"/>
                <a:gd name="T81" fmla="*/ 0 h 79"/>
                <a:gd name="T82" fmla="*/ 74337 w 49"/>
                <a:gd name="T83" fmla="*/ 5678 h 79"/>
                <a:gd name="T84" fmla="*/ 63313 w 49"/>
                <a:gd name="T85" fmla="*/ 5678 h 79"/>
                <a:gd name="T86" fmla="*/ 52951 w 49"/>
                <a:gd name="T87" fmla="*/ 13538 h 79"/>
                <a:gd name="T88" fmla="*/ 49590 w 49"/>
                <a:gd name="T89" fmla="*/ 5678 h 79"/>
                <a:gd name="T90" fmla="*/ 46102 w 49"/>
                <a:gd name="T91" fmla="*/ 2778 h 79"/>
                <a:gd name="T92" fmla="*/ 21361 w 49"/>
                <a:gd name="T93" fmla="*/ 43987 h 79"/>
                <a:gd name="T94" fmla="*/ 24741 w 49"/>
                <a:gd name="T95" fmla="*/ 52443 h 79"/>
                <a:gd name="T96" fmla="*/ 24741 w 49"/>
                <a:gd name="T97" fmla="*/ 60304 h 79"/>
                <a:gd name="T98" fmla="*/ 17867 w 49"/>
                <a:gd name="T99" fmla="*/ 65976 h 79"/>
                <a:gd name="T100" fmla="*/ 21361 w 49"/>
                <a:gd name="T101" fmla="*/ 87970 h 79"/>
                <a:gd name="T102" fmla="*/ 13697 w 49"/>
                <a:gd name="T103" fmla="*/ 98731 h 79"/>
                <a:gd name="T104" fmla="*/ 13697 w 49"/>
                <a:gd name="T105" fmla="*/ 107186 h 79"/>
                <a:gd name="T106" fmla="*/ 10337 w 49"/>
                <a:gd name="T107" fmla="*/ 109964 h 79"/>
                <a:gd name="T108" fmla="*/ 10337 w 49"/>
                <a:gd name="T109" fmla="*/ 115641 h 79"/>
                <a:gd name="T110" fmla="*/ 3488 w 49"/>
                <a:gd name="T111" fmla="*/ 112859 h 79"/>
                <a:gd name="T112" fmla="*/ 0 w 49"/>
                <a:gd name="T113" fmla="*/ 115641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924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36925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11 w 16"/>
                  <a:gd name="T11" fmla="*/ 30954 h 19"/>
                  <a:gd name="T12" fmla="*/ 35578 w 16"/>
                  <a:gd name="T13" fmla="*/ 13730 h 19"/>
                  <a:gd name="T14" fmla="*/ 8458 w 16"/>
                  <a:gd name="T15" fmla="*/ 0 h 19"/>
                  <a:gd name="T16" fmla="*/ 8458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6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130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7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8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030 w 4"/>
                  <a:gd name="T1" fmla="*/ 0 h 3"/>
                  <a:gd name="T2" fmla="*/ 5030 w 4"/>
                  <a:gd name="T3" fmla="*/ 0 h 3"/>
                  <a:gd name="T4" fmla="*/ 7063 w 4"/>
                  <a:gd name="T5" fmla="*/ 0 h 3"/>
                  <a:gd name="T6" fmla="*/ 7063 w 4"/>
                  <a:gd name="T7" fmla="*/ 0 h 3"/>
                  <a:gd name="T8" fmla="*/ 7063 w 4"/>
                  <a:gd name="T9" fmla="*/ 0 h 3"/>
                  <a:gd name="T10" fmla="*/ 7063 w 4"/>
                  <a:gd name="T11" fmla="*/ 2329 h 3"/>
                  <a:gd name="T12" fmla="*/ 7063 w 4"/>
                  <a:gd name="T13" fmla="*/ 2329 h 3"/>
                  <a:gd name="T14" fmla="*/ 7063 w 4"/>
                  <a:gd name="T15" fmla="*/ 2329 h 3"/>
                  <a:gd name="T16" fmla="*/ 9633 w 4"/>
                  <a:gd name="T17" fmla="*/ 2329 h 3"/>
                  <a:gd name="T18" fmla="*/ 7063 w 4"/>
                  <a:gd name="T19" fmla="*/ 4270 h 3"/>
                  <a:gd name="T20" fmla="*/ 7063 w 4"/>
                  <a:gd name="T21" fmla="*/ 4270 h 3"/>
                  <a:gd name="T22" fmla="*/ 7063 w 4"/>
                  <a:gd name="T23" fmla="*/ 4270 h 3"/>
                  <a:gd name="T24" fmla="*/ 7063 w 4"/>
                  <a:gd name="T25" fmla="*/ 6599 h 3"/>
                  <a:gd name="T26" fmla="*/ 7063 w 4"/>
                  <a:gd name="T27" fmla="*/ 6599 h 3"/>
                  <a:gd name="T28" fmla="*/ 7063 w 4"/>
                  <a:gd name="T29" fmla="*/ 6599 h 3"/>
                  <a:gd name="T30" fmla="*/ 5030 w 4"/>
                  <a:gd name="T31" fmla="*/ 6599 h 3"/>
                  <a:gd name="T32" fmla="*/ 5030 w 4"/>
                  <a:gd name="T33" fmla="*/ 6599 h 3"/>
                  <a:gd name="T34" fmla="*/ 5030 w 4"/>
                  <a:gd name="T35" fmla="*/ 6599 h 3"/>
                  <a:gd name="T36" fmla="*/ 2570 w 4"/>
                  <a:gd name="T37" fmla="*/ 6599 h 3"/>
                  <a:gd name="T38" fmla="*/ 2570 w 4"/>
                  <a:gd name="T39" fmla="*/ 6599 h 3"/>
                  <a:gd name="T40" fmla="*/ 2570 w 4"/>
                  <a:gd name="T41" fmla="*/ 6599 h 3"/>
                  <a:gd name="T42" fmla="*/ 2570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0 w 4"/>
                  <a:gd name="T55" fmla="*/ 2329 h 3"/>
                  <a:gd name="T56" fmla="*/ 2570 w 4"/>
                  <a:gd name="T57" fmla="*/ 0 h 3"/>
                  <a:gd name="T58" fmla="*/ 2570 w 4"/>
                  <a:gd name="T59" fmla="*/ 0 h 3"/>
                  <a:gd name="T60" fmla="*/ 2570 w 4"/>
                  <a:gd name="T61" fmla="*/ 0 h 3"/>
                  <a:gd name="T62" fmla="*/ 5030 w 4"/>
                  <a:gd name="T63" fmla="*/ 0 h 3"/>
                  <a:gd name="T64" fmla="*/ 5030 w 4"/>
                  <a:gd name="T65" fmla="*/ 0 h 3"/>
                  <a:gd name="T66" fmla="*/ 503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9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0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063 w 8"/>
                  <a:gd name="T3" fmla="*/ 12720 h 5"/>
                  <a:gd name="T4" fmla="*/ 14259 w 8"/>
                  <a:gd name="T5" fmla="*/ 12720 h 5"/>
                  <a:gd name="T6" fmla="*/ 19290 w 8"/>
                  <a:gd name="T7" fmla="*/ 5299 h 5"/>
                  <a:gd name="T8" fmla="*/ 12207 w 8"/>
                  <a:gd name="T9" fmla="*/ 0 h 5"/>
                  <a:gd name="T10" fmla="*/ 2570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1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2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58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242 w 8"/>
                  <a:gd name="T7" fmla="*/ 0 h 7"/>
                  <a:gd name="T8" fmla="*/ 0 w 8"/>
                  <a:gd name="T9" fmla="*/ 5615 h 7"/>
                  <a:gd name="T10" fmla="*/ 8458 w 8"/>
                  <a:gd name="T11" fmla="*/ 18899 h 7"/>
                  <a:gd name="T12" fmla="*/ 8458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6867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1995</a:t>
            </a:r>
          </a:p>
        </p:txBody>
      </p:sp>
      <p:sp>
        <p:nvSpPr>
          <p:cNvPr id="36868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6869" name="Text Box 15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	    15%–19% </a:t>
            </a:r>
          </a:p>
        </p:txBody>
      </p:sp>
      <p:sp>
        <p:nvSpPr>
          <p:cNvPr id="36870" name="Rectangle 15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1" name="Rectangle 15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2" name="Rectangle 15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3" name="Rectangle 154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6874" name="Rectangle 155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1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2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3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4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5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7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8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9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0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1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2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3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4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5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6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7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8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9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0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1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2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7913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7958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14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5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6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7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8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9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0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1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2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3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7924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7956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25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7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8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9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0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1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2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3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4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5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6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7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8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7939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7948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4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1996</a:t>
            </a:r>
          </a:p>
        </p:txBody>
      </p:sp>
      <p:sp>
        <p:nvSpPr>
          <p:cNvPr id="37941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7942" name="Text Box 15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	    15%–19% </a:t>
            </a:r>
          </a:p>
        </p:txBody>
      </p:sp>
      <p:sp>
        <p:nvSpPr>
          <p:cNvPr id="37943" name="Rectangle 15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44" name="Rectangle 15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45" name="Rectangle 15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46" name="Rectangle 154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7947" name="Rectangle 155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5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6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7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8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9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0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1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2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3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4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5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6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7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8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9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0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1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2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3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4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5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8936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8984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37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8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9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0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1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2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3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4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5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6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8947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8982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48" name="Group 127"/>
          <p:cNvGrpSpPr>
            <a:grpSpLocks/>
          </p:cNvGrpSpPr>
          <p:nvPr/>
        </p:nvGrpSpPr>
        <p:grpSpPr bwMode="auto">
          <a:xfrm>
            <a:off x="5818188" y="2917825"/>
            <a:ext cx="1001712" cy="1571625"/>
            <a:chOff x="3665" y="1838"/>
            <a:chExt cx="631" cy="990"/>
          </a:xfrm>
        </p:grpSpPr>
        <p:sp>
          <p:nvSpPr>
            <p:cNvPr id="38979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1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3553 w 40"/>
                <a:gd name="T1" fmla="*/ 13548 h 72"/>
                <a:gd name="T2" fmla="*/ 14744 w 40"/>
                <a:gd name="T3" fmla="*/ 123747 h 72"/>
                <a:gd name="T4" fmla="*/ 14744 w 40"/>
                <a:gd name="T5" fmla="*/ 126526 h 72"/>
                <a:gd name="T6" fmla="*/ 14744 w 40"/>
                <a:gd name="T7" fmla="*/ 129309 h 72"/>
                <a:gd name="T8" fmla="*/ 14744 w 40"/>
                <a:gd name="T9" fmla="*/ 134964 h 72"/>
                <a:gd name="T10" fmla="*/ 18298 w 40"/>
                <a:gd name="T11" fmla="*/ 142857 h 72"/>
                <a:gd name="T12" fmla="*/ 21857 w 40"/>
                <a:gd name="T13" fmla="*/ 154216 h 72"/>
                <a:gd name="T14" fmla="*/ 14744 w 40"/>
                <a:gd name="T15" fmla="*/ 162650 h 72"/>
                <a:gd name="T16" fmla="*/ 14744 w 40"/>
                <a:gd name="T17" fmla="*/ 164863 h 72"/>
                <a:gd name="T18" fmla="*/ 7107 w 40"/>
                <a:gd name="T19" fmla="*/ 173443 h 72"/>
                <a:gd name="T20" fmla="*/ 0 w 40"/>
                <a:gd name="T21" fmla="*/ 179000 h 72"/>
                <a:gd name="T22" fmla="*/ 0 w 40"/>
                <a:gd name="T23" fmla="*/ 187463 h 72"/>
                <a:gd name="T24" fmla="*/ 0 w 40"/>
                <a:gd name="T25" fmla="*/ 195448 h 72"/>
                <a:gd name="T26" fmla="*/ 0 w 40"/>
                <a:gd name="T27" fmla="*/ 195448 h 72"/>
                <a:gd name="T28" fmla="*/ 0 w 40"/>
                <a:gd name="T29" fmla="*/ 198227 h 72"/>
                <a:gd name="T30" fmla="*/ 0 w 40"/>
                <a:gd name="T31" fmla="*/ 198227 h 72"/>
                <a:gd name="T32" fmla="*/ 3553 w 40"/>
                <a:gd name="T33" fmla="*/ 198227 h 72"/>
                <a:gd name="T34" fmla="*/ 7107 w 40"/>
                <a:gd name="T35" fmla="*/ 198227 h 72"/>
                <a:gd name="T36" fmla="*/ 7107 w 40"/>
                <a:gd name="T37" fmla="*/ 195448 h 72"/>
                <a:gd name="T38" fmla="*/ 7107 w 40"/>
                <a:gd name="T39" fmla="*/ 192548 h 72"/>
                <a:gd name="T40" fmla="*/ 18298 w 40"/>
                <a:gd name="T41" fmla="*/ 192548 h 72"/>
                <a:gd name="T42" fmla="*/ 28830 w 40"/>
                <a:gd name="T43" fmla="*/ 189769 h 72"/>
                <a:gd name="T44" fmla="*/ 43574 w 40"/>
                <a:gd name="T45" fmla="*/ 195448 h 72"/>
                <a:gd name="T46" fmla="*/ 43574 w 40"/>
                <a:gd name="T47" fmla="*/ 195448 h 72"/>
                <a:gd name="T48" fmla="*/ 47133 w 40"/>
                <a:gd name="T49" fmla="*/ 195448 h 72"/>
                <a:gd name="T50" fmla="*/ 50686 w 40"/>
                <a:gd name="T51" fmla="*/ 187463 h 72"/>
                <a:gd name="T52" fmla="*/ 57634 w 40"/>
                <a:gd name="T53" fmla="*/ 187463 h 72"/>
                <a:gd name="T54" fmla="*/ 61877 w 40"/>
                <a:gd name="T55" fmla="*/ 189769 h 72"/>
                <a:gd name="T56" fmla="*/ 65431 w 40"/>
                <a:gd name="T57" fmla="*/ 192548 h 72"/>
                <a:gd name="T58" fmla="*/ 68984 w 40"/>
                <a:gd name="T59" fmla="*/ 189769 h 72"/>
                <a:gd name="T60" fmla="*/ 72404 w 40"/>
                <a:gd name="T61" fmla="*/ 179000 h 72"/>
                <a:gd name="T62" fmla="*/ 75932 w 40"/>
                <a:gd name="T63" fmla="*/ 176222 h 72"/>
                <a:gd name="T64" fmla="*/ 79490 w 40"/>
                <a:gd name="T65" fmla="*/ 176222 h 72"/>
                <a:gd name="T66" fmla="*/ 87287 w 40"/>
                <a:gd name="T67" fmla="*/ 181901 h 72"/>
                <a:gd name="T68" fmla="*/ 97788 w 40"/>
                <a:gd name="T69" fmla="*/ 181901 h 72"/>
                <a:gd name="T70" fmla="*/ 101342 w 40"/>
                <a:gd name="T71" fmla="*/ 173443 h 72"/>
                <a:gd name="T72" fmla="*/ 119511 w 40"/>
                <a:gd name="T73" fmla="*/ 154216 h 72"/>
                <a:gd name="T74" fmla="*/ 119511 w 40"/>
                <a:gd name="T75" fmla="*/ 145753 h 72"/>
                <a:gd name="T76" fmla="*/ 123064 w 40"/>
                <a:gd name="T77" fmla="*/ 145753 h 72"/>
                <a:gd name="T78" fmla="*/ 134415 w 40"/>
                <a:gd name="T79" fmla="*/ 145753 h 72"/>
                <a:gd name="T80" fmla="*/ 137809 w 40"/>
                <a:gd name="T81" fmla="*/ 142857 h 72"/>
                <a:gd name="T82" fmla="*/ 144921 w 40"/>
                <a:gd name="T83" fmla="*/ 140644 h 72"/>
                <a:gd name="T84" fmla="*/ 144921 w 40"/>
                <a:gd name="T85" fmla="*/ 137743 h 72"/>
                <a:gd name="T86" fmla="*/ 144921 w 40"/>
                <a:gd name="T87" fmla="*/ 129309 h 72"/>
                <a:gd name="T88" fmla="*/ 144921 w 40"/>
                <a:gd name="T89" fmla="*/ 129309 h 72"/>
                <a:gd name="T90" fmla="*/ 144921 w 40"/>
                <a:gd name="T91" fmla="*/ 123747 h 72"/>
                <a:gd name="T92" fmla="*/ 126618 w 40"/>
                <a:gd name="T93" fmla="*/ 2779 h 72"/>
                <a:gd name="T94" fmla="*/ 126618 w 40"/>
                <a:gd name="T95" fmla="*/ 0 h 72"/>
                <a:gd name="T96" fmla="*/ 32383 w 40"/>
                <a:gd name="T97" fmla="*/ 8458 h 72"/>
                <a:gd name="T98" fmla="*/ 28830 w 40"/>
                <a:gd name="T99" fmla="*/ 11242 h 72"/>
                <a:gd name="T100" fmla="*/ 21857 w 40"/>
                <a:gd name="T101" fmla="*/ 13548 h 72"/>
                <a:gd name="T102" fmla="*/ 18298 w 40"/>
                <a:gd name="T103" fmla="*/ 16326 h 72"/>
                <a:gd name="T104" fmla="*/ 10532 w 40"/>
                <a:gd name="T105" fmla="*/ 16326 h 72"/>
                <a:gd name="T106" fmla="*/ 3553 w 40"/>
                <a:gd name="T107" fmla="*/ 13548 h 72"/>
                <a:gd name="T108" fmla="*/ 3553 w 40"/>
                <a:gd name="T109" fmla="*/ 13548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49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0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1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2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3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4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5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6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7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8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9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0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8961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897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6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1997</a:t>
            </a:r>
          </a:p>
        </p:txBody>
      </p:sp>
      <p:sp>
        <p:nvSpPr>
          <p:cNvPr id="38963" name="Text Box 139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8964" name="Text Box 152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38965" name="Rectangle 153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66" name="Rectangle 154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67" name="Rectangle 155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68" name="Rectangle 156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69" name="Rectangle 15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8970" name="Rectangle 158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39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0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1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2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3" name="Freeform 10"/>
          <p:cNvSpPr>
            <a:spLocks/>
          </p:cNvSpPr>
          <p:nvPr/>
        </p:nvSpPr>
        <p:spPr bwMode="auto">
          <a:xfrm>
            <a:off x="5232400" y="27273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4" name="Freeform 11"/>
          <p:cNvSpPr>
            <a:spLocks/>
          </p:cNvSpPr>
          <p:nvPr/>
        </p:nvSpPr>
        <p:spPr bwMode="auto">
          <a:xfrm>
            <a:off x="5322888" y="31146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5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6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7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8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9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0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1" name="Freeform 20"/>
          <p:cNvSpPr>
            <a:spLocks/>
          </p:cNvSpPr>
          <p:nvPr/>
        </p:nvSpPr>
        <p:spPr bwMode="auto">
          <a:xfrm>
            <a:off x="5449888" y="36480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2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3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4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5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6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7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8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9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0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1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2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3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4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5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6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7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8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9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0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9971" name="Group 127"/>
          <p:cNvGrpSpPr>
            <a:grpSpLocks/>
          </p:cNvGrpSpPr>
          <p:nvPr/>
        </p:nvGrpSpPr>
        <p:grpSpPr bwMode="auto">
          <a:xfrm>
            <a:off x="1155700" y="2197100"/>
            <a:ext cx="6124575" cy="3079750"/>
            <a:chOff x="728" y="1384"/>
            <a:chExt cx="3858" cy="1940"/>
          </a:xfrm>
        </p:grpSpPr>
        <p:sp>
          <p:nvSpPr>
            <p:cNvPr id="39999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8411 h 83"/>
                <a:gd name="T2" fmla="*/ 3478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307 w 52"/>
                <a:gd name="T9" fmla="*/ 223962 h 83"/>
                <a:gd name="T10" fmla="*/ 13658 w 52"/>
                <a:gd name="T11" fmla="*/ 223962 h 83"/>
                <a:gd name="T12" fmla="*/ 17791 w 52"/>
                <a:gd name="T13" fmla="*/ 221192 h 83"/>
                <a:gd name="T14" fmla="*/ 24625 w 52"/>
                <a:gd name="T15" fmla="*/ 223962 h 83"/>
                <a:gd name="T16" fmla="*/ 28104 w 52"/>
                <a:gd name="T17" fmla="*/ 221192 h 83"/>
                <a:gd name="T18" fmla="*/ 28104 w 52"/>
                <a:gd name="T19" fmla="*/ 210460 h 83"/>
                <a:gd name="T20" fmla="*/ 31455 w 52"/>
                <a:gd name="T21" fmla="*/ 204916 h 83"/>
                <a:gd name="T22" fmla="*/ 34933 w 52"/>
                <a:gd name="T23" fmla="*/ 210460 h 83"/>
                <a:gd name="T24" fmla="*/ 34933 w 52"/>
                <a:gd name="T25" fmla="*/ 213351 h 83"/>
                <a:gd name="T26" fmla="*/ 38284 w 52"/>
                <a:gd name="T27" fmla="*/ 218301 h 83"/>
                <a:gd name="T28" fmla="*/ 45921 w 52"/>
                <a:gd name="T29" fmla="*/ 226712 h 83"/>
                <a:gd name="T30" fmla="*/ 49246 w 52"/>
                <a:gd name="T31" fmla="*/ 226712 h 83"/>
                <a:gd name="T32" fmla="*/ 52724 w 52"/>
                <a:gd name="T33" fmla="*/ 226712 h 83"/>
                <a:gd name="T34" fmla="*/ 59558 w 52"/>
                <a:gd name="T35" fmla="*/ 221192 h 83"/>
                <a:gd name="T36" fmla="*/ 59558 w 52"/>
                <a:gd name="T37" fmla="*/ 221192 h 83"/>
                <a:gd name="T38" fmla="*/ 63037 w 52"/>
                <a:gd name="T39" fmla="*/ 218301 h 83"/>
                <a:gd name="T40" fmla="*/ 63037 w 52"/>
                <a:gd name="T41" fmla="*/ 218301 h 83"/>
                <a:gd name="T42" fmla="*/ 63037 w 52"/>
                <a:gd name="T43" fmla="*/ 216121 h 83"/>
                <a:gd name="T44" fmla="*/ 59558 w 52"/>
                <a:gd name="T45" fmla="*/ 216121 h 83"/>
                <a:gd name="T46" fmla="*/ 59558 w 52"/>
                <a:gd name="T47" fmla="*/ 213351 h 83"/>
                <a:gd name="T48" fmla="*/ 63037 w 52"/>
                <a:gd name="T49" fmla="*/ 210460 h 83"/>
                <a:gd name="T50" fmla="*/ 63037 w 52"/>
                <a:gd name="T51" fmla="*/ 207685 h 83"/>
                <a:gd name="T52" fmla="*/ 56075 w 52"/>
                <a:gd name="T53" fmla="*/ 204916 h 83"/>
                <a:gd name="T54" fmla="*/ 56075 w 52"/>
                <a:gd name="T55" fmla="*/ 204916 h 83"/>
                <a:gd name="T56" fmla="*/ 52724 w 52"/>
                <a:gd name="T57" fmla="*/ 204916 h 83"/>
                <a:gd name="T58" fmla="*/ 49246 w 52"/>
                <a:gd name="T59" fmla="*/ 199274 h 83"/>
                <a:gd name="T60" fmla="*/ 49246 w 52"/>
                <a:gd name="T61" fmla="*/ 196505 h 83"/>
                <a:gd name="T62" fmla="*/ 49246 w 52"/>
                <a:gd name="T63" fmla="*/ 194207 h 83"/>
                <a:gd name="T64" fmla="*/ 49246 w 52"/>
                <a:gd name="T65" fmla="*/ 194207 h 83"/>
                <a:gd name="T66" fmla="*/ 49246 w 52"/>
                <a:gd name="T67" fmla="*/ 191433 h 83"/>
                <a:gd name="T68" fmla="*/ 182174 w 52"/>
                <a:gd name="T69" fmla="*/ 180130 h 83"/>
                <a:gd name="T70" fmla="*/ 182174 w 52"/>
                <a:gd name="T71" fmla="*/ 177361 h 83"/>
                <a:gd name="T72" fmla="*/ 175345 w 52"/>
                <a:gd name="T73" fmla="*/ 172289 h 83"/>
                <a:gd name="T74" fmla="*/ 175345 w 52"/>
                <a:gd name="T75" fmla="*/ 158334 h 83"/>
                <a:gd name="T76" fmla="*/ 168388 w 52"/>
                <a:gd name="T77" fmla="*/ 150376 h 83"/>
                <a:gd name="T78" fmla="*/ 168388 w 52"/>
                <a:gd name="T79" fmla="*/ 141965 h 83"/>
                <a:gd name="T80" fmla="*/ 171867 w 52"/>
                <a:gd name="T81" fmla="*/ 136421 h 83"/>
                <a:gd name="T82" fmla="*/ 171867 w 52"/>
                <a:gd name="T83" fmla="*/ 128579 h 83"/>
                <a:gd name="T84" fmla="*/ 175345 w 52"/>
                <a:gd name="T85" fmla="*/ 122938 h 83"/>
                <a:gd name="T86" fmla="*/ 178696 w 52"/>
                <a:gd name="T87" fmla="*/ 122938 h 83"/>
                <a:gd name="T88" fmla="*/ 171867 w 52"/>
                <a:gd name="T89" fmla="*/ 120168 h 83"/>
                <a:gd name="T90" fmla="*/ 175345 w 52"/>
                <a:gd name="T91" fmla="*/ 114502 h 83"/>
                <a:gd name="T92" fmla="*/ 171867 w 52"/>
                <a:gd name="T93" fmla="*/ 112205 h 83"/>
                <a:gd name="T94" fmla="*/ 168388 w 52"/>
                <a:gd name="T95" fmla="*/ 109435 h 83"/>
                <a:gd name="T96" fmla="*/ 164383 w 52"/>
                <a:gd name="T97" fmla="*/ 106661 h 83"/>
                <a:gd name="T98" fmla="*/ 160904 w 52"/>
                <a:gd name="T99" fmla="*/ 101024 h 83"/>
                <a:gd name="T100" fmla="*/ 157554 w 52"/>
                <a:gd name="T101" fmla="*/ 98250 h 83"/>
                <a:gd name="T102" fmla="*/ 125966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8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6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8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01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40008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69 h 160"/>
                  <a:gd name="T2" fmla="*/ 71253 w 188"/>
                  <a:gd name="T3" fmla="*/ 110180 h 160"/>
                  <a:gd name="T4" fmla="*/ 49342 w 188"/>
                  <a:gd name="T5" fmla="*/ 137743 h 160"/>
                  <a:gd name="T6" fmla="*/ 43798 w 188"/>
                  <a:gd name="T7" fmla="*/ 118638 h 160"/>
                  <a:gd name="T8" fmla="*/ 13477 w 188"/>
                  <a:gd name="T9" fmla="*/ 151432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1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59 h 160"/>
                  <a:gd name="T24" fmla="*/ 60074 w 188"/>
                  <a:gd name="T25" fmla="*/ 308407 h 160"/>
                  <a:gd name="T26" fmla="*/ 60074 w 188"/>
                  <a:gd name="T27" fmla="*/ 330413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7 h 160"/>
                  <a:gd name="T36" fmla="*/ 8410 w 188"/>
                  <a:gd name="T37" fmla="*/ 426928 h 160"/>
                  <a:gd name="T38" fmla="*/ 8410 w 188"/>
                  <a:gd name="T39" fmla="*/ 440495 h 160"/>
                  <a:gd name="T40" fmla="*/ 79094 w 188"/>
                  <a:gd name="T41" fmla="*/ 410026 h 160"/>
                  <a:gd name="T42" fmla="*/ 169489 w 188"/>
                  <a:gd name="T43" fmla="*/ 330413 h 160"/>
                  <a:gd name="T44" fmla="*/ 161055 w 188"/>
                  <a:gd name="T45" fmla="*/ 321974 h 160"/>
                  <a:gd name="T46" fmla="*/ 210396 w 188"/>
                  <a:gd name="T47" fmla="*/ 261495 h 160"/>
                  <a:gd name="T48" fmla="*/ 196350 w 188"/>
                  <a:gd name="T49" fmla="*/ 277821 h 160"/>
                  <a:gd name="T50" fmla="*/ 199217 w 188"/>
                  <a:gd name="T51" fmla="*/ 299944 h 160"/>
                  <a:gd name="T52" fmla="*/ 196350 w 188"/>
                  <a:gd name="T53" fmla="*/ 314086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821 h 160"/>
                  <a:gd name="T62" fmla="*/ 396132 w 188"/>
                  <a:gd name="T63" fmla="*/ 299944 h 160"/>
                  <a:gd name="T64" fmla="*/ 418043 w 188"/>
                  <a:gd name="T65" fmla="*/ 327634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4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1 h 160"/>
                  <a:gd name="T82" fmla="*/ 319243 w 188"/>
                  <a:gd name="T83" fmla="*/ 220238 h 160"/>
                  <a:gd name="T84" fmla="*/ 278311 w 188"/>
                  <a:gd name="T85" fmla="*/ 57583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3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9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0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1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2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242 w 8"/>
                  <a:gd name="T33" fmla="*/ 5418 h 6"/>
                  <a:gd name="T34" fmla="*/ 11242 w 8"/>
                  <a:gd name="T35" fmla="*/ 5418 h 6"/>
                  <a:gd name="T36" fmla="*/ 11242 w 8"/>
                  <a:gd name="T37" fmla="*/ 5418 h 6"/>
                  <a:gd name="T38" fmla="*/ 11242 w 8"/>
                  <a:gd name="T39" fmla="*/ 8130 h 6"/>
                  <a:gd name="T40" fmla="*/ 11242 w 8"/>
                  <a:gd name="T41" fmla="*/ 8130 h 6"/>
                  <a:gd name="T42" fmla="*/ 11242 w 8"/>
                  <a:gd name="T43" fmla="*/ 8130 h 6"/>
                  <a:gd name="T44" fmla="*/ 11242 w 8"/>
                  <a:gd name="T45" fmla="*/ 8130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58 w 8"/>
                  <a:gd name="T79" fmla="*/ 13108 h 6"/>
                  <a:gd name="T80" fmla="*/ 8458 w 8"/>
                  <a:gd name="T81" fmla="*/ 10397 h 6"/>
                  <a:gd name="T82" fmla="*/ 8458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130 h 6"/>
                  <a:gd name="T88" fmla="*/ 16326 w 8"/>
                  <a:gd name="T89" fmla="*/ 8130 h 6"/>
                  <a:gd name="T90" fmla="*/ 19227 w 8"/>
                  <a:gd name="T91" fmla="*/ 8130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3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4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5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6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002 h 2"/>
                  <a:gd name="T26" fmla="*/ 6599 w 3"/>
                  <a:gd name="T27" fmla="*/ 2002 h 2"/>
                  <a:gd name="T28" fmla="*/ 6599 w 3"/>
                  <a:gd name="T29" fmla="*/ 2002 h 2"/>
                  <a:gd name="T30" fmla="*/ 6599 w 3"/>
                  <a:gd name="T31" fmla="*/ 2002 h 2"/>
                  <a:gd name="T32" fmla="*/ 4270 w 3"/>
                  <a:gd name="T33" fmla="*/ 2002 h 2"/>
                  <a:gd name="T34" fmla="*/ 4270 w 3"/>
                  <a:gd name="T35" fmla="*/ 2002 h 2"/>
                  <a:gd name="T36" fmla="*/ 4270 w 3"/>
                  <a:gd name="T37" fmla="*/ 2002 h 2"/>
                  <a:gd name="T38" fmla="*/ 4270 w 3"/>
                  <a:gd name="T39" fmla="*/ 2002 h 2"/>
                  <a:gd name="T40" fmla="*/ 4270 w 3"/>
                  <a:gd name="T41" fmla="*/ 2002 h 2"/>
                  <a:gd name="T42" fmla="*/ 2329 w 3"/>
                  <a:gd name="T43" fmla="*/ 3645 h 2"/>
                  <a:gd name="T44" fmla="*/ 2329 w 3"/>
                  <a:gd name="T45" fmla="*/ 3645 h 2"/>
                  <a:gd name="T46" fmla="*/ 2329 w 3"/>
                  <a:gd name="T47" fmla="*/ 3645 h 2"/>
                  <a:gd name="T48" fmla="*/ 0 w 3"/>
                  <a:gd name="T49" fmla="*/ 3645 h 2"/>
                  <a:gd name="T50" fmla="*/ 0 w 3"/>
                  <a:gd name="T51" fmla="*/ 3645 h 2"/>
                  <a:gd name="T52" fmla="*/ 0 w 3"/>
                  <a:gd name="T53" fmla="*/ 2002 h 2"/>
                  <a:gd name="T54" fmla="*/ 2329 w 3"/>
                  <a:gd name="T55" fmla="*/ 2002 h 2"/>
                  <a:gd name="T56" fmla="*/ 2329 w 3"/>
                  <a:gd name="T57" fmla="*/ 2002 h 2"/>
                  <a:gd name="T58" fmla="*/ 2329 w 3"/>
                  <a:gd name="T59" fmla="*/ 2002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7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063 w 4"/>
                  <a:gd name="T1" fmla="*/ 3125 h 2"/>
                  <a:gd name="T2" fmla="*/ 7063 w 4"/>
                  <a:gd name="T3" fmla="*/ 0 h 2"/>
                  <a:gd name="T4" fmla="*/ 9633 w 4"/>
                  <a:gd name="T5" fmla="*/ 0 h 2"/>
                  <a:gd name="T6" fmla="*/ 9633 w 4"/>
                  <a:gd name="T7" fmla="*/ 3125 h 2"/>
                  <a:gd name="T8" fmla="*/ 2570 w 4"/>
                  <a:gd name="T9" fmla="*/ 6250 h 2"/>
                  <a:gd name="T10" fmla="*/ 7063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8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9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0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1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2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0 w 4"/>
                  <a:gd name="T5" fmla="*/ 0 h 2"/>
                  <a:gd name="T6" fmla="*/ 2570 w 4"/>
                  <a:gd name="T7" fmla="*/ 0 h 2"/>
                  <a:gd name="T8" fmla="*/ 5030 w 4"/>
                  <a:gd name="T9" fmla="*/ 0 h 2"/>
                  <a:gd name="T10" fmla="*/ 7063 w 4"/>
                  <a:gd name="T11" fmla="*/ 0 h 2"/>
                  <a:gd name="T12" fmla="*/ 7063 w 4"/>
                  <a:gd name="T13" fmla="*/ 0 h 2"/>
                  <a:gd name="T14" fmla="*/ 7063 w 4"/>
                  <a:gd name="T15" fmla="*/ 0 h 2"/>
                  <a:gd name="T16" fmla="*/ 7063 w 4"/>
                  <a:gd name="T17" fmla="*/ 3125 h 2"/>
                  <a:gd name="T18" fmla="*/ 9633 w 4"/>
                  <a:gd name="T19" fmla="*/ 3125 h 2"/>
                  <a:gd name="T20" fmla="*/ 9633 w 4"/>
                  <a:gd name="T21" fmla="*/ 3125 h 2"/>
                  <a:gd name="T22" fmla="*/ 9633 w 4"/>
                  <a:gd name="T23" fmla="*/ 3125 h 2"/>
                  <a:gd name="T24" fmla="*/ 9633 w 4"/>
                  <a:gd name="T25" fmla="*/ 3125 h 2"/>
                  <a:gd name="T26" fmla="*/ 9633 w 4"/>
                  <a:gd name="T27" fmla="*/ 3125 h 2"/>
                  <a:gd name="T28" fmla="*/ 9633 w 4"/>
                  <a:gd name="T29" fmla="*/ 3125 h 2"/>
                  <a:gd name="T30" fmla="*/ 9633 w 4"/>
                  <a:gd name="T31" fmla="*/ 3125 h 2"/>
                  <a:gd name="T32" fmla="*/ 9633 w 4"/>
                  <a:gd name="T33" fmla="*/ 6250 h 2"/>
                  <a:gd name="T34" fmla="*/ 9633 w 4"/>
                  <a:gd name="T35" fmla="*/ 6250 h 2"/>
                  <a:gd name="T36" fmla="*/ 9633 w 4"/>
                  <a:gd name="T37" fmla="*/ 6250 h 2"/>
                  <a:gd name="T38" fmla="*/ 9633 w 4"/>
                  <a:gd name="T39" fmla="*/ 6250 h 2"/>
                  <a:gd name="T40" fmla="*/ 7063 w 4"/>
                  <a:gd name="T41" fmla="*/ 3125 h 2"/>
                  <a:gd name="T42" fmla="*/ 7063 w 4"/>
                  <a:gd name="T43" fmla="*/ 3125 h 2"/>
                  <a:gd name="T44" fmla="*/ 7063 w 4"/>
                  <a:gd name="T45" fmla="*/ 6250 h 2"/>
                  <a:gd name="T46" fmla="*/ 7063 w 4"/>
                  <a:gd name="T47" fmla="*/ 6250 h 2"/>
                  <a:gd name="T48" fmla="*/ 7063 w 4"/>
                  <a:gd name="T49" fmla="*/ 6250 h 2"/>
                  <a:gd name="T50" fmla="*/ 5030 w 4"/>
                  <a:gd name="T51" fmla="*/ 6250 h 2"/>
                  <a:gd name="T52" fmla="*/ 5030 w 4"/>
                  <a:gd name="T53" fmla="*/ 6250 h 2"/>
                  <a:gd name="T54" fmla="*/ 5030 w 4"/>
                  <a:gd name="T55" fmla="*/ 6250 h 2"/>
                  <a:gd name="T56" fmla="*/ 5030 w 4"/>
                  <a:gd name="T57" fmla="*/ 6250 h 2"/>
                  <a:gd name="T58" fmla="*/ 5030 w 4"/>
                  <a:gd name="T59" fmla="*/ 6250 h 2"/>
                  <a:gd name="T60" fmla="*/ 5030 w 4"/>
                  <a:gd name="T61" fmla="*/ 6250 h 2"/>
                  <a:gd name="T62" fmla="*/ 5030 w 4"/>
                  <a:gd name="T63" fmla="*/ 6250 h 2"/>
                  <a:gd name="T64" fmla="*/ 2570 w 4"/>
                  <a:gd name="T65" fmla="*/ 6250 h 2"/>
                  <a:gd name="T66" fmla="*/ 2570 w 4"/>
                  <a:gd name="T67" fmla="*/ 6250 h 2"/>
                  <a:gd name="T68" fmla="*/ 2570 w 4"/>
                  <a:gd name="T69" fmla="*/ 3125 h 2"/>
                  <a:gd name="T70" fmla="*/ 2570 w 4"/>
                  <a:gd name="T71" fmla="*/ 3125 h 2"/>
                  <a:gd name="T72" fmla="*/ 2570 w 4"/>
                  <a:gd name="T73" fmla="*/ 3125 h 2"/>
                  <a:gd name="T74" fmla="*/ 2570 w 4"/>
                  <a:gd name="T75" fmla="*/ 3125 h 2"/>
                  <a:gd name="T76" fmla="*/ 2570 w 4"/>
                  <a:gd name="T77" fmla="*/ 3125 h 2"/>
                  <a:gd name="T78" fmla="*/ 2570 w 4"/>
                  <a:gd name="T79" fmla="*/ 3125 h 2"/>
                  <a:gd name="T80" fmla="*/ 2570 w 4"/>
                  <a:gd name="T81" fmla="*/ 3125 h 2"/>
                  <a:gd name="T82" fmla="*/ 2570 w 4"/>
                  <a:gd name="T83" fmla="*/ 3125 h 2"/>
                  <a:gd name="T84" fmla="*/ 2570 w 4"/>
                  <a:gd name="T85" fmla="*/ 3125 h 2"/>
                  <a:gd name="T86" fmla="*/ 2570 w 4"/>
                  <a:gd name="T87" fmla="*/ 3125 h 2"/>
                  <a:gd name="T88" fmla="*/ 2570 w 4"/>
                  <a:gd name="T89" fmla="*/ 3125 h 2"/>
                  <a:gd name="T90" fmla="*/ 2570 w 4"/>
                  <a:gd name="T91" fmla="*/ 3125 h 2"/>
                  <a:gd name="T92" fmla="*/ 2570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02" name="Freeform 52"/>
            <p:cNvSpPr>
              <a:spLocks/>
            </p:cNvSpPr>
            <p:nvPr/>
          </p:nvSpPr>
          <p:spPr bwMode="auto">
            <a:xfrm>
              <a:off x="3474" y="2596"/>
              <a:ext cx="395" cy="322"/>
            </a:xfrm>
            <a:custGeom>
              <a:avLst/>
              <a:gdLst>
                <a:gd name="T0" fmla="*/ 145396 w 77"/>
                <a:gd name="T1" fmla="*/ 2786 h 66"/>
                <a:gd name="T2" fmla="*/ 156471 w 77"/>
                <a:gd name="T3" fmla="*/ 27755 h 66"/>
                <a:gd name="T4" fmla="*/ 153075 w 77"/>
                <a:gd name="T5" fmla="*/ 35654 h 66"/>
                <a:gd name="T6" fmla="*/ 142026 w 77"/>
                <a:gd name="T7" fmla="*/ 60624 h 66"/>
                <a:gd name="T8" fmla="*/ 227207 w 77"/>
                <a:gd name="T9" fmla="*/ 91165 h 66"/>
                <a:gd name="T10" fmla="*/ 227207 w 77"/>
                <a:gd name="T11" fmla="*/ 110446 h 66"/>
                <a:gd name="T12" fmla="*/ 223683 w 77"/>
                <a:gd name="T13" fmla="*/ 124604 h 66"/>
                <a:gd name="T14" fmla="*/ 206421 w 77"/>
                <a:gd name="T15" fmla="*/ 121823 h 66"/>
                <a:gd name="T16" fmla="*/ 198711 w 77"/>
                <a:gd name="T17" fmla="*/ 135411 h 66"/>
                <a:gd name="T18" fmla="*/ 220184 w 77"/>
                <a:gd name="T19" fmla="*/ 132630 h 66"/>
                <a:gd name="T20" fmla="*/ 234763 w 77"/>
                <a:gd name="T21" fmla="*/ 129722 h 66"/>
                <a:gd name="T22" fmla="*/ 227207 w 77"/>
                <a:gd name="T23" fmla="*/ 135411 h 66"/>
                <a:gd name="T24" fmla="*/ 234763 w 77"/>
                <a:gd name="T25" fmla="*/ 141099 h 66"/>
                <a:gd name="T26" fmla="*/ 252025 w 77"/>
                <a:gd name="T27" fmla="*/ 129722 h 66"/>
                <a:gd name="T28" fmla="*/ 263101 w 77"/>
                <a:gd name="T29" fmla="*/ 132630 h 66"/>
                <a:gd name="T30" fmla="*/ 259048 w 77"/>
                <a:gd name="T31" fmla="*/ 141099 h 66"/>
                <a:gd name="T32" fmla="*/ 241627 w 77"/>
                <a:gd name="T33" fmla="*/ 154692 h 66"/>
                <a:gd name="T34" fmla="*/ 252025 w 77"/>
                <a:gd name="T35" fmla="*/ 165952 h 66"/>
                <a:gd name="T36" fmla="*/ 273499 w 77"/>
                <a:gd name="T37" fmla="*/ 179637 h 66"/>
                <a:gd name="T38" fmla="*/ 252025 w 77"/>
                <a:gd name="T39" fmla="*/ 173948 h 66"/>
                <a:gd name="T40" fmla="*/ 227207 w 77"/>
                <a:gd name="T41" fmla="*/ 163166 h 66"/>
                <a:gd name="T42" fmla="*/ 216814 w 77"/>
                <a:gd name="T43" fmla="*/ 171045 h 66"/>
                <a:gd name="T44" fmla="*/ 213290 w 77"/>
                <a:gd name="T45" fmla="*/ 179637 h 66"/>
                <a:gd name="T46" fmla="*/ 202235 w 77"/>
                <a:gd name="T47" fmla="*/ 173948 h 66"/>
                <a:gd name="T48" fmla="*/ 191842 w 77"/>
                <a:gd name="T49" fmla="*/ 173948 h 66"/>
                <a:gd name="T50" fmla="*/ 173867 w 77"/>
                <a:gd name="T51" fmla="*/ 176758 h 66"/>
                <a:gd name="T52" fmla="*/ 145396 w 77"/>
                <a:gd name="T53" fmla="*/ 163166 h 66"/>
                <a:gd name="T54" fmla="*/ 134998 w 77"/>
                <a:gd name="T55" fmla="*/ 157477 h 66"/>
                <a:gd name="T56" fmla="*/ 131632 w 77"/>
                <a:gd name="T57" fmla="*/ 154692 h 66"/>
                <a:gd name="T58" fmla="*/ 120552 w 77"/>
                <a:gd name="T59" fmla="*/ 151886 h 66"/>
                <a:gd name="T60" fmla="*/ 117053 w 77"/>
                <a:gd name="T61" fmla="*/ 148979 h 66"/>
                <a:gd name="T62" fmla="*/ 110159 w 77"/>
                <a:gd name="T63" fmla="*/ 160380 h 66"/>
                <a:gd name="T64" fmla="*/ 53315 w 77"/>
                <a:gd name="T65" fmla="*/ 154692 h 66"/>
                <a:gd name="T66" fmla="*/ 14579 w 77"/>
                <a:gd name="T67" fmla="*/ 151886 h 66"/>
                <a:gd name="T68" fmla="*/ 17949 w 77"/>
                <a:gd name="T69" fmla="*/ 146788 h 66"/>
                <a:gd name="T70" fmla="*/ 21474 w 77"/>
                <a:gd name="T71" fmla="*/ 126941 h 66"/>
                <a:gd name="T72" fmla="*/ 21474 w 77"/>
                <a:gd name="T73" fmla="*/ 116135 h 66"/>
                <a:gd name="T74" fmla="*/ 31867 w 77"/>
                <a:gd name="T75" fmla="*/ 102542 h 66"/>
                <a:gd name="T76" fmla="*/ 24972 w 77"/>
                <a:gd name="T77" fmla="*/ 82691 h 66"/>
                <a:gd name="T78" fmla="*/ 21474 w 77"/>
                <a:gd name="T79" fmla="*/ 77573 h 66"/>
                <a:gd name="T80" fmla="*/ 14579 w 77"/>
                <a:gd name="T81" fmla="*/ 69098 h 66"/>
                <a:gd name="T82" fmla="*/ 3499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03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0006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073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3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3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5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5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769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1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7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04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143819 w 69"/>
                <a:gd name="T1" fmla="*/ 144879 h 53"/>
                <a:gd name="T2" fmla="*/ 132825 w 69"/>
                <a:gd name="T3" fmla="*/ 142109 h 53"/>
                <a:gd name="T4" fmla="*/ 129479 w 69"/>
                <a:gd name="T5" fmla="*/ 131400 h 53"/>
                <a:gd name="T6" fmla="*/ 115815 w 69"/>
                <a:gd name="T7" fmla="*/ 120189 h 53"/>
                <a:gd name="T8" fmla="*/ 108852 w 69"/>
                <a:gd name="T9" fmla="*/ 106705 h 53"/>
                <a:gd name="T10" fmla="*/ 101367 w 69"/>
                <a:gd name="T11" fmla="*/ 101044 h 53"/>
                <a:gd name="T12" fmla="*/ 87708 w 69"/>
                <a:gd name="T13" fmla="*/ 93201 h 53"/>
                <a:gd name="T14" fmla="*/ 80873 w 69"/>
                <a:gd name="T15" fmla="*/ 87559 h 53"/>
                <a:gd name="T16" fmla="*/ 77394 w 69"/>
                <a:gd name="T17" fmla="*/ 82015 h 53"/>
                <a:gd name="T18" fmla="*/ 52766 w 69"/>
                <a:gd name="T19" fmla="*/ 68531 h 53"/>
                <a:gd name="T20" fmla="*/ 45931 w 69"/>
                <a:gd name="T21" fmla="*/ 62869 h 53"/>
                <a:gd name="T22" fmla="*/ 34942 w 69"/>
                <a:gd name="T23" fmla="*/ 51683 h 53"/>
                <a:gd name="T24" fmla="*/ 28112 w 69"/>
                <a:gd name="T25" fmla="*/ 43841 h 53"/>
                <a:gd name="T26" fmla="*/ 3479 w 69"/>
                <a:gd name="T27" fmla="*/ 38174 h 53"/>
                <a:gd name="T28" fmla="*/ 3479 w 69"/>
                <a:gd name="T29" fmla="*/ 27557 h 53"/>
                <a:gd name="T30" fmla="*/ 10314 w 69"/>
                <a:gd name="T31" fmla="*/ 21920 h 53"/>
                <a:gd name="T32" fmla="*/ 10314 w 69"/>
                <a:gd name="T33" fmla="*/ 19146 h 53"/>
                <a:gd name="T34" fmla="*/ 28112 w 69"/>
                <a:gd name="T35" fmla="*/ 13508 h 53"/>
                <a:gd name="T36" fmla="*/ 41772 w 69"/>
                <a:gd name="T37" fmla="*/ 8412 h 53"/>
                <a:gd name="T38" fmla="*/ 45931 w 69"/>
                <a:gd name="T39" fmla="*/ 5661 h 53"/>
                <a:gd name="T40" fmla="*/ 108852 w 69"/>
                <a:gd name="T41" fmla="*/ 2775 h 53"/>
                <a:gd name="T42" fmla="*/ 108852 w 69"/>
                <a:gd name="T43" fmla="*/ 5661 h 53"/>
                <a:gd name="T44" fmla="*/ 122644 w 69"/>
                <a:gd name="T45" fmla="*/ 10617 h 53"/>
                <a:gd name="T46" fmla="*/ 178761 w 69"/>
                <a:gd name="T47" fmla="*/ 10617 h 53"/>
                <a:gd name="T48" fmla="*/ 238331 w 69"/>
                <a:gd name="T49" fmla="*/ 46610 h 53"/>
                <a:gd name="T50" fmla="*/ 231501 w 69"/>
                <a:gd name="T51" fmla="*/ 51683 h 53"/>
                <a:gd name="T52" fmla="*/ 220533 w 69"/>
                <a:gd name="T53" fmla="*/ 65756 h 53"/>
                <a:gd name="T54" fmla="*/ 217182 w 69"/>
                <a:gd name="T55" fmla="*/ 76373 h 53"/>
                <a:gd name="T56" fmla="*/ 217182 w 69"/>
                <a:gd name="T57" fmla="*/ 82015 h 53"/>
                <a:gd name="T58" fmla="*/ 210352 w 69"/>
                <a:gd name="T59" fmla="*/ 84785 h 53"/>
                <a:gd name="T60" fmla="*/ 206868 w 69"/>
                <a:gd name="T61" fmla="*/ 90427 h 53"/>
                <a:gd name="T62" fmla="*/ 200038 w 69"/>
                <a:gd name="T63" fmla="*/ 95523 h 53"/>
                <a:gd name="T64" fmla="*/ 185591 w 69"/>
                <a:gd name="T65" fmla="*/ 106705 h 53"/>
                <a:gd name="T66" fmla="*/ 175410 w 69"/>
                <a:gd name="T67" fmla="*/ 112347 h 53"/>
                <a:gd name="T68" fmla="*/ 171931 w 69"/>
                <a:gd name="T69" fmla="*/ 117322 h 53"/>
                <a:gd name="T70" fmla="*/ 160937 w 69"/>
                <a:gd name="T71" fmla="*/ 120189 h 53"/>
                <a:gd name="T72" fmla="*/ 160937 w 69"/>
                <a:gd name="T73" fmla="*/ 122964 h 53"/>
                <a:gd name="T74" fmla="*/ 157586 w 69"/>
                <a:gd name="T75" fmla="*/ 128625 h 53"/>
                <a:gd name="T76" fmla="*/ 150782 w 69"/>
                <a:gd name="T77" fmla="*/ 131400 h 53"/>
                <a:gd name="T78" fmla="*/ 150782 w 69"/>
                <a:gd name="T79" fmla="*/ 131400 h 53"/>
                <a:gd name="T80" fmla="*/ 150782 w 69"/>
                <a:gd name="T81" fmla="*/ 134145 h 53"/>
                <a:gd name="T82" fmla="*/ 154107 w 69"/>
                <a:gd name="T83" fmla="*/ 136467 h 53"/>
                <a:gd name="T84" fmla="*/ 147303 w 69"/>
                <a:gd name="T85" fmla="*/ 139242 h 53"/>
                <a:gd name="T86" fmla="*/ 143819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72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3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4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5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6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7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8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9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0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9981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999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8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1998</a:t>
            </a:r>
          </a:p>
        </p:txBody>
      </p:sp>
      <p:sp>
        <p:nvSpPr>
          <p:cNvPr id="39983" name="Text Box 137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9984" name="Text Box 156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39985" name="Rectangle 157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86" name="Rectangle 158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87" name="Rectangle 159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88" name="Rectangle 160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89" name="Rectangle 161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9990" name="Rectangle 162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5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3" name="Freeform 7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4" name="Freeform 11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5" name="Freeform 15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6" name="Freeform 17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7" name="Freeform 20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8" name="Freeform 21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9" name="Freeform 22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0" name="Freeform 23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1" name="Freeform 25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2" name="Freeform 26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0973" name="Group 27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1032" name="Freeform 28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29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30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31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32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3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35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6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37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38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3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41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42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74" name="Freeform 43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5" name="Freeform 44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6" name="Freeform 45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7" name="Freeform 46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8" name="Freeform 47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9" name="Freeform 48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0" name="Freeform 49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1" name="Freeform 50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2" name="Freeform 56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3" name="Freeform 58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4" name="Freeform 59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0985" name="Group 138"/>
          <p:cNvGrpSpPr>
            <a:grpSpLocks/>
          </p:cNvGrpSpPr>
          <p:nvPr/>
        </p:nvGrpSpPr>
        <p:grpSpPr bwMode="auto">
          <a:xfrm>
            <a:off x="4051300" y="2003425"/>
            <a:ext cx="3490913" cy="3082925"/>
            <a:chOff x="2552" y="1262"/>
            <a:chExt cx="2199" cy="1942"/>
          </a:xfrm>
        </p:grpSpPr>
        <p:sp>
          <p:nvSpPr>
            <p:cNvPr id="41012" name="Freeform 4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142497 h 55"/>
                <a:gd name="T2" fmla="*/ 18141 w 89"/>
                <a:gd name="T3" fmla="*/ 0 h 55"/>
                <a:gd name="T4" fmla="*/ 157039 w 89"/>
                <a:gd name="T5" fmla="*/ 8540 h 55"/>
                <a:gd name="T6" fmla="*/ 292721 w 89"/>
                <a:gd name="T7" fmla="*/ 11459 h 55"/>
                <a:gd name="T8" fmla="*/ 292721 w 89"/>
                <a:gd name="T9" fmla="*/ 13685 h 55"/>
                <a:gd name="T10" fmla="*/ 296095 w 89"/>
                <a:gd name="T11" fmla="*/ 25164 h 55"/>
                <a:gd name="T12" fmla="*/ 296095 w 89"/>
                <a:gd name="T13" fmla="*/ 28084 h 55"/>
                <a:gd name="T14" fmla="*/ 292721 w 89"/>
                <a:gd name="T15" fmla="*/ 36623 h 55"/>
                <a:gd name="T16" fmla="*/ 292721 w 89"/>
                <a:gd name="T17" fmla="*/ 50308 h 55"/>
                <a:gd name="T18" fmla="*/ 299602 w 89"/>
                <a:gd name="T19" fmla="*/ 64110 h 55"/>
                <a:gd name="T20" fmla="*/ 303135 w 89"/>
                <a:gd name="T21" fmla="*/ 69847 h 55"/>
                <a:gd name="T22" fmla="*/ 307330 w 89"/>
                <a:gd name="T23" fmla="*/ 84129 h 55"/>
                <a:gd name="T24" fmla="*/ 307330 w 89"/>
                <a:gd name="T25" fmla="*/ 106470 h 55"/>
                <a:gd name="T26" fmla="*/ 310703 w 89"/>
                <a:gd name="T27" fmla="*/ 112188 h 55"/>
                <a:gd name="T28" fmla="*/ 310703 w 89"/>
                <a:gd name="T29" fmla="*/ 120155 h 55"/>
                <a:gd name="T30" fmla="*/ 310703 w 89"/>
                <a:gd name="T31" fmla="*/ 123075 h 55"/>
                <a:gd name="T32" fmla="*/ 317743 w 89"/>
                <a:gd name="T33" fmla="*/ 142497 h 55"/>
                <a:gd name="T34" fmla="*/ 317743 w 89"/>
                <a:gd name="T35" fmla="*/ 148239 h 55"/>
                <a:gd name="T36" fmla="*/ 317743 w 89"/>
                <a:gd name="T37" fmla="*/ 153956 h 55"/>
                <a:gd name="T38" fmla="*/ 0 w 89"/>
                <a:gd name="T39" fmla="*/ 142497 h 55"/>
                <a:gd name="T40" fmla="*/ 0 w 89"/>
                <a:gd name="T41" fmla="*/ 14249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6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93595 h 55"/>
                <a:gd name="T2" fmla="*/ 10479 w 111"/>
                <a:gd name="T3" fmla="*/ 0 h 55"/>
                <a:gd name="T4" fmla="*/ 259039 w 111"/>
                <a:gd name="T5" fmla="*/ 8454 h 55"/>
                <a:gd name="T6" fmla="*/ 266816 w 111"/>
                <a:gd name="T7" fmla="*/ 16314 h 55"/>
                <a:gd name="T8" fmla="*/ 273751 w 111"/>
                <a:gd name="T9" fmla="*/ 16314 h 55"/>
                <a:gd name="T10" fmla="*/ 280819 w 111"/>
                <a:gd name="T11" fmla="*/ 13532 h 55"/>
                <a:gd name="T12" fmla="*/ 284363 w 111"/>
                <a:gd name="T13" fmla="*/ 16314 h 55"/>
                <a:gd name="T14" fmla="*/ 288437 w 111"/>
                <a:gd name="T15" fmla="*/ 24763 h 55"/>
                <a:gd name="T16" fmla="*/ 295531 w 111"/>
                <a:gd name="T17" fmla="*/ 24763 h 55"/>
                <a:gd name="T18" fmla="*/ 299075 w 111"/>
                <a:gd name="T19" fmla="*/ 24763 h 55"/>
                <a:gd name="T20" fmla="*/ 306010 w 111"/>
                <a:gd name="T21" fmla="*/ 19208 h 55"/>
                <a:gd name="T22" fmla="*/ 313762 w 111"/>
                <a:gd name="T23" fmla="*/ 19208 h 55"/>
                <a:gd name="T24" fmla="*/ 320722 w 111"/>
                <a:gd name="T25" fmla="*/ 21986 h 55"/>
                <a:gd name="T26" fmla="*/ 338953 w 111"/>
                <a:gd name="T27" fmla="*/ 30440 h 55"/>
                <a:gd name="T28" fmla="*/ 349431 w 111"/>
                <a:gd name="T29" fmla="*/ 35522 h 55"/>
                <a:gd name="T30" fmla="*/ 349431 w 111"/>
                <a:gd name="T31" fmla="*/ 41194 h 55"/>
                <a:gd name="T32" fmla="*/ 356366 w 111"/>
                <a:gd name="T33" fmla="*/ 43971 h 55"/>
                <a:gd name="T34" fmla="*/ 356366 w 111"/>
                <a:gd name="T35" fmla="*/ 46749 h 55"/>
                <a:gd name="T36" fmla="*/ 352981 w 111"/>
                <a:gd name="T37" fmla="*/ 52401 h 55"/>
                <a:gd name="T38" fmla="*/ 356366 w 111"/>
                <a:gd name="T39" fmla="*/ 57508 h 55"/>
                <a:gd name="T40" fmla="*/ 359915 w 111"/>
                <a:gd name="T41" fmla="*/ 65938 h 55"/>
                <a:gd name="T42" fmla="*/ 364149 w 111"/>
                <a:gd name="T43" fmla="*/ 68715 h 55"/>
                <a:gd name="T44" fmla="*/ 364149 w 111"/>
                <a:gd name="T45" fmla="*/ 71610 h 55"/>
                <a:gd name="T46" fmla="*/ 364149 w 111"/>
                <a:gd name="T47" fmla="*/ 76716 h 55"/>
                <a:gd name="T48" fmla="*/ 371078 w 111"/>
                <a:gd name="T49" fmla="*/ 79494 h 55"/>
                <a:gd name="T50" fmla="*/ 374627 w 111"/>
                <a:gd name="T51" fmla="*/ 82271 h 55"/>
                <a:gd name="T52" fmla="*/ 371078 w 111"/>
                <a:gd name="T53" fmla="*/ 87924 h 55"/>
                <a:gd name="T54" fmla="*/ 371078 w 111"/>
                <a:gd name="T55" fmla="*/ 93595 h 55"/>
                <a:gd name="T56" fmla="*/ 378146 w 111"/>
                <a:gd name="T57" fmla="*/ 96373 h 55"/>
                <a:gd name="T58" fmla="*/ 378146 w 111"/>
                <a:gd name="T59" fmla="*/ 101455 h 55"/>
                <a:gd name="T60" fmla="*/ 374627 w 111"/>
                <a:gd name="T61" fmla="*/ 104233 h 55"/>
                <a:gd name="T62" fmla="*/ 378146 w 111"/>
                <a:gd name="T63" fmla="*/ 107132 h 55"/>
                <a:gd name="T64" fmla="*/ 381690 w 111"/>
                <a:gd name="T65" fmla="*/ 112804 h 55"/>
                <a:gd name="T66" fmla="*/ 378146 w 111"/>
                <a:gd name="T67" fmla="*/ 115581 h 55"/>
                <a:gd name="T68" fmla="*/ 381690 w 111"/>
                <a:gd name="T69" fmla="*/ 120663 h 55"/>
                <a:gd name="T70" fmla="*/ 381690 w 111"/>
                <a:gd name="T71" fmla="*/ 123441 h 55"/>
                <a:gd name="T72" fmla="*/ 385106 w 111"/>
                <a:gd name="T73" fmla="*/ 126218 h 55"/>
                <a:gd name="T74" fmla="*/ 389314 w 111"/>
                <a:gd name="T75" fmla="*/ 131895 h 55"/>
                <a:gd name="T76" fmla="*/ 392858 w 111"/>
                <a:gd name="T77" fmla="*/ 137572 h 55"/>
                <a:gd name="T78" fmla="*/ 399793 w 111"/>
                <a:gd name="T79" fmla="*/ 142649 h 55"/>
                <a:gd name="T80" fmla="*/ 399793 w 111"/>
                <a:gd name="T81" fmla="*/ 145427 h 55"/>
                <a:gd name="T82" fmla="*/ 399793 w 111"/>
                <a:gd name="T83" fmla="*/ 148326 h 55"/>
                <a:gd name="T84" fmla="*/ 399793 w 111"/>
                <a:gd name="T85" fmla="*/ 151103 h 55"/>
                <a:gd name="T86" fmla="*/ 90393 w 111"/>
                <a:gd name="T87" fmla="*/ 145427 h 55"/>
                <a:gd name="T88" fmla="*/ 93783 w 111"/>
                <a:gd name="T89" fmla="*/ 98678 h 55"/>
                <a:gd name="T90" fmla="*/ 0 w 111"/>
                <a:gd name="T91" fmla="*/ 93595 h 55"/>
                <a:gd name="T92" fmla="*/ 0 w 111"/>
                <a:gd name="T93" fmla="*/ 9359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8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49806 w 116"/>
                <a:gd name="T1" fmla="*/ 2788 h 60"/>
                <a:gd name="T2" fmla="*/ 0 w 116"/>
                <a:gd name="T3" fmla="*/ 25042 h 60"/>
                <a:gd name="T4" fmla="*/ 141969 w 116"/>
                <a:gd name="T5" fmla="*/ 122288 h 60"/>
                <a:gd name="T6" fmla="*/ 148863 w 116"/>
                <a:gd name="T7" fmla="*/ 125077 h 60"/>
                <a:gd name="T8" fmla="*/ 159911 w 116"/>
                <a:gd name="T9" fmla="*/ 133115 h 60"/>
                <a:gd name="T10" fmla="*/ 170303 w 116"/>
                <a:gd name="T11" fmla="*/ 130776 h 60"/>
                <a:gd name="T12" fmla="*/ 177197 w 116"/>
                <a:gd name="T13" fmla="*/ 133115 h 60"/>
                <a:gd name="T14" fmla="*/ 181378 w 116"/>
                <a:gd name="T15" fmla="*/ 138814 h 60"/>
                <a:gd name="T16" fmla="*/ 195140 w 116"/>
                <a:gd name="T17" fmla="*/ 141602 h 60"/>
                <a:gd name="T18" fmla="*/ 202167 w 116"/>
                <a:gd name="T19" fmla="*/ 144395 h 60"/>
                <a:gd name="T20" fmla="*/ 209717 w 116"/>
                <a:gd name="T21" fmla="*/ 141602 h 60"/>
                <a:gd name="T22" fmla="*/ 216611 w 116"/>
                <a:gd name="T23" fmla="*/ 147301 h 60"/>
                <a:gd name="T24" fmla="*/ 230501 w 116"/>
                <a:gd name="T25" fmla="*/ 147301 h 60"/>
                <a:gd name="T26" fmla="*/ 238051 w 116"/>
                <a:gd name="T27" fmla="*/ 153024 h 60"/>
                <a:gd name="T28" fmla="*/ 241549 w 116"/>
                <a:gd name="T29" fmla="*/ 158152 h 60"/>
                <a:gd name="T30" fmla="*/ 251941 w 116"/>
                <a:gd name="T31" fmla="*/ 155222 h 60"/>
                <a:gd name="T32" fmla="*/ 266519 w 116"/>
                <a:gd name="T33" fmla="*/ 160945 h 60"/>
                <a:gd name="T34" fmla="*/ 273413 w 116"/>
                <a:gd name="T35" fmla="*/ 158152 h 60"/>
                <a:gd name="T36" fmla="*/ 280307 w 116"/>
                <a:gd name="T37" fmla="*/ 158152 h 60"/>
                <a:gd name="T38" fmla="*/ 280307 w 116"/>
                <a:gd name="T39" fmla="*/ 166644 h 60"/>
                <a:gd name="T40" fmla="*/ 283805 w 116"/>
                <a:gd name="T41" fmla="*/ 160945 h 60"/>
                <a:gd name="T42" fmla="*/ 291355 w 116"/>
                <a:gd name="T43" fmla="*/ 155222 h 60"/>
                <a:gd name="T44" fmla="*/ 294879 w 116"/>
                <a:gd name="T45" fmla="*/ 158152 h 60"/>
                <a:gd name="T46" fmla="*/ 301747 w 116"/>
                <a:gd name="T47" fmla="*/ 160945 h 60"/>
                <a:gd name="T48" fmla="*/ 308774 w 116"/>
                <a:gd name="T49" fmla="*/ 158152 h 60"/>
                <a:gd name="T50" fmla="*/ 308774 w 116"/>
                <a:gd name="T51" fmla="*/ 160945 h 60"/>
                <a:gd name="T52" fmla="*/ 319823 w 116"/>
                <a:gd name="T53" fmla="*/ 166644 h 60"/>
                <a:gd name="T54" fmla="*/ 330215 w 116"/>
                <a:gd name="T55" fmla="*/ 160945 h 60"/>
                <a:gd name="T56" fmla="*/ 351681 w 116"/>
                <a:gd name="T57" fmla="*/ 155222 h 60"/>
                <a:gd name="T58" fmla="*/ 358575 w 116"/>
                <a:gd name="T59" fmla="*/ 155222 h 60"/>
                <a:gd name="T60" fmla="*/ 376522 w 116"/>
                <a:gd name="T61" fmla="*/ 155222 h 60"/>
                <a:gd name="T62" fmla="*/ 401487 w 116"/>
                <a:gd name="T63" fmla="*/ 163733 h 60"/>
                <a:gd name="T64" fmla="*/ 408355 w 116"/>
                <a:gd name="T65" fmla="*/ 166644 h 60"/>
                <a:gd name="T66" fmla="*/ 411879 w 116"/>
                <a:gd name="T67" fmla="*/ 85825 h 60"/>
                <a:gd name="T68" fmla="*/ 404985 w 116"/>
                <a:gd name="T69" fmla="*/ 848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9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10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264761 w 90"/>
                <a:gd name="T1" fmla="*/ 189284 h 78"/>
                <a:gd name="T2" fmla="*/ 268916 w 90"/>
                <a:gd name="T3" fmla="*/ 194955 h 78"/>
                <a:gd name="T4" fmla="*/ 268916 w 90"/>
                <a:gd name="T5" fmla="*/ 203378 h 78"/>
                <a:gd name="T6" fmla="*/ 257968 w 90"/>
                <a:gd name="T7" fmla="*/ 211261 h 78"/>
                <a:gd name="T8" fmla="*/ 289345 w 90"/>
                <a:gd name="T9" fmla="*/ 214037 h 78"/>
                <a:gd name="T10" fmla="*/ 289345 w 90"/>
                <a:gd name="T11" fmla="*/ 203378 h 78"/>
                <a:gd name="T12" fmla="*/ 296138 w 90"/>
                <a:gd name="T13" fmla="*/ 189284 h 78"/>
                <a:gd name="T14" fmla="*/ 307106 w 90"/>
                <a:gd name="T15" fmla="*/ 183608 h 78"/>
                <a:gd name="T16" fmla="*/ 310556 w 90"/>
                <a:gd name="T17" fmla="*/ 183608 h 78"/>
                <a:gd name="T18" fmla="*/ 313899 w 90"/>
                <a:gd name="T19" fmla="*/ 167302 h 78"/>
                <a:gd name="T20" fmla="*/ 310556 w 90"/>
                <a:gd name="T21" fmla="*/ 164550 h 78"/>
                <a:gd name="T22" fmla="*/ 307106 w 90"/>
                <a:gd name="T23" fmla="*/ 161656 h 78"/>
                <a:gd name="T24" fmla="*/ 303631 w 90"/>
                <a:gd name="T25" fmla="*/ 164550 h 78"/>
                <a:gd name="T26" fmla="*/ 292816 w 90"/>
                <a:gd name="T27" fmla="*/ 153773 h 78"/>
                <a:gd name="T28" fmla="*/ 296138 w 90"/>
                <a:gd name="T29" fmla="*/ 148127 h 78"/>
                <a:gd name="T30" fmla="*/ 292816 w 90"/>
                <a:gd name="T31" fmla="*/ 142573 h 78"/>
                <a:gd name="T32" fmla="*/ 275709 w 90"/>
                <a:gd name="T33" fmla="*/ 126150 h 78"/>
                <a:gd name="T34" fmla="*/ 257968 w 90"/>
                <a:gd name="T35" fmla="*/ 117698 h 78"/>
                <a:gd name="T36" fmla="*/ 247674 w 90"/>
                <a:gd name="T37" fmla="*/ 104169 h 78"/>
                <a:gd name="T38" fmla="*/ 257968 w 90"/>
                <a:gd name="T39" fmla="*/ 93538 h 78"/>
                <a:gd name="T40" fmla="*/ 257968 w 90"/>
                <a:gd name="T41" fmla="*/ 82216 h 78"/>
                <a:gd name="T42" fmla="*/ 244332 w 90"/>
                <a:gd name="T43" fmla="*/ 74358 h 78"/>
                <a:gd name="T44" fmla="*/ 237539 w 90"/>
                <a:gd name="T45" fmla="*/ 79439 h 78"/>
                <a:gd name="T46" fmla="*/ 226596 w 90"/>
                <a:gd name="T47" fmla="*/ 60240 h 78"/>
                <a:gd name="T48" fmla="*/ 209484 w 90"/>
                <a:gd name="T49" fmla="*/ 49605 h 78"/>
                <a:gd name="T50" fmla="*/ 195193 w 90"/>
                <a:gd name="T51" fmla="*/ 35506 h 78"/>
                <a:gd name="T52" fmla="*/ 191748 w 90"/>
                <a:gd name="T53" fmla="*/ 16306 h 78"/>
                <a:gd name="T54" fmla="*/ 191748 w 90"/>
                <a:gd name="T55" fmla="*/ 10752 h 78"/>
                <a:gd name="T56" fmla="*/ 0 w 90"/>
                <a:gd name="T57" fmla="*/ 5671 h 78"/>
                <a:gd name="T58" fmla="*/ 6818 w 90"/>
                <a:gd name="T59" fmla="*/ 13529 h 78"/>
                <a:gd name="T60" fmla="*/ 17766 w 90"/>
                <a:gd name="T61" fmla="*/ 24754 h 78"/>
                <a:gd name="T62" fmla="*/ 17766 w 90"/>
                <a:gd name="T63" fmla="*/ 30405 h 78"/>
                <a:gd name="T64" fmla="*/ 38190 w 90"/>
                <a:gd name="T65" fmla="*/ 43934 h 78"/>
                <a:gd name="T66" fmla="*/ 31372 w 90"/>
                <a:gd name="T67" fmla="*/ 54686 h 78"/>
                <a:gd name="T68" fmla="*/ 38190 w 90"/>
                <a:gd name="T69" fmla="*/ 60240 h 78"/>
                <a:gd name="T70" fmla="*/ 44983 w 90"/>
                <a:gd name="T71" fmla="*/ 71581 h 78"/>
                <a:gd name="T72" fmla="*/ 52614 w 90"/>
                <a:gd name="T73" fmla="*/ 74358 h 78"/>
                <a:gd name="T74" fmla="*/ 55956 w 90"/>
                <a:gd name="T75" fmla="*/ 19773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12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1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13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389500 w 111"/>
                <a:gd name="T1" fmla="*/ 0 h 39"/>
                <a:gd name="T2" fmla="*/ 311939 w 111"/>
                <a:gd name="T3" fmla="*/ 8448 h 39"/>
                <a:gd name="T4" fmla="*/ 305108 w 111"/>
                <a:gd name="T5" fmla="*/ 10752 h 39"/>
                <a:gd name="T6" fmla="*/ 109061 w 111"/>
                <a:gd name="T7" fmla="*/ 24754 h 39"/>
                <a:gd name="T8" fmla="*/ 109061 w 111"/>
                <a:gd name="T9" fmla="*/ 21977 h 39"/>
                <a:gd name="T10" fmla="*/ 98090 w 111"/>
                <a:gd name="T11" fmla="*/ 24754 h 39"/>
                <a:gd name="T12" fmla="*/ 101442 w 111"/>
                <a:gd name="T13" fmla="*/ 27628 h 39"/>
                <a:gd name="T14" fmla="*/ 101442 w 111"/>
                <a:gd name="T15" fmla="*/ 30405 h 39"/>
                <a:gd name="T16" fmla="*/ 31501 w 111"/>
                <a:gd name="T17" fmla="*/ 35506 h 39"/>
                <a:gd name="T18" fmla="*/ 28149 w 111"/>
                <a:gd name="T19" fmla="*/ 41157 h 39"/>
                <a:gd name="T20" fmla="*/ 24665 w 111"/>
                <a:gd name="T21" fmla="*/ 49605 h 39"/>
                <a:gd name="T22" fmla="*/ 28149 w 111"/>
                <a:gd name="T23" fmla="*/ 52382 h 39"/>
                <a:gd name="T24" fmla="*/ 24665 w 111"/>
                <a:gd name="T25" fmla="*/ 60240 h 39"/>
                <a:gd name="T26" fmla="*/ 24665 w 111"/>
                <a:gd name="T27" fmla="*/ 60240 h 39"/>
                <a:gd name="T28" fmla="*/ 24665 w 111"/>
                <a:gd name="T29" fmla="*/ 63134 h 39"/>
                <a:gd name="T30" fmla="*/ 21313 w 111"/>
                <a:gd name="T31" fmla="*/ 68687 h 39"/>
                <a:gd name="T32" fmla="*/ 17833 w 111"/>
                <a:gd name="T33" fmla="*/ 71581 h 39"/>
                <a:gd name="T34" fmla="*/ 13668 w 111"/>
                <a:gd name="T35" fmla="*/ 82216 h 39"/>
                <a:gd name="T36" fmla="*/ 6836 w 111"/>
                <a:gd name="T37" fmla="*/ 87887 h 39"/>
                <a:gd name="T38" fmla="*/ 6836 w 111"/>
                <a:gd name="T39" fmla="*/ 96315 h 39"/>
                <a:gd name="T40" fmla="*/ 6836 w 111"/>
                <a:gd name="T41" fmla="*/ 104169 h 39"/>
                <a:gd name="T42" fmla="*/ 6836 w 111"/>
                <a:gd name="T43" fmla="*/ 104169 h 39"/>
                <a:gd name="T44" fmla="*/ 0 w 111"/>
                <a:gd name="T45" fmla="*/ 107067 h 39"/>
                <a:gd name="T46" fmla="*/ 101442 w 111"/>
                <a:gd name="T47" fmla="*/ 101416 h 39"/>
                <a:gd name="T48" fmla="*/ 228331 w 111"/>
                <a:gd name="T49" fmla="*/ 93538 h 39"/>
                <a:gd name="T50" fmla="*/ 273607 w 111"/>
                <a:gd name="T51" fmla="*/ 87887 h 39"/>
                <a:gd name="T52" fmla="*/ 276959 w 111"/>
                <a:gd name="T53" fmla="*/ 76663 h 39"/>
                <a:gd name="T54" fmla="*/ 280438 w 111"/>
                <a:gd name="T55" fmla="*/ 76663 h 39"/>
                <a:gd name="T56" fmla="*/ 280438 w 111"/>
                <a:gd name="T57" fmla="*/ 76663 h 39"/>
                <a:gd name="T58" fmla="*/ 283790 w 111"/>
                <a:gd name="T59" fmla="*/ 74358 h 39"/>
                <a:gd name="T60" fmla="*/ 287956 w 111"/>
                <a:gd name="T61" fmla="*/ 71581 h 39"/>
                <a:gd name="T62" fmla="*/ 283790 w 111"/>
                <a:gd name="T63" fmla="*/ 68687 h 39"/>
                <a:gd name="T64" fmla="*/ 287956 w 111"/>
                <a:gd name="T65" fmla="*/ 65911 h 39"/>
                <a:gd name="T66" fmla="*/ 291440 w 111"/>
                <a:gd name="T67" fmla="*/ 63134 h 39"/>
                <a:gd name="T68" fmla="*/ 301756 w 111"/>
                <a:gd name="T69" fmla="*/ 60240 h 39"/>
                <a:gd name="T70" fmla="*/ 311939 w 111"/>
                <a:gd name="T71" fmla="*/ 57463 h 39"/>
                <a:gd name="T72" fmla="*/ 322911 w 111"/>
                <a:gd name="T73" fmla="*/ 49605 h 39"/>
                <a:gd name="T74" fmla="*/ 326395 w 111"/>
                <a:gd name="T75" fmla="*/ 49605 h 39"/>
                <a:gd name="T76" fmla="*/ 333227 w 111"/>
                <a:gd name="T77" fmla="*/ 43934 h 39"/>
                <a:gd name="T78" fmla="*/ 336711 w 111"/>
                <a:gd name="T79" fmla="*/ 38283 h 39"/>
                <a:gd name="T80" fmla="*/ 336711 w 111"/>
                <a:gd name="T81" fmla="*/ 38283 h 39"/>
                <a:gd name="T82" fmla="*/ 340063 w 111"/>
                <a:gd name="T83" fmla="*/ 38283 h 39"/>
                <a:gd name="T84" fmla="*/ 343548 w 111"/>
                <a:gd name="T85" fmla="*/ 38283 h 39"/>
                <a:gd name="T86" fmla="*/ 343548 w 111"/>
                <a:gd name="T87" fmla="*/ 35506 h 39"/>
                <a:gd name="T88" fmla="*/ 347580 w 111"/>
                <a:gd name="T89" fmla="*/ 32729 h 39"/>
                <a:gd name="T90" fmla="*/ 347580 w 111"/>
                <a:gd name="T91" fmla="*/ 32729 h 39"/>
                <a:gd name="T92" fmla="*/ 351060 w 111"/>
                <a:gd name="T93" fmla="*/ 35506 h 39"/>
                <a:gd name="T94" fmla="*/ 354545 w 111"/>
                <a:gd name="T95" fmla="*/ 32729 h 39"/>
                <a:gd name="T96" fmla="*/ 354545 w 111"/>
                <a:gd name="T97" fmla="*/ 32729 h 39"/>
                <a:gd name="T98" fmla="*/ 361376 w 111"/>
                <a:gd name="T99" fmla="*/ 27628 h 39"/>
                <a:gd name="T100" fmla="*/ 364728 w 111"/>
                <a:gd name="T101" fmla="*/ 27628 h 39"/>
                <a:gd name="T102" fmla="*/ 371564 w 111"/>
                <a:gd name="T103" fmla="*/ 27628 h 39"/>
                <a:gd name="T104" fmla="*/ 382535 w 111"/>
                <a:gd name="T105" fmla="*/ 16306 h 39"/>
                <a:gd name="T106" fmla="*/ 386020 w 111"/>
                <a:gd name="T107" fmla="*/ 13529 h 39"/>
                <a:gd name="T108" fmla="*/ 389500 w 111"/>
                <a:gd name="T109" fmla="*/ 10752 h 39"/>
                <a:gd name="T110" fmla="*/ 389500 w 111"/>
                <a:gd name="T111" fmla="*/ 8448 h 39"/>
                <a:gd name="T112" fmla="*/ 389500 w 111"/>
                <a:gd name="T113" fmla="*/ 2777 h 39"/>
                <a:gd name="T114" fmla="*/ 389500 w 111"/>
                <a:gd name="T115" fmla="*/ 0 h 39"/>
                <a:gd name="T116" fmla="*/ 3895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14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8411 h 83"/>
                <a:gd name="T2" fmla="*/ 3478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307 w 52"/>
                <a:gd name="T9" fmla="*/ 223962 h 83"/>
                <a:gd name="T10" fmla="*/ 13658 w 52"/>
                <a:gd name="T11" fmla="*/ 223962 h 83"/>
                <a:gd name="T12" fmla="*/ 17791 w 52"/>
                <a:gd name="T13" fmla="*/ 221192 h 83"/>
                <a:gd name="T14" fmla="*/ 24625 w 52"/>
                <a:gd name="T15" fmla="*/ 223962 h 83"/>
                <a:gd name="T16" fmla="*/ 28104 w 52"/>
                <a:gd name="T17" fmla="*/ 221192 h 83"/>
                <a:gd name="T18" fmla="*/ 28104 w 52"/>
                <a:gd name="T19" fmla="*/ 210460 h 83"/>
                <a:gd name="T20" fmla="*/ 31455 w 52"/>
                <a:gd name="T21" fmla="*/ 204916 h 83"/>
                <a:gd name="T22" fmla="*/ 34933 w 52"/>
                <a:gd name="T23" fmla="*/ 210460 h 83"/>
                <a:gd name="T24" fmla="*/ 34933 w 52"/>
                <a:gd name="T25" fmla="*/ 213351 h 83"/>
                <a:gd name="T26" fmla="*/ 38284 w 52"/>
                <a:gd name="T27" fmla="*/ 218301 h 83"/>
                <a:gd name="T28" fmla="*/ 45921 w 52"/>
                <a:gd name="T29" fmla="*/ 226712 h 83"/>
                <a:gd name="T30" fmla="*/ 49246 w 52"/>
                <a:gd name="T31" fmla="*/ 226712 h 83"/>
                <a:gd name="T32" fmla="*/ 52724 w 52"/>
                <a:gd name="T33" fmla="*/ 226712 h 83"/>
                <a:gd name="T34" fmla="*/ 59558 w 52"/>
                <a:gd name="T35" fmla="*/ 221192 h 83"/>
                <a:gd name="T36" fmla="*/ 59558 w 52"/>
                <a:gd name="T37" fmla="*/ 221192 h 83"/>
                <a:gd name="T38" fmla="*/ 63037 w 52"/>
                <a:gd name="T39" fmla="*/ 218301 h 83"/>
                <a:gd name="T40" fmla="*/ 63037 w 52"/>
                <a:gd name="T41" fmla="*/ 218301 h 83"/>
                <a:gd name="T42" fmla="*/ 63037 w 52"/>
                <a:gd name="T43" fmla="*/ 216121 h 83"/>
                <a:gd name="T44" fmla="*/ 59558 w 52"/>
                <a:gd name="T45" fmla="*/ 216121 h 83"/>
                <a:gd name="T46" fmla="*/ 59558 w 52"/>
                <a:gd name="T47" fmla="*/ 213351 h 83"/>
                <a:gd name="T48" fmla="*/ 63037 w 52"/>
                <a:gd name="T49" fmla="*/ 210460 h 83"/>
                <a:gd name="T50" fmla="*/ 63037 w 52"/>
                <a:gd name="T51" fmla="*/ 207685 h 83"/>
                <a:gd name="T52" fmla="*/ 56075 w 52"/>
                <a:gd name="T53" fmla="*/ 204916 h 83"/>
                <a:gd name="T54" fmla="*/ 56075 w 52"/>
                <a:gd name="T55" fmla="*/ 204916 h 83"/>
                <a:gd name="T56" fmla="*/ 52724 w 52"/>
                <a:gd name="T57" fmla="*/ 204916 h 83"/>
                <a:gd name="T58" fmla="*/ 49246 w 52"/>
                <a:gd name="T59" fmla="*/ 199274 h 83"/>
                <a:gd name="T60" fmla="*/ 49246 w 52"/>
                <a:gd name="T61" fmla="*/ 196505 h 83"/>
                <a:gd name="T62" fmla="*/ 49246 w 52"/>
                <a:gd name="T63" fmla="*/ 194207 h 83"/>
                <a:gd name="T64" fmla="*/ 49246 w 52"/>
                <a:gd name="T65" fmla="*/ 194207 h 83"/>
                <a:gd name="T66" fmla="*/ 49246 w 52"/>
                <a:gd name="T67" fmla="*/ 191433 h 83"/>
                <a:gd name="T68" fmla="*/ 182174 w 52"/>
                <a:gd name="T69" fmla="*/ 180130 h 83"/>
                <a:gd name="T70" fmla="*/ 182174 w 52"/>
                <a:gd name="T71" fmla="*/ 177361 h 83"/>
                <a:gd name="T72" fmla="*/ 175345 w 52"/>
                <a:gd name="T73" fmla="*/ 172289 h 83"/>
                <a:gd name="T74" fmla="*/ 175345 w 52"/>
                <a:gd name="T75" fmla="*/ 158334 h 83"/>
                <a:gd name="T76" fmla="*/ 168388 w 52"/>
                <a:gd name="T77" fmla="*/ 150376 h 83"/>
                <a:gd name="T78" fmla="*/ 168388 w 52"/>
                <a:gd name="T79" fmla="*/ 141965 h 83"/>
                <a:gd name="T80" fmla="*/ 171867 w 52"/>
                <a:gd name="T81" fmla="*/ 136421 h 83"/>
                <a:gd name="T82" fmla="*/ 171867 w 52"/>
                <a:gd name="T83" fmla="*/ 128579 h 83"/>
                <a:gd name="T84" fmla="*/ 175345 w 52"/>
                <a:gd name="T85" fmla="*/ 122938 h 83"/>
                <a:gd name="T86" fmla="*/ 178696 w 52"/>
                <a:gd name="T87" fmla="*/ 122938 h 83"/>
                <a:gd name="T88" fmla="*/ 171867 w 52"/>
                <a:gd name="T89" fmla="*/ 120168 h 83"/>
                <a:gd name="T90" fmla="*/ 175345 w 52"/>
                <a:gd name="T91" fmla="*/ 114502 h 83"/>
                <a:gd name="T92" fmla="*/ 171867 w 52"/>
                <a:gd name="T93" fmla="*/ 112205 h 83"/>
                <a:gd name="T94" fmla="*/ 168388 w 52"/>
                <a:gd name="T95" fmla="*/ 109435 h 83"/>
                <a:gd name="T96" fmla="*/ 164383 w 52"/>
                <a:gd name="T97" fmla="*/ 106661 h 83"/>
                <a:gd name="T98" fmla="*/ 160904 w 52"/>
                <a:gd name="T99" fmla="*/ 101024 h 83"/>
                <a:gd name="T100" fmla="*/ 157554 w 52"/>
                <a:gd name="T101" fmla="*/ 98250 h 83"/>
                <a:gd name="T102" fmla="*/ 125966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16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6859 w 119"/>
                <a:gd name="T1" fmla="*/ 113583 h 51"/>
                <a:gd name="T2" fmla="*/ 14558 w 119"/>
                <a:gd name="T3" fmla="*/ 108007 h 51"/>
                <a:gd name="T4" fmla="*/ 17921 w 119"/>
                <a:gd name="T5" fmla="*/ 99976 h 51"/>
                <a:gd name="T6" fmla="*/ 49712 w 119"/>
                <a:gd name="T7" fmla="*/ 85768 h 51"/>
                <a:gd name="T8" fmla="*/ 63563 w 119"/>
                <a:gd name="T9" fmla="*/ 74944 h 51"/>
                <a:gd name="T10" fmla="*/ 71129 w 119"/>
                <a:gd name="T11" fmla="*/ 74944 h 51"/>
                <a:gd name="T12" fmla="*/ 74625 w 119"/>
                <a:gd name="T13" fmla="*/ 69368 h 51"/>
                <a:gd name="T14" fmla="*/ 81484 w 119"/>
                <a:gd name="T15" fmla="*/ 69368 h 51"/>
                <a:gd name="T16" fmla="*/ 99404 w 119"/>
                <a:gd name="T17" fmla="*/ 63671 h 51"/>
                <a:gd name="T18" fmla="*/ 116643 w 119"/>
                <a:gd name="T19" fmla="*/ 47124 h 51"/>
                <a:gd name="T20" fmla="*/ 116643 w 119"/>
                <a:gd name="T21" fmla="*/ 35851 h 51"/>
                <a:gd name="T22" fmla="*/ 131196 w 119"/>
                <a:gd name="T23" fmla="*/ 35851 h 51"/>
                <a:gd name="T24" fmla="*/ 148435 w 119"/>
                <a:gd name="T25" fmla="*/ 33517 h 51"/>
                <a:gd name="T26" fmla="*/ 399770 w 119"/>
                <a:gd name="T27" fmla="*/ 2788 h 51"/>
                <a:gd name="T28" fmla="*/ 403261 w 119"/>
                <a:gd name="T29" fmla="*/ 5698 h 51"/>
                <a:gd name="T30" fmla="*/ 410807 w 119"/>
                <a:gd name="T31" fmla="*/ 13612 h 51"/>
                <a:gd name="T32" fmla="*/ 410807 w 119"/>
                <a:gd name="T33" fmla="*/ 16517 h 51"/>
                <a:gd name="T34" fmla="*/ 403261 w 119"/>
                <a:gd name="T35" fmla="*/ 13612 h 51"/>
                <a:gd name="T36" fmla="*/ 399770 w 119"/>
                <a:gd name="T37" fmla="*/ 16517 h 51"/>
                <a:gd name="T38" fmla="*/ 385894 w 119"/>
                <a:gd name="T39" fmla="*/ 22122 h 51"/>
                <a:gd name="T40" fmla="*/ 371495 w 119"/>
                <a:gd name="T41" fmla="*/ 30725 h 51"/>
                <a:gd name="T42" fmla="*/ 374858 w 119"/>
                <a:gd name="T43" fmla="*/ 33517 h 51"/>
                <a:gd name="T44" fmla="*/ 396275 w 119"/>
                <a:gd name="T45" fmla="*/ 25027 h 51"/>
                <a:gd name="T46" fmla="*/ 403261 w 119"/>
                <a:gd name="T47" fmla="*/ 30725 h 51"/>
                <a:gd name="T48" fmla="*/ 406655 w 119"/>
                <a:gd name="T49" fmla="*/ 30725 h 51"/>
                <a:gd name="T50" fmla="*/ 417691 w 119"/>
                <a:gd name="T51" fmla="*/ 25027 h 51"/>
                <a:gd name="T52" fmla="*/ 421182 w 119"/>
                <a:gd name="T53" fmla="*/ 38639 h 51"/>
                <a:gd name="T54" fmla="*/ 414328 w 119"/>
                <a:gd name="T55" fmla="*/ 47124 h 51"/>
                <a:gd name="T56" fmla="*/ 403261 w 119"/>
                <a:gd name="T57" fmla="*/ 52847 h 51"/>
                <a:gd name="T58" fmla="*/ 389390 w 119"/>
                <a:gd name="T59" fmla="*/ 55634 h 51"/>
                <a:gd name="T60" fmla="*/ 385894 w 119"/>
                <a:gd name="T61" fmla="*/ 52847 h 51"/>
                <a:gd name="T62" fmla="*/ 382532 w 119"/>
                <a:gd name="T63" fmla="*/ 50034 h 51"/>
                <a:gd name="T64" fmla="*/ 382532 w 119"/>
                <a:gd name="T65" fmla="*/ 58544 h 51"/>
                <a:gd name="T66" fmla="*/ 385894 w 119"/>
                <a:gd name="T67" fmla="*/ 60761 h 51"/>
                <a:gd name="T68" fmla="*/ 389390 w 119"/>
                <a:gd name="T69" fmla="*/ 66459 h 51"/>
                <a:gd name="T70" fmla="*/ 371495 w 119"/>
                <a:gd name="T71" fmla="*/ 74944 h 51"/>
                <a:gd name="T72" fmla="*/ 371495 w 119"/>
                <a:gd name="T73" fmla="*/ 80642 h 51"/>
                <a:gd name="T74" fmla="*/ 396275 w 119"/>
                <a:gd name="T75" fmla="*/ 74944 h 51"/>
                <a:gd name="T76" fmla="*/ 403261 w 119"/>
                <a:gd name="T77" fmla="*/ 74944 h 51"/>
                <a:gd name="T78" fmla="*/ 385894 w 119"/>
                <a:gd name="T79" fmla="*/ 88673 h 51"/>
                <a:gd name="T80" fmla="*/ 364611 w 119"/>
                <a:gd name="T81" fmla="*/ 99976 h 51"/>
                <a:gd name="T82" fmla="*/ 361115 w 119"/>
                <a:gd name="T83" fmla="*/ 102881 h 51"/>
                <a:gd name="T84" fmla="*/ 339703 w 119"/>
                <a:gd name="T85" fmla="*/ 122191 h 51"/>
                <a:gd name="T86" fmla="*/ 329323 w 119"/>
                <a:gd name="T87" fmla="*/ 138615 h 51"/>
                <a:gd name="T88" fmla="*/ 244477 w 119"/>
                <a:gd name="T89" fmla="*/ 108007 h 51"/>
                <a:gd name="T90" fmla="*/ 176710 w 119"/>
                <a:gd name="T91" fmla="*/ 99976 h 51"/>
                <a:gd name="T92" fmla="*/ 173348 w 119"/>
                <a:gd name="T93" fmla="*/ 99976 h 51"/>
                <a:gd name="T94" fmla="*/ 106263 w 119"/>
                <a:gd name="T95" fmla="*/ 102881 h 51"/>
                <a:gd name="T96" fmla="*/ 91864 w 119"/>
                <a:gd name="T97" fmla="*/ 110795 h 51"/>
                <a:gd name="T98" fmla="*/ 0 w 119"/>
                <a:gd name="T99" fmla="*/ 1250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18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8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6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8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19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8446 h 62"/>
                <a:gd name="T2" fmla="*/ 213973 w 67"/>
                <a:gd name="T3" fmla="*/ 0 h 62"/>
                <a:gd name="T4" fmla="*/ 213973 w 67"/>
                <a:gd name="T5" fmla="*/ 2776 h 62"/>
                <a:gd name="T6" fmla="*/ 217506 w 67"/>
                <a:gd name="T7" fmla="*/ 5670 h 62"/>
                <a:gd name="T8" fmla="*/ 221012 w 67"/>
                <a:gd name="T9" fmla="*/ 8446 h 62"/>
                <a:gd name="T10" fmla="*/ 217506 w 67"/>
                <a:gd name="T11" fmla="*/ 13522 h 62"/>
                <a:gd name="T12" fmla="*/ 213973 w 67"/>
                <a:gd name="T13" fmla="*/ 16298 h 62"/>
                <a:gd name="T14" fmla="*/ 207093 w 67"/>
                <a:gd name="T15" fmla="*/ 21949 h 62"/>
                <a:gd name="T16" fmla="*/ 207093 w 67"/>
                <a:gd name="T17" fmla="*/ 24725 h 62"/>
                <a:gd name="T18" fmla="*/ 239018 w 67"/>
                <a:gd name="T19" fmla="*/ 24725 h 62"/>
                <a:gd name="T20" fmla="*/ 239018 w 67"/>
                <a:gd name="T21" fmla="*/ 24725 h 62"/>
                <a:gd name="T22" fmla="*/ 239018 w 67"/>
                <a:gd name="T23" fmla="*/ 27618 h 62"/>
                <a:gd name="T24" fmla="*/ 235645 w 67"/>
                <a:gd name="T25" fmla="*/ 32694 h 62"/>
                <a:gd name="T26" fmla="*/ 232113 w 67"/>
                <a:gd name="T27" fmla="*/ 35470 h 62"/>
                <a:gd name="T28" fmla="*/ 228606 w 67"/>
                <a:gd name="T29" fmla="*/ 46693 h 62"/>
                <a:gd name="T30" fmla="*/ 221012 w 67"/>
                <a:gd name="T31" fmla="*/ 52363 h 62"/>
                <a:gd name="T32" fmla="*/ 221012 w 67"/>
                <a:gd name="T33" fmla="*/ 60220 h 62"/>
                <a:gd name="T34" fmla="*/ 221012 w 67"/>
                <a:gd name="T35" fmla="*/ 68642 h 62"/>
                <a:gd name="T36" fmla="*/ 221012 w 67"/>
                <a:gd name="T37" fmla="*/ 68642 h 62"/>
                <a:gd name="T38" fmla="*/ 213973 w 67"/>
                <a:gd name="T39" fmla="*/ 71535 h 62"/>
                <a:gd name="T40" fmla="*/ 213973 w 67"/>
                <a:gd name="T41" fmla="*/ 74311 h 62"/>
                <a:gd name="T42" fmla="*/ 203561 w 67"/>
                <a:gd name="T43" fmla="*/ 79387 h 62"/>
                <a:gd name="T44" fmla="*/ 203561 w 67"/>
                <a:gd name="T45" fmla="*/ 87833 h 62"/>
                <a:gd name="T46" fmla="*/ 203561 w 67"/>
                <a:gd name="T47" fmla="*/ 95690 h 62"/>
                <a:gd name="T48" fmla="*/ 200187 w 67"/>
                <a:gd name="T49" fmla="*/ 98467 h 62"/>
                <a:gd name="T50" fmla="*/ 192465 w 67"/>
                <a:gd name="T51" fmla="*/ 104136 h 62"/>
                <a:gd name="T52" fmla="*/ 185560 w 67"/>
                <a:gd name="T53" fmla="*/ 109782 h 62"/>
                <a:gd name="T54" fmla="*/ 182053 w 67"/>
                <a:gd name="T55" fmla="*/ 112558 h 62"/>
                <a:gd name="T56" fmla="*/ 182053 w 67"/>
                <a:gd name="T57" fmla="*/ 117658 h 62"/>
                <a:gd name="T58" fmla="*/ 178649 w 67"/>
                <a:gd name="T59" fmla="*/ 123304 h 62"/>
                <a:gd name="T60" fmla="*/ 178649 w 67"/>
                <a:gd name="T61" fmla="*/ 126080 h 62"/>
                <a:gd name="T62" fmla="*/ 175142 w 67"/>
                <a:gd name="T63" fmla="*/ 134526 h 62"/>
                <a:gd name="T64" fmla="*/ 170953 w 67"/>
                <a:gd name="T65" fmla="*/ 139607 h 62"/>
                <a:gd name="T66" fmla="*/ 175142 w 67"/>
                <a:gd name="T67" fmla="*/ 148053 h 62"/>
                <a:gd name="T68" fmla="*/ 178649 w 67"/>
                <a:gd name="T69" fmla="*/ 150830 h 62"/>
                <a:gd name="T70" fmla="*/ 178649 w 67"/>
                <a:gd name="T71" fmla="*/ 156475 h 62"/>
                <a:gd name="T72" fmla="*/ 178649 w 67"/>
                <a:gd name="T73" fmla="*/ 156475 h 62"/>
                <a:gd name="T74" fmla="*/ 178649 w 67"/>
                <a:gd name="T75" fmla="*/ 159251 h 62"/>
                <a:gd name="T76" fmla="*/ 178649 w 67"/>
                <a:gd name="T77" fmla="*/ 159251 h 62"/>
                <a:gd name="T78" fmla="*/ 175142 w 67"/>
                <a:gd name="T79" fmla="*/ 164351 h 62"/>
                <a:gd name="T80" fmla="*/ 178649 w 67"/>
                <a:gd name="T81" fmla="*/ 167225 h 62"/>
                <a:gd name="T82" fmla="*/ 28547 w 67"/>
                <a:gd name="T83" fmla="*/ 169997 h 62"/>
                <a:gd name="T84" fmla="*/ 28547 w 67"/>
                <a:gd name="T85" fmla="*/ 145277 h 62"/>
                <a:gd name="T86" fmla="*/ 21513 w 67"/>
                <a:gd name="T87" fmla="*/ 142383 h 62"/>
                <a:gd name="T88" fmla="*/ 14633 w 67"/>
                <a:gd name="T89" fmla="*/ 145277 h 62"/>
                <a:gd name="T90" fmla="*/ 14633 w 67"/>
                <a:gd name="T91" fmla="*/ 145277 h 62"/>
                <a:gd name="T92" fmla="*/ 6906 w 67"/>
                <a:gd name="T93" fmla="*/ 139607 h 62"/>
                <a:gd name="T94" fmla="*/ 6906 w 67"/>
                <a:gd name="T95" fmla="*/ 60220 h 62"/>
                <a:gd name="T96" fmla="*/ 0 w 67"/>
                <a:gd name="T97" fmla="*/ 8446 h 62"/>
                <a:gd name="T98" fmla="*/ 0 w 67"/>
                <a:gd name="T99" fmla="*/ 84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24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605917 w 189"/>
                <a:gd name="T1" fmla="*/ 138458 h 184"/>
                <a:gd name="T2" fmla="*/ 563071 w 189"/>
                <a:gd name="T3" fmla="*/ 129956 h 184"/>
                <a:gd name="T4" fmla="*/ 534760 w 189"/>
                <a:gd name="T5" fmla="*/ 135554 h 184"/>
                <a:gd name="T6" fmla="*/ 513339 w 189"/>
                <a:gd name="T7" fmla="*/ 135554 h 184"/>
                <a:gd name="T8" fmla="*/ 506454 w 189"/>
                <a:gd name="T9" fmla="*/ 135554 h 184"/>
                <a:gd name="T10" fmla="*/ 496066 w 189"/>
                <a:gd name="T11" fmla="*/ 129956 h 184"/>
                <a:gd name="T12" fmla="*/ 485028 w 189"/>
                <a:gd name="T13" fmla="*/ 141245 h 184"/>
                <a:gd name="T14" fmla="*/ 478168 w 189"/>
                <a:gd name="T15" fmla="*/ 132743 h 184"/>
                <a:gd name="T16" fmla="*/ 456717 w 189"/>
                <a:gd name="T17" fmla="*/ 129956 h 184"/>
                <a:gd name="T18" fmla="*/ 442838 w 189"/>
                <a:gd name="T19" fmla="*/ 127643 h 184"/>
                <a:gd name="T20" fmla="*/ 421418 w 189"/>
                <a:gd name="T21" fmla="*/ 121952 h 184"/>
                <a:gd name="T22" fmla="*/ 407667 w 189"/>
                <a:gd name="T23" fmla="*/ 119141 h 184"/>
                <a:gd name="T24" fmla="*/ 386247 w 189"/>
                <a:gd name="T25" fmla="*/ 113451 h 184"/>
                <a:gd name="T26" fmla="*/ 375208 w 189"/>
                <a:gd name="T27" fmla="*/ 104968 h 184"/>
                <a:gd name="T28" fmla="*/ 354439 w 189"/>
                <a:gd name="T29" fmla="*/ 99849 h 184"/>
                <a:gd name="T30" fmla="*/ 205238 w 189"/>
                <a:gd name="T31" fmla="*/ 0 h 184"/>
                <a:gd name="T32" fmla="*/ 0 w 189"/>
                <a:gd name="T33" fmla="*/ 199122 h 184"/>
                <a:gd name="T34" fmla="*/ 3497 w 189"/>
                <a:gd name="T35" fmla="*/ 207604 h 184"/>
                <a:gd name="T36" fmla="*/ 17929 w 189"/>
                <a:gd name="T37" fmla="*/ 224110 h 184"/>
                <a:gd name="T38" fmla="*/ 81540 w 189"/>
                <a:gd name="T39" fmla="*/ 273988 h 184"/>
                <a:gd name="T40" fmla="*/ 88399 w 189"/>
                <a:gd name="T41" fmla="*/ 288180 h 184"/>
                <a:gd name="T42" fmla="*/ 134768 w 189"/>
                <a:gd name="T43" fmla="*/ 340366 h 184"/>
                <a:gd name="T44" fmla="*/ 173436 w 189"/>
                <a:gd name="T45" fmla="*/ 346062 h 184"/>
                <a:gd name="T46" fmla="*/ 198250 w 189"/>
                <a:gd name="T47" fmla="*/ 315501 h 184"/>
                <a:gd name="T48" fmla="*/ 212811 w 189"/>
                <a:gd name="T49" fmla="*/ 312572 h 184"/>
                <a:gd name="T50" fmla="*/ 237728 w 189"/>
                <a:gd name="T51" fmla="*/ 318287 h 184"/>
                <a:gd name="T52" fmla="*/ 266039 w 189"/>
                <a:gd name="T53" fmla="*/ 329673 h 184"/>
                <a:gd name="T54" fmla="*/ 272899 w 189"/>
                <a:gd name="T55" fmla="*/ 335247 h 184"/>
                <a:gd name="T56" fmla="*/ 294325 w 189"/>
                <a:gd name="T57" fmla="*/ 357448 h 184"/>
                <a:gd name="T58" fmla="*/ 333018 w 189"/>
                <a:gd name="T59" fmla="*/ 412446 h 184"/>
                <a:gd name="T60" fmla="*/ 354439 w 189"/>
                <a:gd name="T61" fmla="*/ 428951 h 184"/>
                <a:gd name="T62" fmla="*/ 361299 w 189"/>
                <a:gd name="T63" fmla="*/ 456721 h 184"/>
                <a:gd name="T64" fmla="*/ 393106 w 189"/>
                <a:gd name="T65" fmla="*/ 487307 h 184"/>
                <a:gd name="T66" fmla="*/ 446360 w 189"/>
                <a:gd name="T67" fmla="*/ 500908 h 184"/>
                <a:gd name="T68" fmla="*/ 478168 w 189"/>
                <a:gd name="T69" fmla="*/ 503812 h 184"/>
                <a:gd name="T70" fmla="*/ 474646 w 189"/>
                <a:gd name="T71" fmla="*/ 498122 h 184"/>
                <a:gd name="T72" fmla="*/ 464264 w 189"/>
                <a:gd name="T73" fmla="*/ 448697 h 184"/>
                <a:gd name="T74" fmla="*/ 460901 w 189"/>
                <a:gd name="T75" fmla="*/ 443124 h 184"/>
                <a:gd name="T76" fmla="*/ 471283 w 189"/>
                <a:gd name="T77" fmla="*/ 423827 h 184"/>
                <a:gd name="T78" fmla="*/ 474646 w 189"/>
                <a:gd name="T79" fmla="*/ 418136 h 184"/>
                <a:gd name="T80" fmla="*/ 485028 w 189"/>
                <a:gd name="T81" fmla="*/ 401631 h 184"/>
                <a:gd name="T82" fmla="*/ 492703 w 189"/>
                <a:gd name="T83" fmla="*/ 401631 h 184"/>
                <a:gd name="T84" fmla="*/ 499589 w 189"/>
                <a:gd name="T85" fmla="*/ 393148 h 184"/>
                <a:gd name="T86" fmla="*/ 506454 w 189"/>
                <a:gd name="T87" fmla="*/ 393148 h 184"/>
                <a:gd name="T88" fmla="*/ 521014 w 189"/>
                <a:gd name="T89" fmla="*/ 387433 h 184"/>
                <a:gd name="T90" fmla="*/ 527874 w 189"/>
                <a:gd name="T91" fmla="*/ 376740 h 184"/>
                <a:gd name="T92" fmla="*/ 531397 w 189"/>
                <a:gd name="T93" fmla="*/ 382338 h 184"/>
                <a:gd name="T94" fmla="*/ 584497 w 189"/>
                <a:gd name="T95" fmla="*/ 359664 h 184"/>
                <a:gd name="T96" fmla="*/ 594879 w 189"/>
                <a:gd name="T97" fmla="*/ 335247 h 184"/>
                <a:gd name="T98" fmla="*/ 605917 w 189"/>
                <a:gd name="T99" fmla="*/ 332460 h 184"/>
                <a:gd name="T100" fmla="*/ 641222 w 189"/>
                <a:gd name="T101" fmla="*/ 329673 h 184"/>
                <a:gd name="T102" fmla="*/ 651604 w 189"/>
                <a:gd name="T103" fmla="*/ 323983 h 184"/>
                <a:gd name="T104" fmla="*/ 654967 w 189"/>
                <a:gd name="T105" fmla="*/ 315501 h 184"/>
                <a:gd name="T106" fmla="*/ 659146 w 189"/>
                <a:gd name="T107" fmla="*/ 293280 h 184"/>
                <a:gd name="T108" fmla="*/ 666036 w 189"/>
                <a:gd name="T109" fmla="*/ 279678 h 184"/>
                <a:gd name="T110" fmla="*/ 662642 w 189"/>
                <a:gd name="T111" fmla="*/ 251904 h 184"/>
                <a:gd name="T112" fmla="*/ 654967 w 189"/>
                <a:gd name="T113" fmla="*/ 243426 h 184"/>
                <a:gd name="T114" fmla="*/ 651604 w 189"/>
                <a:gd name="T115" fmla="*/ 226921 h 184"/>
                <a:gd name="T116" fmla="*/ 637725 w 189"/>
                <a:gd name="T117" fmla="*/ 146935 h 184"/>
                <a:gd name="T118" fmla="*/ 616299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51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145396 w 77"/>
                <a:gd name="T1" fmla="*/ 2786 h 66"/>
                <a:gd name="T2" fmla="*/ 156471 w 77"/>
                <a:gd name="T3" fmla="*/ 27755 h 66"/>
                <a:gd name="T4" fmla="*/ 153075 w 77"/>
                <a:gd name="T5" fmla="*/ 35654 h 66"/>
                <a:gd name="T6" fmla="*/ 142026 w 77"/>
                <a:gd name="T7" fmla="*/ 60624 h 66"/>
                <a:gd name="T8" fmla="*/ 227207 w 77"/>
                <a:gd name="T9" fmla="*/ 91165 h 66"/>
                <a:gd name="T10" fmla="*/ 227207 w 77"/>
                <a:gd name="T11" fmla="*/ 110446 h 66"/>
                <a:gd name="T12" fmla="*/ 223683 w 77"/>
                <a:gd name="T13" fmla="*/ 124604 h 66"/>
                <a:gd name="T14" fmla="*/ 206421 w 77"/>
                <a:gd name="T15" fmla="*/ 121823 h 66"/>
                <a:gd name="T16" fmla="*/ 198711 w 77"/>
                <a:gd name="T17" fmla="*/ 135411 h 66"/>
                <a:gd name="T18" fmla="*/ 220184 w 77"/>
                <a:gd name="T19" fmla="*/ 132630 h 66"/>
                <a:gd name="T20" fmla="*/ 234763 w 77"/>
                <a:gd name="T21" fmla="*/ 129722 h 66"/>
                <a:gd name="T22" fmla="*/ 227207 w 77"/>
                <a:gd name="T23" fmla="*/ 135411 h 66"/>
                <a:gd name="T24" fmla="*/ 234763 w 77"/>
                <a:gd name="T25" fmla="*/ 141099 h 66"/>
                <a:gd name="T26" fmla="*/ 252025 w 77"/>
                <a:gd name="T27" fmla="*/ 129722 h 66"/>
                <a:gd name="T28" fmla="*/ 263101 w 77"/>
                <a:gd name="T29" fmla="*/ 132630 h 66"/>
                <a:gd name="T30" fmla="*/ 259048 w 77"/>
                <a:gd name="T31" fmla="*/ 141099 h 66"/>
                <a:gd name="T32" fmla="*/ 241627 w 77"/>
                <a:gd name="T33" fmla="*/ 154692 h 66"/>
                <a:gd name="T34" fmla="*/ 252025 w 77"/>
                <a:gd name="T35" fmla="*/ 165952 h 66"/>
                <a:gd name="T36" fmla="*/ 273499 w 77"/>
                <a:gd name="T37" fmla="*/ 179637 h 66"/>
                <a:gd name="T38" fmla="*/ 252025 w 77"/>
                <a:gd name="T39" fmla="*/ 173948 h 66"/>
                <a:gd name="T40" fmla="*/ 227207 w 77"/>
                <a:gd name="T41" fmla="*/ 163166 h 66"/>
                <a:gd name="T42" fmla="*/ 216814 w 77"/>
                <a:gd name="T43" fmla="*/ 171045 h 66"/>
                <a:gd name="T44" fmla="*/ 213290 w 77"/>
                <a:gd name="T45" fmla="*/ 179637 h 66"/>
                <a:gd name="T46" fmla="*/ 202235 w 77"/>
                <a:gd name="T47" fmla="*/ 173948 h 66"/>
                <a:gd name="T48" fmla="*/ 191842 w 77"/>
                <a:gd name="T49" fmla="*/ 173948 h 66"/>
                <a:gd name="T50" fmla="*/ 173867 w 77"/>
                <a:gd name="T51" fmla="*/ 176758 h 66"/>
                <a:gd name="T52" fmla="*/ 145396 w 77"/>
                <a:gd name="T53" fmla="*/ 163166 h 66"/>
                <a:gd name="T54" fmla="*/ 134998 w 77"/>
                <a:gd name="T55" fmla="*/ 157477 h 66"/>
                <a:gd name="T56" fmla="*/ 131632 w 77"/>
                <a:gd name="T57" fmla="*/ 154692 h 66"/>
                <a:gd name="T58" fmla="*/ 120552 w 77"/>
                <a:gd name="T59" fmla="*/ 151886 h 66"/>
                <a:gd name="T60" fmla="*/ 117053 w 77"/>
                <a:gd name="T61" fmla="*/ 148979 h 66"/>
                <a:gd name="T62" fmla="*/ 110159 w 77"/>
                <a:gd name="T63" fmla="*/ 160380 h 66"/>
                <a:gd name="T64" fmla="*/ 53315 w 77"/>
                <a:gd name="T65" fmla="*/ 154692 h 66"/>
                <a:gd name="T66" fmla="*/ 14579 w 77"/>
                <a:gd name="T67" fmla="*/ 151886 h 66"/>
                <a:gd name="T68" fmla="*/ 17949 w 77"/>
                <a:gd name="T69" fmla="*/ 146788 h 66"/>
                <a:gd name="T70" fmla="*/ 21474 w 77"/>
                <a:gd name="T71" fmla="*/ 126941 h 66"/>
                <a:gd name="T72" fmla="*/ 21474 w 77"/>
                <a:gd name="T73" fmla="*/ 116135 h 66"/>
                <a:gd name="T74" fmla="*/ 31867 w 77"/>
                <a:gd name="T75" fmla="*/ 102542 h 66"/>
                <a:gd name="T76" fmla="*/ 24972 w 77"/>
                <a:gd name="T77" fmla="*/ 82691 h 66"/>
                <a:gd name="T78" fmla="*/ 21474 w 77"/>
                <a:gd name="T79" fmla="*/ 77573 h 66"/>
                <a:gd name="T80" fmla="*/ 14579 w 77"/>
                <a:gd name="T81" fmla="*/ 69098 h 66"/>
                <a:gd name="T82" fmla="*/ 3499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52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4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026" name="Group 53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1030" name="Freeform 54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073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3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3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5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5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769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1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1" name="Freeform 55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27" name="Freeform 57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60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143819 w 69"/>
                <a:gd name="T1" fmla="*/ 144879 h 53"/>
                <a:gd name="T2" fmla="*/ 132825 w 69"/>
                <a:gd name="T3" fmla="*/ 142109 h 53"/>
                <a:gd name="T4" fmla="*/ 129479 w 69"/>
                <a:gd name="T5" fmla="*/ 131400 h 53"/>
                <a:gd name="T6" fmla="*/ 115815 w 69"/>
                <a:gd name="T7" fmla="*/ 120189 h 53"/>
                <a:gd name="T8" fmla="*/ 108852 w 69"/>
                <a:gd name="T9" fmla="*/ 106705 h 53"/>
                <a:gd name="T10" fmla="*/ 101367 w 69"/>
                <a:gd name="T11" fmla="*/ 101044 h 53"/>
                <a:gd name="T12" fmla="*/ 87708 w 69"/>
                <a:gd name="T13" fmla="*/ 93201 h 53"/>
                <a:gd name="T14" fmla="*/ 80873 w 69"/>
                <a:gd name="T15" fmla="*/ 87559 h 53"/>
                <a:gd name="T16" fmla="*/ 77394 w 69"/>
                <a:gd name="T17" fmla="*/ 82015 h 53"/>
                <a:gd name="T18" fmla="*/ 52766 w 69"/>
                <a:gd name="T19" fmla="*/ 68531 h 53"/>
                <a:gd name="T20" fmla="*/ 45931 w 69"/>
                <a:gd name="T21" fmla="*/ 62869 h 53"/>
                <a:gd name="T22" fmla="*/ 34942 w 69"/>
                <a:gd name="T23" fmla="*/ 51683 h 53"/>
                <a:gd name="T24" fmla="*/ 28112 w 69"/>
                <a:gd name="T25" fmla="*/ 43841 h 53"/>
                <a:gd name="T26" fmla="*/ 3479 w 69"/>
                <a:gd name="T27" fmla="*/ 38174 h 53"/>
                <a:gd name="T28" fmla="*/ 3479 w 69"/>
                <a:gd name="T29" fmla="*/ 27557 h 53"/>
                <a:gd name="T30" fmla="*/ 10314 w 69"/>
                <a:gd name="T31" fmla="*/ 21920 h 53"/>
                <a:gd name="T32" fmla="*/ 10314 w 69"/>
                <a:gd name="T33" fmla="*/ 19146 h 53"/>
                <a:gd name="T34" fmla="*/ 28112 w 69"/>
                <a:gd name="T35" fmla="*/ 13508 h 53"/>
                <a:gd name="T36" fmla="*/ 41772 w 69"/>
                <a:gd name="T37" fmla="*/ 8412 h 53"/>
                <a:gd name="T38" fmla="*/ 45931 w 69"/>
                <a:gd name="T39" fmla="*/ 5661 h 53"/>
                <a:gd name="T40" fmla="*/ 108852 w 69"/>
                <a:gd name="T41" fmla="*/ 2775 h 53"/>
                <a:gd name="T42" fmla="*/ 108852 w 69"/>
                <a:gd name="T43" fmla="*/ 5661 h 53"/>
                <a:gd name="T44" fmla="*/ 122644 w 69"/>
                <a:gd name="T45" fmla="*/ 10617 h 53"/>
                <a:gd name="T46" fmla="*/ 178761 w 69"/>
                <a:gd name="T47" fmla="*/ 10617 h 53"/>
                <a:gd name="T48" fmla="*/ 238331 w 69"/>
                <a:gd name="T49" fmla="*/ 46610 h 53"/>
                <a:gd name="T50" fmla="*/ 231501 w 69"/>
                <a:gd name="T51" fmla="*/ 51683 h 53"/>
                <a:gd name="T52" fmla="*/ 220533 w 69"/>
                <a:gd name="T53" fmla="*/ 65756 h 53"/>
                <a:gd name="T54" fmla="*/ 217182 w 69"/>
                <a:gd name="T55" fmla="*/ 76373 h 53"/>
                <a:gd name="T56" fmla="*/ 217182 w 69"/>
                <a:gd name="T57" fmla="*/ 82015 h 53"/>
                <a:gd name="T58" fmla="*/ 210352 w 69"/>
                <a:gd name="T59" fmla="*/ 84785 h 53"/>
                <a:gd name="T60" fmla="*/ 206868 w 69"/>
                <a:gd name="T61" fmla="*/ 90427 h 53"/>
                <a:gd name="T62" fmla="*/ 200038 w 69"/>
                <a:gd name="T63" fmla="*/ 95523 h 53"/>
                <a:gd name="T64" fmla="*/ 185591 w 69"/>
                <a:gd name="T65" fmla="*/ 106705 h 53"/>
                <a:gd name="T66" fmla="*/ 175410 w 69"/>
                <a:gd name="T67" fmla="*/ 112347 h 53"/>
                <a:gd name="T68" fmla="*/ 171931 w 69"/>
                <a:gd name="T69" fmla="*/ 117322 h 53"/>
                <a:gd name="T70" fmla="*/ 160937 w 69"/>
                <a:gd name="T71" fmla="*/ 120189 h 53"/>
                <a:gd name="T72" fmla="*/ 160937 w 69"/>
                <a:gd name="T73" fmla="*/ 122964 h 53"/>
                <a:gd name="T74" fmla="*/ 157586 w 69"/>
                <a:gd name="T75" fmla="*/ 128625 h 53"/>
                <a:gd name="T76" fmla="*/ 150782 w 69"/>
                <a:gd name="T77" fmla="*/ 131400 h 53"/>
                <a:gd name="T78" fmla="*/ 150782 w 69"/>
                <a:gd name="T79" fmla="*/ 131400 h 53"/>
                <a:gd name="T80" fmla="*/ 150782 w 69"/>
                <a:gd name="T81" fmla="*/ 134145 h 53"/>
                <a:gd name="T82" fmla="*/ 154107 w 69"/>
                <a:gd name="T83" fmla="*/ 136467 h 53"/>
                <a:gd name="T84" fmla="*/ 147303 w 69"/>
                <a:gd name="T85" fmla="*/ 139242 h 53"/>
                <a:gd name="T86" fmla="*/ 143819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61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31983 w 73"/>
                <a:gd name="T1" fmla="*/ 113762 h 77"/>
                <a:gd name="T2" fmla="*/ 39714 w 73"/>
                <a:gd name="T3" fmla="*/ 122254 h 77"/>
                <a:gd name="T4" fmla="*/ 46628 w 73"/>
                <a:gd name="T5" fmla="*/ 127977 h 77"/>
                <a:gd name="T6" fmla="*/ 46628 w 73"/>
                <a:gd name="T7" fmla="*/ 135892 h 77"/>
                <a:gd name="T8" fmla="*/ 50163 w 73"/>
                <a:gd name="T9" fmla="*/ 138681 h 77"/>
                <a:gd name="T10" fmla="*/ 46628 w 73"/>
                <a:gd name="T11" fmla="*/ 152988 h 77"/>
                <a:gd name="T12" fmla="*/ 43120 w 73"/>
                <a:gd name="T13" fmla="*/ 166627 h 77"/>
                <a:gd name="T14" fmla="*/ 50163 w 73"/>
                <a:gd name="T15" fmla="*/ 188757 h 77"/>
                <a:gd name="T16" fmla="*/ 57077 w 73"/>
                <a:gd name="T17" fmla="*/ 197244 h 77"/>
                <a:gd name="T18" fmla="*/ 60591 w 73"/>
                <a:gd name="T19" fmla="*/ 205281 h 77"/>
                <a:gd name="T20" fmla="*/ 64125 w 73"/>
                <a:gd name="T21" fmla="*/ 210980 h 77"/>
                <a:gd name="T22" fmla="*/ 207545 w 73"/>
                <a:gd name="T23" fmla="*/ 210980 h 77"/>
                <a:gd name="T24" fmla="*/ 214459 w 73"/>
                <a:gd name="T25" fmla="*/ 213768 h 77"/>
                <a:gd name="T26" fmla="*/ 211058 w 73"/>
                <a:gd name="T27" fmla="*/ 197244 h 77"/>
                <a:gd name="T28" fmla="*/ 214459 w 73"/>
                <a:gd name="T29" fmla="*/ 191662 h 77"/>
                <a:gd name="T30" fmla="*/ 229104 w 73"/>
                <a:gd name="T31" fmla="*/ 191662 h 77"/>
                <a:gd name="T32" fmla="*/ 239527 w 73"/>
                <a:gd name="T33" fmla="*/ 191662 h 77"/>
                <a:gd name="T34" fmla="*/ 239527 w 73"/>
                <a:gd name="T35" fmla="*/ 180241 h 77"/>
                <a:gd name="T36" fmla="*/ 239527 w 73"/>
                <a:gd name="T37" fmla="*/ 172325 h 77"/>
                <a:gd name="T38" fmla="*/ 246442 w 73"/>
                <a:gd name="T39" fmla="*/ 147289 h 77"/>
                <a:gd name="T40" fmla="*/ 254173 w 73"/>
                <a:gd name="T41" fmla="*/ 133080 h 77"/>
                <a:gd name="T42" fmla="*/ 261087 w 73"/>
                <a:gd name="T43" fmla="*/ 130765 h 77"/>
                <a:gd name="T44" fmla="*/ 261087 w 73"/>
                <a:gd name="T45" fmla="*/ 127977 h 77"/>
                <a:gd name="T46" fmla="*/ 257687 w 73"/>
                <a:gd name="T47" fmla="*/ 127977 h 77"/>
                <a:gd name="T48" fmla="*/ 246442 w 73"/>
                <a:gd name="T49" fmla="*/ 125042 h 77"/>
                <a:gd name="T50" fmla="*/ 243067 w 73"/>
                <a:gd name="T51" fmla="*/ 113762 h 77"/>
                <a:gd name="T52" fmla="*/ 229104 w 73"/>
                <a:gd name="T53" fmla="*/ 102936 h 77"/>
                <a:gd name="T54" fmla="*/ 221507 w 73"/>
                <a:gd name="T55" fmla="*/ 88726 h 77"/>
                <a:gd name="T56" fmla="*/ 214459 w 73"/>
                <a:gd name="T57" fmla="*/ 83028 h 77"/>
                <a:gd name="T58" fmla="*/ 200502 w 73"/>
                <a:gd name="T59" fmla="*/ 75112 h 77"/>
                <a:gd name="T60" fmla="*/ 192899 w 73"/>
                <a:gd name="T61" fmla="*/ 69389 h 77"/>
                <a:gd name="T62" fmla="*/ 189365 w 73"/>
                <a:gd name="T63" fmla="*/ 63690 h 77"/>
                <a:gd name="T64" fmla="*/ 164296 w 73"/>
                <a:gd name="T65" fmla="*/ 50076 h 77"/>
                <a:gd name="T66" fmla="*/ 157382 w 73"/>
                <a:gd name="T67" fmla="*/ 44353 h 77"/>
                <a:gd name="T68" fmla="*/ 146933 w 73"/>
                <a:gd name="T69" fmla="*/ 33527 h 77"/>
                <a:gd name="T70" fmla="*/ 139228 w 73"/>
                <a:gd name="T71" fmla="*/ 25036 h 77"/>
                <a:gd name="T72" fmla="*/ 114128 w 73"/>
                <a:gd name="T73" fmla="*/ 19337 h 77"/>
                <a:gd name="T74" fmla="*/ 114128 w 73"/>
                <a:gd name="T75" fmla="*/ 8487 h 77"/>
                <a:gd name="T76" fmla="*/ 121865 w 73"/>
                <a:gd name="T77" fmla="*/ 2788 h 77"/>
                <a:gd name="T78" fmla="*/ 121865 w 73"/>
                <a:gd name="T79" fmla="*/ 0 h 77"/>
                <a:gd name="T80" fmla="*/ 0 w 73"/>
                <a:gd name="T81" fmla="*/ 1361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86" name="Freeform 62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7" name="Freeform 63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64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Freeform 65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0" name="Freeform 66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1" name="Freeform 67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2" name="Freeform 68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3" name="Freeform 69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0994" name="Group 70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41004" name="Freeform 71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72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73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74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75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76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77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78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95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1999</a:t>
            </a:r>
          </a:p>
        </p:txBody>
      </p:sp>
      <p:sp>
        <p:nvSpPr>
          <p:cNvPr id="40996" name="Text Box 14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40997" name="Text Box 167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40998" name="Rectangle 168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0999" name="Rectangle 169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00" name="Rectangle 170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01" name="Rectangle 171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02" name="Rectangle 172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003" name="Rectangle 173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roup 86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1155701" y="1709740"/>
            <a:chExt cx="6940549" cy="3567112"/>
          </a:xfrm>
        </p:grpSpPr>
        <p:sp>
          <p:nvSpPr>
            <p:cNvPr id="41996" name="Freeform 5"/>
            <p:cNvSpPr>
              <a:spLocks/>
            </p:cNvSpPr>
            <p:nvPr/>
          </p:nvSpPr>
          <p:spPr bwMode="auto">
            <a:xfrm>
              <a:off x="4514851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6"/>
            <p:cNvSpPr>
              <a:spLocks/>
            </p:cNvSpPr>
            <p:nvPr/>
          </p:nvSpPr>
          <p:spPr bwMode="auto">
            <a:xfrm>
              <a:off x="4483100" y="2398713"/>
              <a:ext cx="765176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9"/>
            <p:cNvSpPr>
              <a:spLocks/>
            </p:cNvSpPr>
            <p:nvPr/>
          </p:nvSpPr>
          <p:spPr bwMode="auto">
            <a:xfrm>
              <a:off x="4522789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12"/>
            <p:cNvSpPr>
              <a:spLocks/>
            </p:cNvSpPr>
            <p:nvPr/>
          </p:nvSpPr>
          <p:spPr bwMode="auto">
            <a:xfrm>
              <a:off x="5597525" y="2282827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18"/>
            <p:cNvSpPr>
              <a:spLocks/>
            </p:cNvSpPr>
            <p:nvPr/>
          </p:nvSpPr>
          <p:spPr bwMode="auto">
            <a:xfrm>
              <a:off x="6289675" y="4311650"/>
              <a:ext cx="1001714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21"/>
            <p:cNvSpPr>
              <a:spLocks/>
            </p:cNvSpPr>
            <p:nvPr/>
          </p:nvSpPr>
          <p:spPr bwMode="auto">
            <a:xfrm>
              <a:off x="2368551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22"/>
            <p:cNvSpPr>
              <a:spLocks/>
            </p:cNvSpPr>
            <p:nvPr/>
          </p:nvSpPr>
          <p:spPr bwMode="auto">
            <a:xfrm>
              <a:off x="3741738" y="2452690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23"/>
            <p:cNvSpPr>
              <a:spLocks/>
            </p:cNvSpPr>
            <p:nvPr/>
          </p:nvSpPr>
          <p:spPr bwMode="auto">
            <a:xfrm>
              <a:off x="3865564" y="3003552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24"/>
            <p:cNvSpPr>
              <a:spLocks/>
            </p:cNvSpPr>
            <p:nvPr/>
          </p:nvSpPr>
          <p:spPr bwMode="auto">
            <a:xfrm>
              <a:off x="3759201" y="3521076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26"/>
            <p:cNvSpPr>
              <a:spLocks/>
            </p:cNvSpPr>
            <p:nvPr/>
          </p:nvSpPr>
          <p:spPr bwMode="auto">
            <a:xfrm>
              <a:off x="6942139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27"/>
            <p:cNvSpPr>
              <a:spLocks/>
            </p:cNvSpPr>
            <p:nvPr/>
          </p:nvSpPr>
          <p:spPr bwMode="auto">
            <a:xfrm>
              <a:off x="7494590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44"/>
            <p:cNvSpPr>
              <a:spLocks/>
            </p:cNvSpPr>
            <p:nvPr/>
          </p:nvSpPr>
          <p:spPr bwMode="auto">
            <a:xfrm>
              <a:off x="3327402" y="2794002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45"/>
            <p:cNvSpPr>
              <a:spLocks/>
            </p:cNvSpPr>
            <p:nvPr/>
          </p:nvSpPr>
          <p:spPr bwMode="auto">
            <a:xfrm>
              <a:off x="2636839" y="1709740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47"/>
            <p:cNvSpPr>
              <a:spLocks/>
            </p:cNvSpPr>
            <p:nvPr/>
          </p:nvSpPr>
          <p:spPr bwMode="auto">
            <a:xfrm>
              <a:off x="3157538" y="1833565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48"/>
            <p:cNvSpPr>
              <a:spLocks/>
            </p:cNvSpPr>
            <p:nvPr/>
          </p:nvSpPr>
          <p:spPr bwMode="auto">
            <a:xfrm>
              <a:off x="3433764" y="1857375"/>
              <a:ext cx="1122362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49"/>
            <p:cNvSpPr>
              <a:spLocks/>
            </p:cNvSpPr>
            <p:nvPr/>
          </p:nvSpPr>
          <p:spPr bwMode="auto">
            <a:xfrm>
              <a:off x="2759076" y="2662240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50"/>
            <p:cNvSpPr>
              <a:spLocks/>
            </p:cNvSpPr>
            <p:nvPr/>
          </p:nvSpPr>
          <p:spPr bwMode="auto">
            <a:xfrm>
              <a:off x="3124201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51"/>
            <p:cNvSpPr>
              <a:spLocks/>
            </p:cNvSpPr>
            <p:nvPr/>
          </p:nvSpPr>
          <p:spPr bwMode="auto">
            <a:xfrm>
              <a:off x="5183189" y="1981202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60"/>
            <p:cNvSpPr>
              <a:spLocks/>
            </p:cNvSpPr>
            <p:nvPr/>
          </p:nvSpPr>
          <p:spPr bwMode="auto">
            <a:xfrm>
              <a:off x="6664325" y="3127377"/>
              <a:ext cx="830264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015" name="Group 139"/>
            <p:cNvGrpSpPr>
              <a:grpSpLocks/>
            </p:cNvGrpSpPr>
            <p:nvPr/>
          </p:nvGrpSpPr>
          <p:grpSpPr bwMode="auto">
            <a:xfrm>
              <a:off x="1155701" y="2035177"/>
              <a:ext cx="6388100" cy="3241675"/>
              <a:chOff x="720" y="1282"/>
              <a:chExt cx="4024" cy="2042"/>
            </a:xfrm>
          </p:grpSpPr>
          <p:sp>
            <p:nvSpPr>
              <p:cNvPr id="42033" name="Freeform 7"/>
              <p:cNvSpPr>
                <a:spLocks/>
              </p:cNvSpPr>
              <p:nvPr/>
            </p:nvSpPr>
            <p:spPr bwMode="auto">
              <a:xfrm>
                <a:off x="2800" y="1760"/>
                <a:ext cx="570" cy="268"/>
              </a:xfrm>
              <a:custGeom>
                <a:avLst/>
                <a:gdLst>
                  <a:gd name="T0" fmla="*/ 0 w 111"/>
                  <a:gd name="T1" fmla="*/ 93595 h 55"/>
                  <a:gd name="T2" fmla="*/ 10414 w 111"/>
                  <a:gd name="T3" fmla="*/ 0 h 55"/>
                  <a:gd name="T4" fmla="*/ 257291 w 111"/>
                  <a:gd name="T5" fmla="*/ 8454 h 55"/>
                  <a:gd name="T6" fmla="*/ 264198 w 111"/>
                  <a:gd name="T7" fmla="*/ 16314 h 55"/>
                  <a:gd name="T8" fmla="*/ 271238 w 111"/>
                  <a:gd name="T9" fmla="*/ 16314 h 55"/>
                  <a:gd name="T10" fmla="*/ 278807 w 111"/>
                  <a:gd name="T11" fmla="*/ 13532 h 55"/>
                  <a:gd name="T12" fmla="*/ 282340 w 111"/>
                  <a:gd name="T13" fmla="*/ 16314 h 55"/>
                  <a:gd name="T14" fmla="*/ 285847 w 111"/>
                  <a:gd name="T15" fmla="*/ 24763 h 55"/>
                  <a:gd name="T16" fmla="*/ 292754 w 111"/>
                  <a:gd name="T17" fmla="*/ 24763 h 55"/>
                  <a:gd name="T18" fmla="*/ 296287 w 111"/>
                  <a:gd name="T19" fmla="*/ 24763 h 55"/>
                  <a:gd name="T20" fmla="*/ 303199 w 111"/>
                  <a:gd name="T21" fmla="*/ 19208 h 55"/>
                  <a:gd name="T22" fmla="*/ 310768 w 111"/>
                  <a:gd name="T23" fmla="*/ 19208 h 55"/>
                  <a:gd name="T24" fmla="*/ 317808 w 111"/>
                  <a:gd name="T25" fmla="*/ 21986 h 55"/>
                  <a:gd name="T26" fmla="*/ 335817 w 111"/>
                  <a:gd name="T27" fmla="*/ 30440 h 55"/>
                  <a:gd name="T28" fmla="*/ 346257 w 111"/>
                  <a:gd name="T29" fmla="*/ 35522 h 55"/>
                  <a:gd name="T30" fmla="*/ 346257 w 111"/>
                  <a:gd name="T31" fmla="*/ 41194 h 55"/>
                  <a:gd name="T32" fmla="*/ 353302 w 111"/>
                  <a:gd name="T33" fmla="*/ 43971 h 55"/>
                  <a:gd name="T34" fmla="*/ 353302 w 111"/>
                  <a:gd name="T35" fmla="*/ 46749 h 55"/>
                  <a:gd name="T36" fmla="*/ 349764 w 111"/>
                  <a:gd name="T37" fmla="*/ 52401 h 55"/>
                  <a:gd name="T38" fmla="*/ 353302 w 111"/>
                  <a:gd name="T39" fmla="*/ 57508 h 55"/>
                  <a:gd name="T40" fmla="*/ 357359 w 111"/>
                  <a:gd name="T41" fmla="*/ 65938 h 55"/>
                  <a:gd name="T42" fmla="*/ 360867 w 111"/>
                  <a:gd name="T43" fmla="*/ 68715 h 55"/>
                  <a:gd name="T44" fmla="*/ 360867 w 111"/>
                  <a:gd name="T45" fmla="*/ 71610 h 55"/>
                  <a:gd name="T46" fmla="*/ 360867 w 111"/>
                  <a:gd name="T47" fmla="*/ 76716 h 55"/>
                  <a:gd name="T48" fmla="*/ 367778 w 111"/>
                  <a:gd name="T49" fmla="*/ 79494 h 55"/>
                  <a:gd name="T50" fmla="*/ 371311 w 111"/>
                  <a:gd name="T51" fmla="*/ 82271 h 55"/>
                  <a:gd name="T52" fmla="*/ 367778 w 111"/>
                  <a:gd name="T53" fmla="*/ 87924 h 55"/>
                  <a:gd name="T54" fmla="*/ 367778 w 111"/>
                  <a:gd name="T55" fmla="*/ 93595 h 55"/>
                  <a:gd name="T56" fmla="*/ 374819 w 111"/>
                  <a:gd name="T57" fmla="*/ 96373 h 55"/>
                  <a:gd name="T58" fmla="*/ 374819 w 111"/>
                  <a:gd name="T59" fmla="*/ 101455 h 55"/>
                  <a:gd name="T60" fmla="*/ 371311 w 111"/>
                  <a:gd name="T61" fmla="*/ 104233 h 55"/>
                  <a:gd name="T62" fmla="*/ 374819 w 111"/>
                  <a:gd name="T63" fmla="*/ 107132 h 55"/>
                  <a:gd name="T64" fmla="*/ 378352 w 111"/>
                  <a:gd name="T65" fmla="*/ 112804 h 55"/>
                  <a:gd name="T66" fmla="*/ 374819 w 111"/>
                  <a:gd name="T67" fmla="*/ 115581 h 55"/>
                  <a:gd name="T68" fmla="*/ 378352 w 111"/>
                  <a:gd name="T69" fmla="*/ 120663 h 55"/>
                  <a:gd name="T70" fmla="*/ 378352 w 111"/>
                  <a:gd name="T71" fmla="*/ 123441 h 55"/>
                  <a:gd name="T72" fmla="*/ 381725 w 111"/>
                  <a:gd name="T73" fmla="*/ 126218 h 55"/>
                  <a:gd name="T74" fmla="*/ 385921 w 111"/>
                  <a:gd name="T75" fmla="*/ 131895 h 55"/>
                  <a:gd name="T76" fmla="*/ 389454 w 111"/>
                  <a:gd name="T77" fmla="*/ 137572 h 55"/>
                  <a:gd name="T78" fmla="*/ 396361 w 111"/>
                  <a:gd name="T79" fmla="*/ 142649 h 55"/>
                  <a:gd name="T80" fmla="*/ 396361 w 111"/>
                  <a:gd name="T81" fmla="*/ 145427 h 55"/>
                  <a:gd name="T82" fmla="*/ 396361 w 111"/>
                  <a:gd name="T83" fmla="*/ 148326 h 55"/>
                  <a:gd name="T84" fmla="*/ 396361 w 111"/>
                  <a:gd name="T85" fmla="*/ 151103 h 55"/>
                  <a:gd name="T86" fmla="*/ 88971 w 111"/>
                  <a:gd name="T87" fmla="*/ 145427 h 55"/>
                  <a:gd name="T88" fmla="*/ 93162 w 111"/>
                  <a:gd name="T89" fmla="*/ 98678 h 55"/>
                  <a:gd name="T90" fmla="*/ 0 w 111"/>
                  <a:gd name="T91" fmla="*/ 93595 h 55"/>
                  <a:gd name="T92" fmla="*/ 0 w 111"/>
                  <a:gd name="T93" fmla="*/ 93595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4" name="Freeform 8"/>
              <p:cNvSpPr>
                <a:spLocks/>
              </p:cNvSpPr>
              <p:nvPr/>
            </p:nvSpPr>
            <p:spPr bwMode="auto">
              <a:xfrm>
                <a:off x="2913" y="2018"/>
                <a:ext cx="512" cy="259"/>
              </a:xfrm>
              <a:custGeom>
                <a:avLst/>
                <a:gdLst>
                  <a:gd name="T0" fmla="*/ 10327 w 100"/>
                  <a:gd name="T1" fmla="*/ 0 h 53"/>
                  <a:gd name="T2" fmla="*/ 313395 w 100"/>
                  <a:gd name="T3" fmla="*/ 5708 h 53"/>
                  <a:gd name="T4" fmla="*/ 333947 w 100"/>
                  <a:gd name="T5" fmla="*/ 16571 h 53"/>
                  <a:gd name="T6" fmla="*/ 327076 w 100"/>
                  <a:gd name="T7" fmla="*/ 22279 h 53"/>
                  <a:gd name="T8" fmla="*/ 327076 w 100"/>
                  <a:gd name="T9" fmla="*/ 27894 h 53"/>
                  <a:gd name="T10" fmla="*/ 330588 w 100"/>
                  <a:gd name="T11" fmla="*/ 33602 h 53"/>
                  <a:gd name="T12" fmla="*/ 333947 w 100"/>
                  <a:gd name="T13" fmla="*/ 33602 h 53"/>
                  <a:gd name="T14" fmla="*/ 338089 w 100"/>
                  <a:gd name="T15" fmla="*/ 41670 h 53"/>
                  <a:gd name="T16" fmla="*/ 341576 w 100"/>
                  <a:gd name="T17" fmla="*/ 44465 h 53"/>
                  <a:gd name="T18" fmla="*/ 348442 w 100"/>
                  <a:gd name="T19" fmla="*/ 44465 h 53"/>
                  <a:gd name="T20" fmla="*/ 348442 w 100"/>
                  <a:gd name="T21" fmla="*/ 47377 h 53"/>
                  <a:gd name="T22" fmla="*/ 351795 w 100"/>
                  <a:gd name="T23" fmla="*/ 147752 h 53"/>
                  <a:gd name="T24" fmla="*/ 0 w 100"/>
                  <a:gd name="T25" fmla="*/ 142020 h 53"/>
                  <a:gd name="T26" fmla="*/ 10327 w 100"/>
                  <a:gd name="T27" fmla="*/ 0 h 53"/>
                  <a:gd name="T28" fmla="*/ 10327 w 100"/>
                  <a:gd name="T29" fmla="*/ 0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0"/>
                  <a:gd name="T46" fmla="*/ 0 h 53"/>
                  <a:gd name="T47" fmla="*/ 100 w 100"/>
                  <a:gd name="T48" fmla="*/ 53 h 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0" h="53">
                    <a:moveTo>
                      <a:pt x="3" y="0"/>
                    </a:moveTo>
                    <a:lnTo>
                      <a:pt x="89" y="2"/>
                    </a:lnTo>
                    <a:lnTo>
                      <a:pt x="95" y="6"/>
                    </a:lnTo>
                    <a:lnTo>
                      <a:pt x="93" y="8"/>
                    </a:lnTo>
                    <a:lnTo>
                      <a:pt x="93" y="10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6" y="15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100" y="53"/>
                    </a:lnTo>
                    <a:lnTo>
                      <a:pt x="0" y="5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5" name="Freeform 10"/>
              <p:cNvSpPr>
                <a:spLocks/>
              </p:cNvSpPr>
              <p:nvPr/>
            </p:nvSpPr>
            <p:spPr bwMode="auto">
              <a:xfrm>
                <a:off x="3288" y="1726"/>
                <a:ext cx="420" cy="263"/>
              </a:xfrm>
              <a:custGeom>
                <a:avLst/>
                <a:gdLst>
                  <a:gd name="T0" fmla="*/ 232593 w 82"/>
                  <a:gd name="T1" fmla="*/ 0 h 54"/>
                  <a:gd name="T2" fmla="*/ 239441 w 82"/>
                  <a:gd name="T3" fmla="*/ 10744 h 54"/>
                  <a:gd name="T4" fmla="*/ 236081 w 82"/>
                  <a:gd name="T5" fmla="*/ 16296 h 54"/>
                  <a:gd name="T6" fmla="*/ 242929 w 82"/>
                  <a:gd name="T7" fmla="*/ 35461 h 54"/>
                  <a:gd name="T8" fmla="*/ 260820 w 82"/>
                  <a:gd name="T9" fmla="*/ 43906 h 54"/>
                  <a:gd name="T10" fmla="*/ 264313 w 82"/>
                  <a:gd name="T11" fmla="*/ 49551 h 54"/>
                  <a:gd name="T12" fmla="*/ 275330 w 82"/>
                  <a:gd name="T13" fmla="*/ 57427 h 54"/>
                  <a:gd name="T14" fmla="*/ 289027 w 82"/>
                  <a:gd name="T15" fmla="*/ 71517 h 54"/>
                  <a:gd name="T16" fmla="*/ 282179 w 82"/>
                  <a:gd name="T17" fmla="*/ 79368 h 54"/>
                  <a:gd name="T18" fmla="*/ 282179 w 82"/>
                  <a:gd name="T19" fmla="*/ 84920 h 54"/>
                  <a:gd name="T20" fmla="*/ 264313 w 82"/>
                  <a:gd name="T21" fmla="*/ 93341 h 54"/>
                  <a:gd name="T22" fmla="*/ 253946 w 82"/>
                  <a:gd name="T23" fmla="*/ 95664 h 54"/>
                  <a:gd name="T24" fmla="*/ 247103 w 82"/>
                  <a:gd name="T25" fmla="*/ 104085 h 54"/>
                  <a:gd name="T26" fmla="*/ 253946 w 82"/>
                  <a:gd name="T27" fmla="*/ 112530 h 54"/>
                  <a:gd name="T28" fmla="*/ 253946 w 82"/>
                  <a:gd name="T29" fmla="*/ 120381 h 54"/>
                  <a:gd name="T30" fmla="*/ 239441 w 82"/>
                  <a:gd name="T31" fmla="*/ 137247 h 54"/>
                  <a:gd name="T32" fmla="*/ 236081 w 82"/>
                  <a:gd name="T33" fmla="*/ 145215 h 54"/>
                  <a:gd name="T34" fmla="*/ 222257 w 82"/>
                  <a:gd name="T35" fmla="*/ 137247 h 54"/>
                  <a:gd name="T36" fmla="*/ 38563 w 82"/>
                  <a:gd name="T37" fmla="*/ 139546 h 54"/>
                  <a:gd name="T38" fmla="*/ 38563 w 82"/>
                  <a:gd name="T39" fmla="*/ 131695 h 54"/>
                  <a:gd name="T40" fmla="*/ 31715 w 82"/>
                  <a:gd name="T41" fmla="*/ 123274 h 54"/>
                  <a:gd name="T42" fmla="*/ 35075 w 82"/>
                  <a:gd name="T43" fmla="*/ 115306 h 54"/>
                  <a:gd name="T44" fmla="*/ 28227 w 82"/>
                  <a:gd name="T45" fmla="*/ 106861 h 54"/>
                  <a:gd name="T46" fmla="*/ 28227 w 82"/>
                  <a:gd name="T47" fmla="*/ 98440 h 54"/>
                  <a:gd name="T48" fmla="*/ 21353 w 82"/>
                  <a:gd name="T49" fmla="*/ 90565 h 54"/>
                  <a:gd name="T50" fmla="*/ 17865 w 82"/>
                  <a:gd name="T51" fmla="*/ 84920 h 54"/>
                  <a:gd name="T52" fmla="*/ 10336 w 82"/>
                  <a:gd name="T53" fmla="*/ 71517 h 54"/>
                  <a:gd name="T54" fmla="*/ 13696 w 82"/>
                  <a:gd name="T55" fmla="*/ 62954 h 54"/>
                  <a:gd name="T56" fmla="*/ 6848 w 82"/>
                  <a:gd name="T57" fmla="*/ 54534 h 54"/>
                  <a:gd name="T58" fmla="*/ 6848 w 82"/>
                  <a:gd name="T59" fmla="*/ 49551 h 54"/>
                  <a:gd name="T60" fmla="*/ 6848 w 82"/>
                  <a:gd name="T61" fmla="*/ 32568 h 54"/>
                  <a:gd name="T62" fmla="*/ 6848 w 82"/>
                  <a:gd name="T63" fmla="*/ 27610 h 54"/>
                  <a:gd name="T64" fmla="*/ 3488 w 82"/>
                  <a:gd name="T65" fmla="*/ 16296 h 54"/>
                  <a:gd name="T66" fmla="*/ 3488 w 82"/>
                  <a:gd name="T67" fmla="*/ 8445 h 54"/>
                  <a:gd name="T68" fmla="*/ 6848 w 82"/>
                  <a:gd name="T69" fmla="*/ 5669 h 54"/>
                  <a:gd name="T70" fmla="*/ 6848 w 82"/>
                  <a:gd name="T71" fmla="*/ 5669 h 5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2"/>
                  <a:gd name="T109" fmla="*/ 0 h 54"/>
                  <a:gd name="T110" fmla="*/ 82 w 82"/>
                  <a:gd name="T111" fmla="*/ 54 h 5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2" h="54">
                    <a:moveTo>
                      <a:pt x="2" y="2"/>
                    </a:moveTo>
                    <a:lnTo>
                      <a:pt x="66" y="0"/>
                    </a:lnTo>
                    <a:lnTo>
                      <a:pt x="67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7" y="6"/>
                    </a:lnTo>
                    <a:lnTo>
                      <a:pt x="68" y="8"/>
                    </a:lnTo>
                    <a:lnTo>
                      <a:pt x="69" y="13"/>
                    </a:lnTo>
                    <a:lnTo>
                      <a:pt x="73" y="14"/>
                    </a:lnTo>
                    <a:lnTo>
                      <a:pt x="74" y="16"/>
                    </a:lnTo>
                    <a:lnTo>
                      <a:pt x="75" y="17"/>
                    </a:lnTo>
                    <a:lnTo>
                      <a:pt x="75" y="18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7"/>
                    </a:lnTo>
                    <a:lnTo>
                      <a:pt x="80" y="29"/>
                    </a:lnTo>
                    <a:lnTo>
                      <a:pt x="80" y="30"/>
                    </a:lnTo>
                    <a:lnTo>
                      <a:pt x="80" y="31"/>
                    </a:lnTo>
                    <a:lnTo>
                      <a:pt x="77" y="34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2" y="35"/>
                    </a:lnTo>
                    <a:lnTo>
                      <a:pt x="71" y="36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2" y="41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0" y="49"/>
                    </a:lnTo>
                    <a:lnTo>
                      <a:pt x="68" y="50"/>
                    </a:lnTo>
                    <a:lnTo>
                      <a:pt x="67" y="51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3" y="50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6" name="Freeform 11"/>
              <p:cNvSpPr>
                <a:spLocks/>
              </p:cNvSpPr>
              <p:nvPr/>
            </p:nvSpPr>
            <p:spPr bwMode="auto">
              <a:xfrm>
                <a:off x="3345" y="1970"/>
                <a:ext cx="460" cy="380"/>
              </a:xfrm>
              <a:custGeom>
                <a:avLst/>
                <a:gdLst>
                  <a:gd name="T0" fmla="*/ 264761 w 90"/>
                  <a:gd name="T1" fmla="*/ 189284 h 78"/>
                  <a:gd name="T2" fmla="*/ 268916 w 90"/>
                  <a:gd name="T3" fmla="*/ 194955 h 78"/>
                  <a:gd name="T4" fmla="*/ 268916 w 90"/>
                  <a:gd name="T5" fmla="*/ 203378 h 78"/>
                  <a:gd name="T6" fmla="*/ 257968 w 90"/>
                  <a:gd name="T7" fmla="*/ 211261 h 78"/>
                  <a:gd name="T8" fmla="*/ 289345 w 90"/>
                  <a:gd name="T9" fmla="*/ 214037 h 78"/>
                  <a:gd name="T10" fmla="*/ 289345 w 90"/>
                  <a:gd name="T11" fmla="*/ 203378 h 78"/>
                  <a:gd name="T12" fmla="*/ 296138 w 90"/>
                  <a:gd name="T13" fmla="*/ 189284 h 78"/>
                  <a:gd name="T14" fmla="*/ 307106 w 90"/>
                  <a:gd name="T15" fmla="*/ 183608 h 78"/>
                  <a:gd name="T16" fmla="*/ 310556 w 90"/>
                  <a:gd name="T17" fmla="*/ 183608 h 78"/>
                  <a:gd name="T18" fmla="*/ 313899 w 90"/>
                  <a:gd name="T19" fmla="*/ 167302 h 78"/>
                  <a:gd name="T20" fmla="*/ 310556 w 90"/>
                  <a:gd name="T21" fmla="*/ 164550 h 78"/>
                  <a:gd name="T22" fmla="*/ 307106 w 90"/>
                  <a:gd name="T23" fmla="*/ 161656 h 78"/>
                  <a:gd name="T24" fmla="*/ 303631 w 90"/>
                  <a:gd name="T25" fmla="*/ 164550 h 78"/>
                  <a:gd name="T26" fmla="*/ 292816 w 90"/>
                  <a:gd name="T27" fmla="*/ 153773 h 78"/>
                  <a:gd name="T28" fmla="*/ 296138 w 90"/>
                  <a:gd name="T29" fmla="*/ 148127 h 78"/>
                  <a:gd name="T30" fmla="*/ 292816 w 90"/>
                  <a:gd name="T31" fmla="*/ 142573 h 78"/>
                  <a:gd name="T32" fmla="*/ 275709 w 90"/>
                  <a:gd name="T33" fmla="*/ 126150 h 78"/>
                  <a:gd name="T34" fmla="*/ 257968 w 90"/>
                  <a:gd name="T35" fmla="*/ 117698 h 78"/>
                  <a:gd name="T36" fmla="*/ 247674 w 90"/>
                  <a:gd name="T37" fmla="*/ 104169 h 78"/>
                  <a:gd name="T38" fmla="*/ 257968 w 90"/>
                  <a:gd name="T39" fmla="*/ 93538 h 78"/>
                  <a:gd name="T40" fmla="*/ 257968 w 90"/>
                  <a:gd name="T41" fmla="*/ 82216 h 78"/>
                  <a:gd name="T42" fmla="*/ 244332 w 90"/>
                  <a:gd name="T43" fmla="*/ 74358 h 78"/>
                  <a:gd name="T44" fmla="*/ 237539 w 90"/>
                  <a:gd name="T45" fmla="*/ 79439 h 78"/>
                  <a:gd name="T46" fmla="*/ 226596 w 90"/>
                  <a:gd name="T47" fmla="*/ 60240 h 78"/>
                  <a:gd name="T48" fmla="*/ 209484 w 90"/>
                  <a:gd name="T49" fmla="*/ 49605 h 78"/>
                  <a:gd name="T50" fmla="*/ 195193 w 90"/>
                  <a:gd name="T51" fmla="*/ 35506 h 78"/>
                  <a:gd name="T52" fmla="*/ 191748 w 90"/>
                  <a:gd name="T53" fmla="*/ 16306 h 78"/>
                  <a:gd name="T54" fmla="*/ 191748 w 90"/>
                  <a:gd name="T55" fmla="*/ 10752 h 78"/>
                  <a:gd name="T56" fmla="*/ 0 w 90"/>
                  <a:gd name="T57" fmla="*/ 5671 h 78"/>
                  <a:gd name="T58" fmla="*/ 6818 w 90"/>
                  <a:gd name="T59" fmla="*/ 13529 h 78"/>
                  <a:gd name="T60" fmla="*/ 17766 w 90"/>
                  <a:gd name="T61" fmla="*/ 24754 h 78"/>
                  <a:gd name="T62" fmla="*/ 17766 w 90"/>
                  <a:gd name="T63" fmla="*/ 30405 h 78"/>
                  <a:gd name="T64" fmla="*/ 38190 w 90"/>
                  <a:gd name="T65" fmla="*/ 43934 h 78"/>
                  <a:gd name="T66" fmla="*/ 31372 w 90"/>
                  <a:gd name="T67" fmla="*/ 54686 h 78"/>
                  <a:gd name="T68" fmla="*/ 38190 w 90"/>
                  <a:gd name="T69" fmla="*/ 60240 h 78"/>
                  <a:gd name="T70" fmla="*/ 44983 w 90"/>
                  <a:gd name="T71" fmla="*/ 71581 h 78"/>
                  <a:gd name="T72" fmla="*/ 52614 w 90"/>
                  <a:gd name="T73" fmla="*/ 74358 h 78"/>
                  <a:gd name="T74" fmla="*/ 55956 w 90"/>
                  <a:gd name="T75" fmla="*/ 197732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7" name="Freeform 13"/>
              <p:cNvSpPr>
                <a:spLocks/>
              </p:cNvSpPr>
              <p:nvPr/>
            </p:nvSpPr>
            <p:spPr bwMode="auto">
              <a:xfrm>
                <a:off x="3779" y="2057"/>
                <a:ext cx="509" cy="249"/>
              </a:xfrm>
              <a:custGeom>
                <a:avLst/>
                <a:gdLst>
                  <a:gd name="T0" fmla="*/ 72031 w 99"/>
                  <a:gd name="T1" fmla="*/ 135827 h 51"/>
                  <a:gd name="T2" fmla="*/ 68489 w 99"/>
                  <a:gd name="T3" fmla="*/ 130105 h 51"/>
                  <a:gd name="T4" fmla="*/ 78957 w 99"/>
                  <a:gd name="T5" fmla="*/ 130105 h 51"/>
                  <a:gd name="T6" fmla="*/ 287179 w 99"/>
                  <a:gd name="T7" fmla="*/ 113583 h 51"/>
                  <a:gd name="T8" fmla="*/ 305395 w 99"/>
                  <a:gd name="T9" fmla="*/ 105669 h 51"/>
                  <a:gd name="T10" fmla="*/ 320063 w 99"/>
                  <a:gd name="T11" fmla="*/ 97183 h 51"/>
                  <a:gd name="T12" fmla="*/ 320063 w 99"/>
                  <a:gd name="T13" fmla="*/ 91486 h 51"/>
                  <a:gd name="T14" fmla="*/ 323472 w 99"/>
                  <a:gd name="T15" fmla="*/ 85768 h 51"/>
                  <a:gd name="T16" fmla="*/ 355673 w 99"/>
                  <a:gd name="T17" fmla="*/ 63671 h 51"/>
                  <a:gd name="T18" fmla="*/ 352130 w 99"/>
                  <a:gd name="T19" fmla="*/ 60761 h 51"/>
                  <a:gd name="T20" fmla="*/ 348747 w 99"/>
                  <a:gd name="T21" fmla="*/ 58544 h 51"/>
                  <a:gd name="T22" fmla="*/ 340999 w 99"/>
                  <a:gd name="T23" fmla="*/ 55634 h 51"/>
                  <a:gd name="T24" fmla="*/ 337457 w 99"/>
                  <a:gd name="T25" fmla="*/ 55634 h 51"/>
                  <a:gd name="T26" fmla="*/ 323472 w 99"/>
                  <a:gd name="T27" fmla="*/ 38639 h 51"/>
                  <a:gd name="T28" fmla="*/ 320063 w 99"/>
                  <a:gd name="T29" fmla="*/ 33517 h 51"/>
                  <a:gd name="T30" fmla="*/ 320063 w 99"/>
                  <a:gd name="T31" fmla="*/ 22122 h 51"/>
                  <a:gd name="T32" fmla="*/ 312320 w 99"/>
                  <a:gd name="T33" fmla="*/ 19310 h 51"/>
                  <a:gd name="T34" fmla="*/ 301852 w 99"/>
                  <a:gd name="T35" fmla="*/ 11395 h 51"/>
                  <a:gd name="T36" fmla="*/ 294927 w 99"/>
                  <a:gd name="T37" fmla="*/ 11395 h 51"/>
                  <a:gd name="T38" fmla="*/ 290696 w 99"/>
                  <a:gd name="T39" fmla="*/ 16517 h 51"/>
                  <a:gd name="T40" fmla="*/ 280253 w 99"/>
                  <a:gd name="T41" fmla="*/ 16517 h 51"/>
                  <a:gd name="T42" fmla="*/ 269785 w 99"/>
                  <a:gd name="T43" fmla="*/ 16517 h 51"/>
                  <a:gd name="T44" fmla="*/ 255091 w 99"/>
                  <a:gd name="T45" fmla="*/ 13612 h 51"/>
                  <a:gd name="T46" fmla="*/ 236875 w 99"/>
                  <a:gd name="T47" fmla="*/ 11395 h 51"/>
                  <a:gd name="T48" fmla="*/ 226433 w 99"/>
                  <a:gd name="T49" fmla="*/ 0 h 51"/>
                  <a:gd name="T50" fmla="*/ 219348 w 99"/>
                  <a:gd name="T51" fmla="*/ 2788 h 51"/>
                  <a:gd name="T52" fmla="*/ 208222 w 99"/>
                  <a:gd name="T53" fmla="*/ 0 h 51"/>
                  <a:gd name="T54" fmla="*/ 208222 w 99"/>
                  <a:gd name="T55" fmla="*/ 5698 h 51"/>
                  <a:gd name="T56" fmla="*/ 208222 w 99"/>
                  <a:gd name="T57" fmla="*/ 16517 h 51"/>
                  <a:gd name="T58" fmla="*/ 197754 w 99"/>
                  <a:gd name="T59" fmla="*/ 22122 h 51"/>
                  <a:gd name="T60" fmla="*/ 183055 w 99"/>
                  <a:gd name="T61" fmla="*/ 22122 h 51"/>
                  <a:gd name="T62" fmla="*/ 165661 w 99"/>
                  <a:gd name="T63" fmla="*/ 50034 h 51"/>
                  <a:gd name="T64" fmla="*/ 150993 w 99"/>
                  <a:gd name="T65" fmla="*/ 58544 h 51"/>
                  <a:gd name="T66" fmla="*/ 140391 w 99"/>
                  <a:gd name="T67" fmla="*/ 52847 h 51"/>
                  <a:gd name="T68" fmla="*/ 132777 w 99"/>
                  <a:gd name="T69" fmla="*/ 66459 h 51"/>
                  <a:gd name="T70" fmla="*/ 125723 w 99"/>
                  <a:gd name="T71" fmla="*/ 66459 h 51"/>
                  <a:gd name="T72" fmla="*/ 115255 w 99"/>
                  <a:gd name="T73" fmla="*/ 63671 h 51"/>
                  <a:gd name="T74" fmla="*/ 107641 w 99"/>
                  <a:gd name="T75" fmla="*/ 72156 h 51"/>
                  <a:gd name="T76" fmla="*/ 93630 w 99"/>
                  <a:gd name="T77" fmla="*/ 66459 h 51"/>
                  <a:gd name="T78" fmla="*/ 72031 w 99"/>
                  <a:gd name="T79" fmla="*/ 69368 h 51"/>
                  <a:gd name="T80" fmla="*/ 72031 w 99"/>
                  <a:gd name="T81" fmla="*/ 74944 h 51"/>
                  <a:gd name="T82" fmla="*/ 64977 w 99"/>
                  <a:gd name="T83" fmla="*/ 74944 h 51"/>
                  <a:gd name="T84" fmla="*/ 64977 w 99"/>
                  <a:gd name="T85" fmla="*/ 74944 h 51"/>
                  <a:gd name="T86" fmla="*/ 60746 w 99"/>
                  <a:gd name="T87" fmla="*/ 82976 h 51"/>
                  <a:gd name="T88" fmla="*/ 60746 w 99"/>
                  <a:gd name="T89" fmla="*/ 82976 h 51"/>
                  <a:gd name="T90" fmla="*/ 64977 w 99"/>
                  <a:gd name="T91" fmla="*/ 91486 h 51"/>
                  <a:gd name="T92" fmla="*/ 43352 w 99"/>
                  <a:gd name="T93" fmla="*/ 94278 h 51"/>
                  <a:gd name="T94" fmla="*/ 46761 w 99"/>
                  <a:gd name="T95" fmla="*/ 110795 h 51"/>
                  <a:gd name="T96" fmla="*/ 35604 w 99"/>
                  <a:gd name="T97" fmla="*/ 108007 h 51"/>
                  <a:gd name="T98" fmla="*/ 21599 w 99"/>
                  <a:gd name="T99" fmla="*/ 105669 h 51"/>
                  <a:gd name="T100" fmla="*/ 14668 w 99"/>
                  <a:gd name="T101" fmla="*/ 116493 h 51"/>
                  <a:gd name="T102" fmla="*/ 14668 w 99"/>
                  <a:gd name="T103" fmla="*/ 116493 h 51"/>
                  <a:gd name="T104" fmla="*/ 18211 w 99"/>
                  <a:gd name="T105" fmla="*/ 122191 h 51"/>
                  <a:gd name="T106" fmla="*/ 10468 w 99"/>
                  <a:gd name="T107" fmla="*/ 135827 h 51"/>
                  <a:gd name="T108" fmla="*/ 3542 w 99"/>
                  <a:gd name="T109" fmla="*/ 135827 h 51"/>
                  <a:gd name="T110" fmla="*/ 0 w 99"/>
                  <a:gd name="T111" fmla="*/ 141525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8" name="Freeform 14"/>
              <p:cNvSpPr>
                <a:spLocks/>
              </p:cNvSpPr>
              <p:nvPr/>
            </p:nvSpPr>
            <p:spPr bwMode="auto">
              <a:xfrm>
                <a:off x="3734" y="2243"/>
                <a:ext cx="568" cy="190"/>
              </a:xfrm>
              <a:custGeom>
                <a:avLst/>
                <a:gdLst>
                  <a:gd name="T0" fmla="*/ 389500 w 111"/>
                  <a:gd name="T1" fmla="*/ 0 h 39"/>
                  <a:gd name="T2" fmla="*/ 311939 w 111"/>
                  <a:gd name="T3" fmla="*/ 8448 h 39"/>
                  <a:gd name="T4" fmla="*/ 305108 w 111"/>
                  <a:gd name="T5" fmla="*/ 10752 h 39"/>
                  <a:gd name="T6" fmla="*/ 109061 w 111"/>
                  <a:gd name="T7" fmla="*/ 24754 h 39"/>
                  <a:gd name="T8" fmla="*/ 109061 w 111"/>
                  <a:gd name="T9" fmla="*/ 21977 h 39"/>
                  <a:gd name="T10" fmla="*/ 98090 w 111"/>
                  <a:gd name="T11" fmla="*/ 24754 h 39"/>
                  <a:gd name="T12" fmla="*/ 101442 w 111"/>
                  <a:gd name="T13" fmla="*/ 27628 h 39"/>
                  <a:gd name="T14" fmla="*/ 101442 w 111"/>
                  <a:gd name="T15" fmla="*/ 30405 h 39"/>
                  <a:gd name="T16" fmla="*/ 31501 w 111"/>
                  <a:gd name="T17" fmla="*/ 35506 h 39"/>
                  <a:gd name="T18" fmla="*/ 28149 w 111"/>
                  <a:gd name="T19" fmla="*/ 41157 h 39"/>
                  <a:gd name="T20" fmla="*/ 24665 w 111"/>
                  <a:gd name="T21" fmla="*/ 49605 h 39"/>
                  <a:gd name="T22" fmla="*/ 28149 w 111"/>
                  <a:gd name="T23" fmla="*/ 52382 h 39"/>
                  <a:gd name="T24" fmla="*/ 24665 w 111"/>
                  <a:gd name="T25" fmla="*/ 60240 h 39"/>
                  <a:gd name="T26" fmla="*/ 24665 w 111"/>
                  <a:gd name="T27" fmla="*/ 60240 h 39"/>
                  <a:gd name="T28" fmla="*/ 24665 w 111"/>
                  <a:gd name="T29" fmla="*/ 63134 h 39"/>
                  <a:gd name="T30" fmla="*/ 21313 w 111"/>
                  <a:gd name="T31" fmla="*/ 68687 h 39"/>
                  <a:gd name="T32" fmla="*/ 17833 w 111"/>
                  <a:gd name="T33" fmla="*/ 71581 h 39"/>
                  <a:gd name="T34" fmla="*/ 13668 w 111"/>
                  <a:gd name="T35" fmla="*/ 82216 h 39"/>
                  <a:gd name="T36" fmla="*/ 6836 w 111"/>
                  <a:gd name="T37" fmla="*/ 87887 h 39"/>
                  <a:gd name="T38" fmla="*/ 6836 w 111"/>
                  <a:gd name="T39" fmla="*/ 96315 h 39"/>
                  <a:gd name="T40" fmla="*/ 6836 w 111"/>
                  <a:gd name="T41" fmla="*/ 104169 h 39"/>
                  <a:gd name="T42" fmla="*/ 6836 w 111"/>
                  <a:gd name="T43" fmla="*/ 104169 h 39"/>
                  <a:gd name="T44" fmla="*/ 0 w 111"/>
                  <a:gd name="T45" fmla="*/ 107067 h 39"/>
                  <a:gd name="T46" fmla="*/ 101442 w 111"/>
                  <a:gd name="T47" fmla="*/ 101416 h 39"/>
                  <a:gd name="T48" fmla="*/ 228331 w 111"/>
                  <a:gd name="T49" fmla="*/ 93538 h 39"/>
                  <a:gd name="T50" fmla="*/ 273607 w 111"/>
                  <a:gd name="T51" fmla="*/ 87887 h 39"/>
                  <a:gd name="T52" fmla="*/ 276959 w 111"/>
                  <a:gd name="T53" fmla="*/ 76663 h 39"/>
                  <a:gd name="T54" fmla="*/ 280438 w 111"/>
                  <a:gd name="T55" fmla="*/ 76663 h 39"/>
                  <a:gd name="T56" fmla="*/ 280438 w 111"/>
                  <a:gd name="T57" fmla="*/ 76663 h 39"/>
                  <a:gd name="T58" fmla="*/ 283790 w 111"/>
                  <a:gd name="T59" fmla="*/ 74358 h 39"/>
                  <a:gd name="T60" fmla="*/ 287956 w 111"/>
                  <a:gd name="T61" fmla="*/ 71581 h 39"/>
                  <a:gd name="T62" fmla="*/ 283790 w 111"/>
                  <a:gd name="T63" fmla="*/ 68687 h 39"/>
                  <a:gd name="T64" fmla="*/ 287956 w 111"/>
                  <a:gd name="T65" fmla="*/ 65911 h 39"/>
                  <a:gd name="T66" fmla="*/ 291440 w 111"/>
                  <a:gd name="T67" fmla="*/ 63134 h 39"/>
                  <a:gd name="T68" fmla="*/ 301756 w 111"/>
                  <a:gd name="T69" fmla="*/ 60240 h 39"/>
                  <a:gd name="T70" fmla="*/ 311939 w 111"/>
                  <a:gd name="T71" fmla="*/ 57463 h 39"/>
                  <a:gd name="T72" fmla="*/ 322911 w 111"/>
                  <a:gd name="T73" fmla="*/ 49605 h 39"/>
                  <a:gd name="T74" fmla="*/ 326395 w 111"/>
                  <a:gd name="T75" fmla="*/ 49605 h 39"/>
                  <a:gd name="T76" fmla="*/ 333227 w 111"/>
                  <a:gd name="T77" fmla="*/ 43934 h 39"/>
                  <a:gd name="T78" fmla="*/ 336711 w 111"/>
                  <a:gd name="T79" fmla="*/ 38283 h 39"/>
                  <a:gd name="T80" fmla="*/ 336711 w 111"/>
                  <a:gd name="T81" fmla="*/ 38283 h 39"/>
                  <a:gd name="T82" fmla="*/ 340063 w 111"/>
                  <a:gd name="T83" fmla="*/ 38283 h 39"/>
                  <a:gd name="T84" fmla="*/ 343548 w 111"/>
                  <a:gd name="T85" fmla="*/ 38283 h 39"/>
                  <a:gd name="T86" fmla="*/ 343548 w 111"/>
                  <a:gd name="T87" fmla="*/ 35506 h 39"/>
                  <a:gd name="T88" fmla="*/ 347580 w 111"/>
                  <a:gd name="T89" fmla="*/ 32729 h 39"/>
                  <a:gd name="T90" fmla="*/ 347580 w 111"/>
                  <a:gd name="T91" fmla="*/ 32729 h 39"/>
                  <a:gd name="T92" fmla="*/ 351060 w 111"/>
                  <a:gd name="T93" fmla="*/ 35506 h 39"/>
                  <a:gd name="T94" fmla="*/ 354545 w 111"/>
                  <a:gd name="T95" fmla="*/ 32729 h 39"/>
                  <a:gd name="T96" fmla="*/ 354545 w 111"/>
                  <a:gd name="T97" fmla="*/ 32729 h 39"/>
                  <a:gd name="T98" fmla="*/ 361376 w 111"/>
                  <a:gd name="T99" fmla="*/ 27628 h 39"/>
                  <a:gd name="T100" fmla="*/ 364728 w 111"/>
                  <a:gd name="T101" fmla="*/ 27628 h 39"/>
                  <a:gd name="T102" fmla="*/ 371564 w 111"/>
                  <a:gd name="T103" fmla="*/ 27628 h 39"/>
                  <a:gd name="T104" fmla="*/ 382535 w 111"/>
                  <a:gd name="T105" fmla="*/ 16306 h 39"/>
                  <a:gd name="T106" fmla="*/ 386020 w 111"/>
                  <a:gd name="T107" fmla="*/ 13529 h 39"/>
                  <a:gd name="T108" fmla="*/ 389500 w 111"/>
                  <a:gd name="T109" fmla="*/ 10752 h 39"/>
                  <a:gd name="T110" fmla="*/ 389500 w 111"/>
                  <a:gd name="T111" fmla="*/ 8448 h 39"/>
                  <a:gd name="T112" fmla="*/ 389500 w 111"/>
                  <a:gd name="T113" fmla="*/ 2777 h 39"/>
                  <a:gd name="T114" fmla="*/ 389500 w 111"/>
                  <a:gd name="T115" fmla="*/ 0 h 39"/>
                  <a:gd name="T116" fmla="*/ 389500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9" name="Freeform 15"/>
              <p:cNvSpPr>
                <a:spLocks/>
              </p:cNvSpPr>
              <p:nvPr/>
            </p:nvSpPr>
            <p:spPr bwMode="auto">
              <a:xfrm>
                <a:off x="3882" y="2409"/>
                <a:ext cx="267" cy="404"/>
              </a:xfrm>
              <a:custGeom>
                <a:avLst/>
                <a:gdLst>
                  <a:gd name="T0" fmla="*/ 0 w 52"/>
                  <a:gd name="T1" fmla="*/ 8411 h 83"/>
                  <a:gd name="T2" fmla="*/ 3533 w 52"/>
                  <a:gd name="T3" fmla="*/ 13483 h 83"/>
                  <a:gd name="T4" fmla="*/ 0 w 52"/>
                  <a:gd name="T5" fmla="*/ 150376 h 83"/>
                  <a:gd name="T6" fmla="*/ 0 w 52"/>
                  <a:gd name="T7" fmla="*/ 155443 h 83"/>
                  <a:gd name="T8" fmla="*/ 10413 w 52"/>
                  <a:gd name="T9" fmla="*/ 223962 h 83"/>
                  <a:gd name="T10" fmla="*/ 14634 w 52"/>
                  <a:gd name="T11" fmla="*/ 223962 h 83"/>
                  <a:gd name="T12" fmla="*/ 18141 w 52"/>
                  <a:gd name="T13" fmla="*/ 221192 h 83"/>
                  <a:gd name="T14" fmla="*/ 25047 w 52"/>
                  <a:gd name="T15" fmla="*/ 223962 h 83"/>
                  <a:gd name="T16" fmla="*/ 28554 w 52"/>
                  <a:gd name="T17" fmla="*/ 221192 h 83"/>
                  <a:gd name="T18" fmla="*/ 28554 w 52"/>
                  <a:gd name="T19" fmla="*/ 210460 h 83"/>
                  <a:gd name="T20" fmla="*/ 31953 w 52"/>
                  <a:gd name="T21" fmla="*/ 204916 h 83"/>
                  <a:gd name="T22" fmla="*/ 35460 w 52"/>
                  <a:gd name="T23" fmla="*/ 210460 h 83"/>
                  <a:gd name="T24" fmla="*/ 35460 w 52"/>
                  <a:gd name="T25" fmla="*/ 213351 h 83"/>
                  <a:gd name="T26" fmla="*/ 38992 w 52"/>
                  <a:gd name="T27" fmla="*/ 218301 h 83"/>
                  <a:gd name="T28" fmla="*/ 46561 w 52"/>
                  <a:gd name="T29" fmla="*/ 226712 h 83"/>
                  <a:gd name="T30" fmla="*/ 50093 w 52"/>
                  <a:gd name="T31" fmla="*/ 226712 h 83"/>
                  <a:gd name="T32" fmla="*/ 53467 w 52"/>
                  <a:gd name="T33" fmla="*/ 226712 h 83"/>
                  <a:gd name="T34" fmla="*/ 60506 w 52"/>
                  <a:gd name="T35" fmla="*/ 221192 h 83"/>
                  <a:gd name="T36" fmla="*/ 60506 w 52"/>
                  <a:gd name="T37" fmla="*/ 221192 h 83"/>
                  <a:gd name="T38" fmla="*/ 63905 w 52"/>
                  <a:gd name="T39" fmla="*/ 218301 h 83"/>
                  <a:gd name="T40" fmla="*/ 63905 w 52"/>
                  <a:gd name="T41" fmla="*/ 218301 h 83"/>
                  <a:gd name="T42" fmla="*/ 63905 w 52"/>
                  <a:gd name="T43" fmla="*/ 216121 h 83"/>
                  <a:gd name="T44" fmla="*/ 60506 w 52"/>
                  <a:gd name="T45" fmla="*/ 216121 h 83"/>
                  <a:gd name="T46" fmla="*/ 60506 w 52"/>
                  <a:gd name="T47" fmla="*/ 213351 h 83"/>
                  <a:gd name="T48" fmla="*/ 63905 w 52"/>
                  <a:gd name="T49" fmla="*/ 210460 h 83"/>
                  <a:gd name="T50" fmla="*/ 63905 w 52"/>
                  <a:gd name="T51" fmla="*/ 207685 h 83"/>
                  <a:gd name="T52" fmla="*/ 56999 w 52"/>
                  <a:gd name="T53" fmla="*/ 204916 h 83"/>
                  <a:gd name="T54" fmla="*/ 56999 w 52"/>
                  <a:gd name="T55" fmla="*/ 204916 h 83"/>
                  <a:gd name="T56" fmla="*/ 53467 w 52"/>
                  <a:gd name="T57" fmla="*/ 204916 h 83"/>
                  <a:gd name="T58" fmla="*/ 50093 w 52"/>
                  <a:gd name="T59" fmla="*/ 199274 h 83"/>
                  <a:gd name="T60" fmla="*/ 50093 w 52"/>
                  <a:gd name="T61" fmla="*/ 196505 h 83"/>
                  <a:gd name="T62" fmla="*/ 50093 w 52"/>
                  <a:gd name="T63" fmla="*/ 194207 h 83"/>
                  <a:gd name="T64" fmla="*/ 50093 w 52"/>
                  <a:gd name="T65" fmla="*/ 194207 h 83"/>
                  <a:gd name="T66" fmla="*/ 50093 w 52"/>
                  <a:gd name="T67" fmla="*/ 191433 h 83"/>
                  <a:gd name="T68" fmla="*/ 185606 w 52"/>
                  <a:gd name="T69" fmla="*/ 180130 h 83"/>
                  <a:gd name="T70" fmla="*/ 185606 w 52"/>
                  <a:gd name="T71" fmla="*/ 177361 h 83"/>
                  <a:gd name="T72" fmla="*/ 178695 w 52"/>
                  <a:gd name="T73" fmla="*/ 172289 h 83"/>
                  <a:gd name="T74" fmla="*/ 178695 w 52"/>
                  <a:gd name="T75" fmla="*/ 158334 h 83"/>
                  <a:gd name="T76" fmla="*/ 170972 w 52"/>
                  <a:gd name="T77" fmla="*/ 150376 h 83"/>
                  <a:gd name="T78" fmla="*/ 170972 w 52"/>
                  <a:gd name="T79" fmla="*/ 141965 h 83"/>
                  <a:gd name="T80" fmla="*/ 175162 w 52"/>
                  <a:gd name="T81" fmla="*/ 136421 h 83"/>
                  <a:gd name="T82" fmla="*/ 175162 w 52"/>
                  <a:gd name="T83" fmla="*/ 128579 h 83"/>
                  <a:gd name="T84" fmla="*/ 178695 w 52"/>
                  <a:gd name="T85" fmla="*/ 122938 h 83"/>
                  <a:gd name="T86" fmla="*/ 182073 w 52"/>
                  <a:gd name="T87" fmla="*/ 122938 h 83"/>
                  <a:gd name="T88" fmla="*/ 175162 w 52"/>
                  <a:gd name="T89" fmla="*/ 120168 h 83"/>
                  <a:gd name="T90" fmla="*/ 178695 w 52"/>
                  <a:gd name="T91" fmla="*/ 114502 h 83"/>
                  <a:gd name="T92" fmla="*/ 175162 w 52"/>
                  <a:gd name="T93" fmla="*/ 112205 h 83"/>
                  <a:gd name="T94" fmla="*/ 170972 w 52"/>
                  <a:gd name="T95" fmla="*/ 109435 h 83"/>
                  <a:gd name="T96" fmla="*/ 167465 w 52"/>
                  <a:gd name="T97" fmla="*/ 106661 h 83"/>
                  <a:gd name="T98" fmla="*/ 164066 w 52"/>
                  <a:gd name="T99" fmla="*/ 101024 h 83"/>
                  <a:gd name="T100" fmla="*/ 160559 w 52"/>
                  <a:gd name="T101" fmla="*/ 98250 h 83"/>
                  <a:gd name="T102" fmla="*/ 128607 w 52"/>
                  <a:gd name="T103" fmla="*/ 0 h 83"/>
                  <a:gd name="T104" fmla="*/ 0 w 52"/>
                  <a:gd name="T105" fmla="*/ 8411 h 83"/>
                  <a:gd name="T106" fmla="*/ 0 w 52"/>
                  <a:gd name="T107" fmla="*/ 8411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0" name="Freeform 16"/>
              <p:cNvSpPr>
                <a:spLocks/>
              </p:cNvSpPr>
              <p:nvPr/>
            </p:nvSpPr>
            <p:spPr bwMode="auto">
              <a:xfrm>
                <a:off x="4052" y="1789"/>
                <a:ext cx="291" cy="307"/>
              </a:xfrm>
              <a:custGeom>
                <a:avLst/>
                <a:gdLst>
                  <a:gd name="T0" fmla="*/ 17695 w 57"/>
                  <a:gd name="T1" fmla="*/ 151122 h 63"/>
                  <a:gd name="T2" fmla="*/ 27808 w 57"/>
                  <a:gd name="T3" fmla="*/ 153900 h 63"/>
                  <a:gd name="T4" fmla="*/ 34588 w 57"/>
                  <a:gd name="T5" fmla="*/ 151122 h 63"/>
                  <a:gd name="T6" fmla="*/ 44829 w 57"/>
                  <a:gd name="T7" fmla="*/ 162354 h 63"/>
                  <a:gd name="T8" fmla="*/ 62529 w 57"/>
                  <a:gd name="T9" fmla="*/ 164654 h 63"/>
                  <a:gd name="T10" fmla="*/ 76104 w 57"/>
                  <a:gd name="T11" fmla="*/ 167437 h 63"/>
                  <a:gd name="T12" fmla="*/ 86897 w 57"/>
                  <a:gd name="T13" fmla="*/ 167437 h 63"/>
                  <a:gd name="T14" fmla="*/ 97138 w 57"/>
                  <a:gd name="T15" fmla="*/ 167437 h 63"/>
                  <a:gd name="T16" fmla="*/ 100604 w 57"/>
                  <a:gd name="T17" fmla="*/ 162354 h 63"/>
                  <a:gd name="T18" fmla="*/ 107384 w 57"/>
                  <a:gd name="T19" fmla="*/ 162354 h 63"/>
                  <a:gd name="T20" fmla="*/ 118146 w 57"/>
                  <a:gd name="T21" fmla="*/ 170331 h 63"/>
                  <a:gd name="T22" fmla="*/ 124951 w 57"/>
                  <a:gd name="T23" fmla="*/ 173109 h 63"/>
                  <a:gd name="T24" fmla="*/ 135192 w 57"/>
                  <a:gd name="T25" fmla="*/ 167437 h 63"/>
                  <a:gd name="T26" fmla="*/ 138526 w 57"/>
                  <a:gd name="T27" fmla="*/ 159577 h 63"/>
                  <a:gd name="T28" fmla="*/ 141967 w 57"/>
                  <a:gd name="T29" fmla="*/ 142667 h 63"/>
                  <a:gd name="T30" fmla="*/ 152887 w 57"/>
                  <a:gd name="T31" fmla="*/ 148344 h 63"/>
                  <a:gd name="T32" fmla="*/ 156226 w 57"/>
                  <a:gd name="T33" fmla="*/ 140362 h 63"/>
                  <a:gd name="T34" fmla="*/ 163001 w 57"/>
                  <a:gd name="T35" fmla="*/ 129130 h 63"/>
                  <a:gd name="T36" fmla="*/ 166467 w 57"/>
                  <a:gd name="T37" fmla="*/ 123482 h 63"/>
                  <a:gd name="T38" fmla="*/ 176581 w 57"/>
                  <a:gd name="T39" fmla="*/ 120705 h 63"/>
                  <a:gd name="T40" fmla="*/ 184167 w 57"/>
                  <a:gd name="T41" fmla="*/ 112820 h 63"/>
                  <a:gd name="T42" fmla="*/ 190942 w 57"/>
                  <a:gd name="T43" fmla="*/ 107143 h 63"/>
                  <a:gd name="T44" fmla="*/ 190942 w 57"/>
                  <a:gd name="T45" fmla="*/ 98713 h 63"/>
                  <a:gd name="T46" fmla="*/ 194281 w 57"/>
                  <a:gd name="T47" fmla="*/ 93606 h 63"/>
                  <a:gd name="T48" fmla="*/ 187476 w 57"/>
                  <a:gd name="T49" fmla="*/ 71619 h 63"/>
                  <a:gd name="T50" fmla="*/ 190942 w 57"/>
                  <a:gd name="T51" fmla="*/ 63188 h 63"/>
                  <a:gd name="T52" fmla="*/ 197722 w 57"/>
                  <a:gd name="T53" fmla="*/ 60294 h 63"/>
                  <a:gd name="T54" fmla="*/ 159667 w 57"/>
                  <a:gd name="T55" fmla="*/ 8455 h 63"/>
                  <a:gd name="T56" fmla="*/ 145434 w 57"/>
                  <a:gd name="T57" fmla="*/ 16315 h 63"/>
                  <a:gd name="T58" fmla="*/ 128418 w 57"/>
                  <a:gd name="T59" fmla="*/ 27664 h 63"/>
                  <a:gd name="T60" fmla="*/ 118146 w 57"/>
                  <a:gd name="T61" fmla="*/ 27664 h 63"/>
                  <a:gd name="T62" fmla="*/ 103918 w 57"/>
                  <a:gd name="T63" fmla="*/ 35524 h 63"/>
                  <a:gd name="T64" fmla="*/ 93804 w 57"/>
                  <a:gd name="T65" fmla="*/ 32747 h 63"/>
                  <a:gd name="T66" fmla="*/ 86897 w 57"/>
                  <a:gd name="T67" fmla="*/ 32747 h 63"/>
                  <a:gd name="T68" fmla="*/ 86897 w 57"/>
                  <a:gd name="T69" fmla="*/ 30442 h 63"/>
                  <a:gd name="T70" fmla="*/ 65863 w 57"/>
                  <a:gd name="T71" fmla="*/ 24770 h 63"/>
                  <a:gd name="T72" fmla="*/ 59088 w 57"/>
                  <a:gd name="T73" fmla="*/ 27664 h 63"/>
                  <a:gd name="T74" fmla="*/ 0 w 57"/>
                  <a:gd name="T75" fmla="*/ 30442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"/>
                  <a:gd name="T115" fmla="*/ 0 h 63"/>
                  <a:gd name="T116" fmla="*/ 57 w 57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" h="63">
                    <a:moveTo>
                      <a:pt x="0" y="11"/>
                    </a:moveTo>
                    <a:lnTo>
                      <a:pt x="5" y="55"/>
                    </a:lnTo>
                    <a:lnTo>
                      <a:pt x="6" y="55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2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21" y="62"/>
                    </a:lnTo>
                    <a:lnTo>
                      <a:pt x="22" y="61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8" y="61"/>
                    </a:lnTo>
                    <a:lnTo>
                      <a:pt x="29" y="60"/>
                    </a:lnTo>
                    <a:lnTo>
                      <a:pt x="29" y="59"/>
                    </a:lnTo>
                    <a:lnTo>
                      <a:pt x="31" y="58"/>
                    </a:lnTo>
                    <a:lnTo>
                      <a:pt x="31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6" y="63"/>
                    </a:lnTo>
                    <a:lnTo>
                      <a:pt x="38" y="63"/>
                    </a:lnTo>
                    <a:lnTo>
                      <a:pt x="39" y="61"/>
                    </a:lnTo>
                    <a:lnTo>
                      <a:pt x="40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1" y="52"/>
                    </a:lnTo>
                    <a:lnTo>
                      <a:pt x="42" y="52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5" y="51"/>
                    </a:lnTo>
                    <a:lnTo>
                      <a:pt x="46" y="48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8" y="45"/>
                    </a:lnTo>
                    <a:lnTo>
                      <a:pt x="49" y="45"/>
                    </a:lnTo>
                    <a:lnTo>
                      <a:pt x="51" y="44"/>
                    </a:lnTo>
                    <a:lnTo>
                      <a:pt x="53" y="41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4"/>
                    </a:lnTo>
                    <a:lnTo>
                      <a:pt x="57" y="27"/>
                    </a:lnTo>
                    <a:lnTo>
                      <a:pt x="54" y="26"/>
                    </a:lnTo>
                    <a:lnTo>
                      <a:pt x="56" y="25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3" y="0"/>
                    </a:lnTo>
                    <a:lnTo>
                      <a:pt x="46" y="3"/>
                    </a:lnTo>
                    <a:lnTo>
                      <a:pt x="44" y="5"/>
                    </a:lnTo>
                    <a:lnTo>
                      <a:pt x="42" y="6"/>
                    </a:lnTo>
                    <a:lnTo>
                      <a:pt x="39" y="10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2"/>
                    </a:lnTo>
                    <a:lnTo>
                      <a:pt x="26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1" name="Freeform 17"/>
              <p:cNvSpPr>
                <a:spLocks/>
              </p:cNvSpPr>
              <p:nvPr/>
            </p:nvSpPr>
            <p:spPr bwMode="auto">
              <a:xfrm>
                <a:off x="4134" y="2179"/>
                <a:ext cx="610" cy="249"/>
              </a:xfrm>
              <a:custGeom>
                <a:avLst/>
                <a:gdLst>
                  <a:gd name="T0" fmla="*/ 6859 w 119"/>
                  <a:gd name="T1" fmla="*/ 113583 h 51"/>
                  <a:gd name="T2" fmla="*/ 14558 w 119"/>
                  <a:gd name="T3" fmla="*/ 108007 h 51"/>
                  <a:gd name="T4" fmla="*/ 17921 w 119"/>
                  <a:gd name="T5" fmla="*/ 99976 h 51"/>
                  <a:gd name="T6" fmla="*/ 49712 w 119"/>
                  <a:gd name="T7" fmla="*/ 85768 h 51"/>
                  <a:gd name="T8" fmla="*/ 63563 w 119"/>
                  <a:gd name="T9" fmla="*/ 74944 h 51"/>
                  <a:gd name="T10" fmla="*/ 71129 w 119"/>
                  <a:gd name="T11" fmla="*/ 74944 h 51"/>
                  <a:gd name="T12" fmla="*/ 74625 w 119"/>
                  <a:gd name="T13" fmla="*/ 69368 h 51"/>
                  <a:gd name="T14" fmla="*/ 81484 w 119"/>
                  <a:gd name="T15" fmla="*/ 69368 h 51"/>
                  <a:gd name="T16" fmla="*/ 99404 w 119"/>
                  <a:gd name="T17" fmla="*/ 63671 h 51"/>
                  <a:gd name="T18" fmla="*/ 116643 w 119"/>
                  <a:gd name="T19" fmla="*/ 47124 h 51"/>
                  <a:gd name="T20" fmla="*/ 116643 w 119"/>
                  <a:gd name="T21" fmla="*/ 35851 h 51"/>
                  <a:gd name="T22" fmla="*/ 131196 w 119"/>
                  <a:gd name="T23" fmla="*/ 35851 h 51"/>
                  <a:gd name="T24" fmla="*/ 148435 w 119"/>
                  <a:gd name="T25" fmla="*/ 33517 h 51"/>
                  <a:gd name="T26" fmla="*/ 399770 w 119"/>
                  <a:gd name="T27" fmla="*/ 2788 h 51"/>
                  <a:gd name="T28" fmla="*/ 403261 w 119"/>
                  <a:gd name="T29" fmla="*/ 5698 h 51"/>
                  <a:gd name="T30" fmla="*/ 410807 w 119"/>
                  <a:gd name="T31" fmla="*/ 13612 h 51"/>
                  <a:gd name="T32" fmla="*/ 410807 w 119"/>
                  <a:gd name="T33" fmla="*/ 16517 h 51"/>
                  <a:gd name="T34" fmla="*/ 403261 w 119"/>
                  <a:gd name="T35" fmla="*/ 13612 h 51"/>
                  <a:gd name="T36" fmla="*/ 399770 w 119"/>
                  <a:gd name="T37" fmla="*/ 16517 h 51"/>
                  <a:gd name="T38" fmla="*/ 385894 w 119"/>
                  <a:gd name="T39" fmla="*/ 22122 h 51"/>
                  <a:gd name="T40" fmla="*/ 371495 w 119"/>
                  <a:gd name="T41" fmla="*/ 30725 h 51"/>
                  <a:gd name="T42" fmla="*/ 374858 w 119"/>
                  <a:gd name="T43" fmla="*/ 33517 h 51"/>
                  <a:gd name="T44" fmla="*/ 396275 w 119"/>
                  <a:gd name="T45" fmla="*/ 25027 h 51"/>
                  <a:gd name="T46" fmla="*/ 403261 w 119"/>
                  <a:gd name="T47" fmla="*/ 30725 h 51"/>
                  <a:gd name="T48" fmla="*/ 406655 w 119"/>
                  <a:gd name="T49" fmla="*/ 30725 h 51"/>
                  <a:gd name="T50" fmla="*/ 417691 w 119"/>
                  <a:gd name="T51" fmla="*/ 25027 h 51"/>
                  <a:gd name="T52" fmla="*/ 421182 w 119"/>
                  <a:gd name="T53" fmla="*/ 38639 h 51"/>
                  <a:gd name="T54" fmla="*/ 414328 w 119"/>
                  <a:gd name="T55" fmla="*/ 47124 h 51"/>
                  <a:gd name="T56" fmla="*/ 403261 w 119"/>
                  <a:gd name="T57" fmla="*/ 52847 h 51"/>
                  <a:gd name="T58" fmla="*/ 389390 w 119"/>
                  <a:gd name="T59" fmla="*/ 55634 h 51"/>
                  <a:gd name="T60" fmla="*/ 385894 w 119"/>
                  <a:gd name="T61" fmla="*/ 52847 h 51"/>
                  <a:gd name="T62" fmla="*/ 382532 w 119"/>
                  <a:gd name="T63" fmla="*/ 50034 h 51"/>
                  <a:gd name="T64" fmla="*/ 382532 w 119"/>
                  <a:gd name="T65" fmla="*/ 58544 h 51"/>
                  <a:gd name="T66" fmla="*/ 385894 w 119"/>
                  <a:gd name="T67" fmla="*/ 60761 h 51"/>
                  <a:gd name="T68" fmla="*/ 389390 w 119"/>
                  <a:gd name="T69" fmla="*/ 66459 h 51"/>
                  <a:gd name="T70" fmla="*/ 371495 w 119"/>
                  <a:gd name="T71" fmla="*/ 74944 h 51"/>
                  <a:gd name="T72" fmla="*/ 371495 w 119"/>
                  <a:gd name="T73" fmla="*/ 80642 h 51"/>
                  <a:gd name="T74" fmla="*/ 396275 w 119"/>
                  <a:gd name="T75" fmla="*/ 74944 h 51"/>
                  <a:gd name="T76" fmla="*/ 403261 w 119"/>
                  <a:gd name="T77" fmla="*/ 74944 h 51"/>
                  <a:gd name="T78" fmla="*/ 385894 w 119"/>
                  <a:gd name="T79" fmla="*/ 88673 h 51"/>
                  <a:gd name="T80" fmla="*/ 364611 w 119"/>
                  <a:gd name="T81" fmla="*/ 99976 h 51"/>
                  <a:gd name="T82" fmla="*/ 361115 w 119"/>
                  <a:gd name="T83" fmla="*/ 102881 h 51"/>
                  <a:gd name="T84" fmla="*/ 339703 w 119"/>
                  <a:gd name="T85" fmla="*/ 122191 h 51"/>
                  <a:gd name="T86" fmla="*/ 329323 w 119"/>
                  <a:gd name="T87" fmla="*/ 138615 h 51"/>
                  <a:gd name="T88" fmla="*/ 244477 w 119"/>
                  <a:gd name="T89" fmla="*/ 108007 h 51"/>
                  <a:gd name="T90" fmla="*/ 176710 w 119"/>
                  <a:gd name="T91" fmla="*/ 99976 h 51"/>
                  <a:gd name="T92" fmla="*/ 173348 w 119"/>
                  <a:gd name="T93" fmla="*/ 99976 h 51"/>
                  <a:gd name="T94" fmla="*/ 106263 w 119"/>
                  <a:gd name="T95" fmla="*/ 102881 h 51"/>
                  <a:gd name="T96" fmla="*/ 91864 w 119"/>
                  <a:gd name="T97" fmla="*/ 110795 h 51"/>
                  <a:gd name="T98" fmla="*/ 0 w 119"/>
                  <a:gd name="T99" fmla="*/ 125003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2" name="Freeform 19"/>
              <p:cNvSpPr>
                <a:spLocks/>
              </p:cNvSpPr>
              <p:nvPr/>
            </p:nvSpPr>
            <p:spPr bwMode="auto">
              <a:xfrm>
                <a:off x="4236" y="1896"/>
                <a:ext cx="313" cy="293"/>
              </a:xfrm>
              <a:custGeom>
                <a:avLst/>
                <a:gdLst>
                  <a:gd name="T0" fmla="*/ 71456 w 61"/>
                  <a:gd name="T1" fmla="*/ 0 h 60"/>
                  <a:gd name="T2" fmla="*/ 71456 w 61"/>
                  <a:gd name="T3" fmla="*/ 8487 h 60"/>
                  <a:gd name="T4" fmla="*/ 74853 w 61"/>
                  <a:gd name="T5" fmla="*/ 13615 h 60"/>
                  <a:gd name="T6" fmla="*/ 67269 w 61"/>
                  <a:gd name="T7" fmla="*/ 35868 h 60"/>
                  <a:gd name="T8" fmla="*/ 67269 w 61"/>
                  <a:gd name="T9" fmla="*/ 41445 h 60"/>
                  <a:gd name="T10" fmla="*/ 63770 w 61"/>
                  <a:gd name="T11" fmla="*/ 52867 h 60"/>
                  <a:gd name="T12" fmla="*/ 53369 w 61"/>
                  <a:gd name="T13" fmla="*/ 60905 h 60"/>
                  <a:gd name="T14" fmla="*/ 46468 w 61"/>
                  <a:gd name="T15" fmla="*/ 63693 h 60"/>
                  <a:gd name="T16" fmla="*/ 38781 w 61"/>
                  <a:gd name="T17" fmla="*/ 66487 h 60"/>
                  <a:gd name="T18" fmla="*/ 35384 w 61"/>
                  <a:gd name="T19" fmla="*/ 72210 h 60"/>
                  <a:gd name="T20" fmla="*/ 31885 w 61"/>
                  <a:gd name="T21" fmla="*/ 83608 h 60"/>
                  <a:gd name="T22" fmla="*/ 21484 w 61"/>
                  <a:gd name="T23" fmla="*/ 83608 h 60"/>
                  <a:gd name="T24" fmla="*/ 14588 w 61"/>
                  <a:gd name="T25" fmla="*/ 94434 h 60"/>
                  <a:gd name="T26" fmla="*/ 14588 w 61"/>
                  <a:gd name="T27" fmla="*/ 105739 h 60"/>
                  <a:gd name="T28" fmla="*/ 6896 w 61"/>
                  <a:gd name="T29" fmla="*/ 113772 h 60"/>
                  <a:gd name="T30" fmla="*/ 0 w 61"/>
                  <a:gd name="T31" fmla="*/ 119476 h 60"/>
                  <a:gd name="T32" fmla="*/ 0 w 61"/>
                  <a:gd name="T33" fmla="*/ 127987 h 60"/>
                  <a:gd name="T34" fmla="*/ 10401 w 61"/>
                  <a:gd name="T35" fmla="*/ 141602 h 60"/>
                  <a:gd name="T36" fmla="*/ 21484 w 61"/>
                  <a:gd name="T37" fmla="*/ 150119 h 60"/>
                  <a:gd name="T38" fmla="*/ 28380 w 61"/>
                  <a:gd name="T39" fmla="*/ 150119 h 60"/>
                  <a:gd name="T40" fmla="*/ 28380 w 61"/>
                  <a:gd name="T41" fmla="*/ 153024 h 60"/>
                  <a:gd name="T42" fmla="*/ 35384 w 61"/>
                  <a:gd name="T43" fmla="*/ 153024 h 60"/>
                  <a:gd name="T44" fmla="*/ 35384 w 61"/>
                  <a:gd name="T45" fmla="*/ 158152 h 60"/>
                  <a:gd name="T46" fmla="*/ 53369 w 61"/>
                  <a:gd name="T47" fmla="*/ 166644 h 60"/>
                  <a:gd name="T48" fmla="*/ 63770 w 61"/>
                  <a:gd name="T49" fmla="*/ 163733 h 60"/>
                  <a:gd name="T50" fmla="*/ 67269 w 61"/>
                  <a:gd name="T51" fmla="*/ 158152 h 60"/>
                  <a:gd name="T52" fmla="*/ 74853 w 61"/>
                  <a:gd name="T53" fmla="*/ 163733 h 60"/>
                  <a:gd name="T54" fmla="*/ 88753 w 61"/>
                  <a:gd name="T55" fmla="*/ 158152 h 60"/>
                  <a:gd name="T56" fmla="*/ 92125 w 61"/>
                  <a:gd name="T57" fmla="*/ 153024 h 60"/>
                  <a:gd name="T58" fmla="*/ 106738 w 61"/>
                  <a:gd name="T59" fmla="*/ 147301 h 60"/>
                  <a:gd name="T60" fmla="*/ 117134 w 61"/>
                  <a:gd name="T61" fmla="*/ 141602 h 60"/>
                  <a:gd name="T62" fmla="*/ 117134 w 61"/>
                  <a:gd name="T63" fmla="*/ 133115 h 60"/>
                  <a:gd name="T64" fmla="*/ 135226 w 61"/>
                  <a:gd name="T65" fmla="*/ 88735 h 60"/>
                  <a:gd name="T66" fmla="*/ 142123 w 61"/>
                  <a:gd name="T67" fmla="*/ 91523 h 60"/>
                  <a:gd name="T68" fmla="*/ 145622 w 61"/>
                  <a:gd name="T69" fmla="*/ 97247 h 60"/>
                  <a:gd name="T70" fmla="*/ 156710 w 61"/>
                  <a:gd name="T71" fmla="*/ 88735 h 60"/>
                  <a:gd name="T72" fmla="*/ 163607 w 61"/>
                  <a:gd name="T73" fmla="*/ 75120 h 60"/>
                  <a:gd name="T74" fmla="*/ 174008 w 61"/>
                  <a:gd name="T75" fmla="*/ 69397 h 60"/>
                  <a:gd name="T76" fmla="*/ 181561 w 61"/>
                  <a:gd name="T77" fmla="*/ 63693 h 60"/>
                  <a:gd name="T78" fmla="*/ 185091 w 61"/>
                  <a:gd name="T79" fmla="*/ 55777 h 60"/>
                  <a:gd name="T80" fmla="*/ 185091 w 61"/>
                  <a:gd name="T81" fmla="*/ 52867 h 60"/>
                  <a:gd name="T82" fmla="*/ 185091 w 61"/>
                  <a:gd name="T83" fmla="*/ 41445 h 60"/>
                  <a:gd name="T84" fmla="*/ 210074 w 61"/>
                  <a:gd name="T85" fmla="*/ 52867 h 60"/>
                  <a:gd name="T86" fmla="*/ 213446 w 61"/>
                  <a:gd name="T87" fmla="*/ 52867 h 60"/>
                  <a:gd name="T88" fmla="*/ 210074 w 61"/>
                  <a:gd name="T89" fmla="*/ 35868 h 60"/>
                  <a:gd name="T90" fmla="*/ 206575 w 61"/>
                  <a:gd name="T91" fmla="*/ 30741 h 60"/>
                  <a:gd name="T92" fmla="*/ 198991 w 61"/>
                  <a:gd name="T93" fmla="*/ 30741 h 60"/>
                  <a:gd name="T94" fmla="*/ 181561 w 61"/>
                  <a:gd name="T95" fmla="*/ 33529 h 60"/>
                  <a:gd name="T96" fmla="*/ 174008 w 61"/>
                  <a:gd name="T97" fmla="*/ 38656 h 60"/>
                  <a:gd name="T98" fmla="*/ 163607 w 61"/>
                  <a:gd name="T99" fmla="*/ 35868 h 60"/>
                  <a:gd name="T100" fmla="*/ 160076 w 61"/>
                  <a:gd name="T101" fmla="*/ 41445 h 60"/>
                  <a:gd name="T102" fmla="*/ 149681 w 61"/>
                  <a:gd name="T103" fmla="*/ 47168 h 60"/>
                  <a:gd name="T104" fmla="*/ 138618 w 61"/>
                  <a:gd name="T105" fmla="*/ 55777 h 60"/>
                  <a:gd name="T106" fmla="*/ 128197 w 61"/>
                  <a:gd name="T107" fmla="*/ 35868 h 60"/>
                  <a:gd name="T108" fmla="*/ 74853 w 61"/>
                  <a:gd name="T109" fmla="*/ 0 h 6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1"/>
                  <a:gd name="T166" fmla="*/ 0 h 60"/>
                  <a:gd name="T167" fmla="*/ 61 w 61"/>
                  <a:gd name="T168" fmla="*/ 60 h 6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1" h="60">
                    <a:moveTo>
                      <a:pt x="21" y="0"/>
                    </a:moveTo>
                    <a:lnTo>
                      <a:pt x="20" y="0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21" y="5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7"/>
                    </a:lnTo>
                    <a:lnTo>
                      <a:pt x="3" y="51"/>
                    </a:lnTo>
                    <a:lnTo>
                      <a:pt x="5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0" y="57"/>
                    </a:lnTo>
                    <a:lnTo>
                      <a:pt x="12" y="59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9" y="57"/>
                    </a:lnTo>
                    <a:lnTo>
                      <a:pt x="20" y="58"/>
                    </a:lnTo>
                    <a:lnTo>
                      <a:pt x="21" y="59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6" y="55"/>
                    </a:lnTo>
                    <a:lnTo>
                      <a:pt x="27" y="56"/>
                    </a:lnTo>
                    <a:lnTo>
                      <a:pt x="30" y="53"/>
                    </a:lnTo>
                    <a:lnTo>
                      <a:pt x="31" y="54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3" y="48"/>
                    </a:lnTo>
                    <a:lnTo>
                      <a:pt x="35" y="43"/>
                    </a:lnTo>
                    <a:lnTo>
                      <a:pt x="38" y="32"/>
                    </a:lnTo>
                    <a:lnTo>
                      <a:pt x="40" y="33"/>
                    </a:lnTo>
                    <a:lnTo>
                      <a:pt x="40" y="34"/>
                    </a:lnTo>
                    <a:lnTo>
                      <a:pt x="41" y="35"/>
                    </a:lnTo>
                    <a:lnTo>
                      <a:pt x="43" y="34"/>
                    </a:lnTo>
                    <a:lnTo>
                      <a:pt x="44" y="32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6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61" y="16"/>
                    </a:lnTo>
                    <a:lnTo>
                      <a:pt x="59" y="13"/>
                    </a:lnTo>
                    <a:lnTo>
                      <a:pt x="59" y="12"/>
                    </a:lnTo>
                    <a:lnTo>
                      <a:pt x="58" y="11"/>
                    </a:lnTo>
                    <a:lnTo>
                      <a:pt x="57" y="12"/>
                    </a:lnTo>
                    <a:lnTo>
                      <a:pt x="56" y="11"/>
                    </a:lnTo>
                    <a:lnTo>
                      <a:pt x="55" y="11"/>
                    </a:lnTo>
                    <a:lnTo>
                      <a:pt x="51" y="12"/>
                    </a:lnTo>
                    <a:lnTo>
                      <a:pt x="50" y="13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21"/>
                    </a:lnTo>
                    <a:lnTo>
                      <a:pt x="36" y="13"/>
                    </a:lnTo>
                    <a:lnTo>
                      <a:pt x="23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3" name="Freeform 20"/>
              <p:cNvSpPr>
                <a:spLocks/>
              </p:cNvSpPr>
              <p:nvPr/>
            </p:nvSpPr>
            <p:spPr bwMode="auto">
              <a:xfrm>
                <a:off x="3425" y="2306"/>
                <a:ext cx="345" cy="302"/>
              </a:xfrm>
              <a:custGeom>
                <a:avLst/>
                <a:gdLst>
                  <a:gd name="T0" fmla="*/ 0 w 67"/>
                  <a:gd name="T1" fmla="*/ 8446 h 62"/>
                  <a:gd name="T2" fmla="*/ 217211 w 67"/>
                  <a:gd name="T3" fmla="*/ 0 h 62"/>
                  <a:gd name="T4" fmla="*/ 217211 w 67"/>
                  <a:gd name="T5" fmla="*/ 2776 h 62"/>
                  <a:gd name="T6" fmla="*/ 220764 w 67"/>
                  <a:gd name="T7" fmla="*/ 5670 h 62"/>
                  <a:gd name="T8" fmla="*/ 224317 w 67"/>
                  <a:gd name="T9" fmla="*/ 8446 h 62"/>
                  <a:gd name="T10" fmla="*/ 220764 w 67"/>
                  <a:gd name="T11" fmla="*/ 13522 h 62"/>
                  <a:gd name="T12" fmla="*/ 217211 w 67"/>
                  <a:gd name="T13" fmla="*/ 16298 h 62"/>
                  <a:gd name="T14" fmla="*/ 210265 w 67"/>
                  <a:gd name="T15" fmla="*/ 21949 h 62"/>
                  <a:gd name="T16" fmla="*/ 210265 w 67"/>
                  <a:gd name="T17" fmla="*/ 24725 h 62"/>
                  <a:gd name="T18" fmla="*/ 242478 w 67"/>
                  <a:gd name="T19" fmla="*/ 24725 h 62"/>
                  <a:gd name="T20" fmla="*/ 242478 w 67"/>
                  <a:gd name="T21" fmla="*/ 24725 h 62"/>
                  <a:gd name="T22" fmla="*/ 242478 w 67"/>
                  <a:gd name="T23" fmla="*/ 27618 h 62"/>
                  <a:gd name="T24" fmla="*/ 239059 w 67"/>
                  <a:gd name="T25" fmla="*/ 32694 h 62"/>
                  <a:gd name="T26" fmla="*/ 235506 w 67"/>
                  <a:gd name="T27" fmla="*/ 35470 h 62"/>
                  <a:gd name="T28" fmla="*/ 231979 w 67"/>
                  <a:gd name="T29" fmla="*/ 46693 h 62"/>
                  <a:gd name="T30" fmla="*/ 224317 w 67"/>
                  <a:gd name="T31" fmla="*/ 52363 h 62"/>
                  <a:gd name="T32" fmla="*/ 224317 w 67"/>
                  <a:gd name="T33" fmla="*/ 60220 h 62"/>
                  <a:gd name="T34" fmla="*/ 224317 w 67"/>
                  <a:gd name="T35" fmla="*/ 68642 h 62"/>
                  <a:gd name="T36" fmla="*/ 224317 w 67"/>
                  <a:gd name="T37" fmla="*/ 68642 h 62"/>
                  <a:gd name="T38" fmla="*/ 217211 w 67"/>
                  <a:gd name="T39" fmla="*/ 71535 h 62"/>
                  <a:gd name="T40" fmla="*/ 217211 w 67"/>
                  <a:gd name="T41" fmla="*/ 74311 h 62"/>
                  <a:gd name="T42" fmla="*/ 206712 w 67"/>
                  <a:gd name="T43" fmla="*/ 79387 h 62"/>
                  <a:gd name="T44" fmla="*/ 206712 w 67"/>
                  <a:gd name="T45" fmla="*/ 87833 h 62"/>
                  <a:gd name="T46" fmla="*/ 206712 w 67"/>
                  <a:gd name="T47" fmla="*/ 95690 h 62"/>
                  <a:gd name="T48" fmla="*/ 202469 w 67"/>
                  <a:gd name="T49" fmla="*/ 98467 h 62"/>
                  <a:gd name="T50" fmla="*/ 195388 w 67"/>
                  <a:gd name="T51" fmla="*/ 104136 h 62"/>
                  <a:gd name="T52" fmla="*/ 188416 w 67"/>
                  <a:gd name="T53" fmla="*/ 109782 h 62"/>
                  <a:gd name="T54" fmla="*/ 184863 w 67"/>
                  <a:gd name="T55" fmla="*/ 112558 h 62"/>
                  <a:gd name="T56" fmla="*/ 184863 w 67"/>
                  <a:gd name="T57" fmla="*/ 117658 h 62"/>
                  <a:gd name="T58" fmla="*/ 180620 w 67"/>
                  <a:gd name="T59" fmla="*/ 123304 h 62"/>
                  <a:gd name="T60" fmla="*/ 180620 w 67"/>
                  <a:gd name="T61" fmla="*/ 126080 h 62"/>
                  <a:gd name="T62" fmla="*/ 177227 w 67"/>
                  <a:gd name="T63" fmla="*/ 134526 h 62"/>
                  <a:gd name="T64" fmla="*/ 173674 w 67"/>
                  <a:gd name="T65" fmla="*/ 139607 h 62"/>
                  <a:gd name="T66" fmla="*/ 177227 w 67"/>
                  <a:gd name="T67" fmla="*/ 148053 h 62"/>
                  <a:gd name="T68" fmla="*/ 180620 w 67"/>
                  <a:gd name="T69" fmla="*/ 150830 h 62"/>
                  <a:gd name="T70" fmla="*/ 180620 w 67"/>
                  <a:gd name="T71" fmla="*/ 156475 h 62"/>
                  <a:gd name="T72" fmla="*/ 180620 w 67"/>
                  <a:gd name="T73" fmla="*/ 156475 h 62"/>
                  <a:gd name="T74" fmla="*/ 180620 w 67"/>
                  <a:gd name="T75" fmla="*/ 159251 h 62"/>
                  <a:gd name="T76" fmla="*/ 180620 w 67"/>
                  <a:gd name="T77" fmla="*/ 159251 h 62"/>
                  <a:gd name="T78" fmla="*/ 177227 w 67"/>
                  <a:gd name="T79" fmla="*/ 164351 h 62"/>
                  <a:gd name="T80" fmla="*/ 180620 w 67"/>
                  <a:gd name="T81" fmla="*/ 167225 h 62"/>
                  <a:gd name="T82" fmla="*/ 28795 w 67"/>
                  <a:gd name="T83" fmla="*/ 169997 h 62"/>
                  <a:gd name="T84" fmla="*/ 28795 w 67"/>
                  <a:gd name="T85" fmla="*/ 145277 h 62"/>
                  <a:gd name="T86" fmla="*/ 21848 w 67"/>
                  <a:gd name="T87" fmla="*/ 142383 h 62"/>
                  <a:gd name="T88" fmla="*/ 14742 w 67"/>
                  <a:gd name="T89" fmla="*/ 145277 h 62"/>
                  <a:gd name="T90" fmla="*/ 14742 w 67"/>
                  <a:gd name="T91" fmla="*/ 145277 h 62"/>
                  <a:gd name="T92" fmla="*/ 6972 w 67"/>
                  <a:gd name="T93" fmla="*/ 139607 h 62"/>
                  <a:gd name="T94" fmla="*/ 6972 w 67"/>
                  <a:gd name="T95" fmla="*/ 60220 h 62"/>
                  <a:gd name="T96" fmla="*/ 0 w 67"/>
                  <a:gd name="T97" fmla="*/ 8446 h 62"/>
                  <a:gd name="T98" fmla="*/ 0 w 67"/>
                  <a:gd name="T99" fmla="*/ 8446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4" name="Freeform 25"/>
              <p:cNvSpPr>
                <a:spLocks/>
              </p:cNvSpPr>
              <p:nvPr/>
            </p:nvSpPr>
            <p:spPr bwMode="auto">
              <a:xfrm>
                <a:off x="2545" y="2306"/>
                <a:ext cx="968" cy="898"/>
              </a:xfrm>
              <a:custGeom>
                <a:avLst/>
                <a:gdLst>
                  <a:gd name="T0" fmla="*/ 602833 w 189"/>
                  <a:gd name="T1" fmla="*/ 138458 h 184"/>
                  <a:gd name="T2" fmla="*/ 560098 w 189"/>
                  <a:gd name="T3" fmla="*/ 129956 h 184"/>
                  <a:gd name="T4" fmla="*/ 531903 w 189"/>
                  <a:gd name="T5" fmla="*/ 135554 h 184"/>
                  <a:gd name="T6" fmla="*/ 511206 w 189"/>
                  <a:gd name="T7" fmla="*/ 135554 h 184"/>
                  <a:gd name="T8" fmla="*/ 503678 w 189"/>
                  <a:gd name="T9" fmla="*/ 135554 h 184"/>
                  <a:gd name="T10" fmla="*/ 493342 w 189"/>
                  <a:gd name="T11" fmla="*/ 129956 h 184"/>
                  <a:gd name="T12" fmla="*/ 482981 w 189"/>
                  <a:gd name="T13" fmla="*/ 141245 h 184"/>
                  <a:gd name="T14" fmla="*/ 475478 w 189"/>
                  <a:gd name="T15" fmla="*/ 132743 h 184"/>
                  <a:gd name="T16" fmla="*/ 454781 w 189"/>
                  <a:gd name="T17" fmla="*/ 129956 h 184"/>
                  <a:gd name="T18" fmla="*/ 440404 w 189"/>
                  <a:gd name="T19" fmla="*/ 127643 h 184"/>
                  <a:gd name="T20" fmla="*/ 419052 w 189"/>
                  <a:gd name="T21" fmla="*/ 121952 h 184"/>
                  <a:gd name="T22" fmla="*/ 405331 w 189"/>
                  <a:gd name="T23" fmla="*/ 119141 h 184"/>
                  <a:gd name="T24" fmla="*/ 383978 w 189"/>
                  <a:gd name="T25" fmla="*/ 113451 h 184"/>
                  <a:gd name="T26" fmla="*/ 373617 w 189"/>
                  <a:gd name="T27" fmla="*/ 104968 h 184"/>
                  <a:gd name="T28" fmla="*/ 352265 w 189"/>
                  <a:gd name="T29" fmla="*/ 99849 h 184"/>
                  <a:gd name="T30" fmla="*/ 204345 w 189"/>
                  <a:gd name="T31" fmla="*/ 0 h 184"/>
                  <a:gd name="T32" fmla="*/ 0 w 189"/>
                  <a:gd name="T33" fmla="*/ 199122 h 184"/>
                  <a:gd name="T34" fmla="*/ 3488 w 189"/>
                  <a:gd name="T35" fmla="*/ 207604 h 184"/>
                  <a:gd name="T36" fmla="*/ 17864 w 189"/>
                  <a:gd name="T37" fmla="*/ 224110 h 184"/>
                  <a:gd name="T38" fmla="*/ 81163 w 189"/>
                  <a:gd name="T39" fmla="*/ 273988 h 184"/>
                  <a:gd name="T40" fmla="*/ 88139 w 189"/>
                  <a:gd name="T41" fmla="*/ 288180 h 184"/>
                  <a:gd name="T42" fmla="*/ 134229 w 189"/>
                  <a:gd name="T43" fmla="*/ 340366 h 184"/>
                  <a:gd name="T44" fmla="*/ 172760 w 189"/>
                  <a:gd name="T45" fmla="*/ 346062 h 184"/>
                  <a:gd name="T46" fmla="*/ 197498 w 189"/>
                  <a:gd name="T47" fmla="*/ 315501 h 184"/>
                  <a:gd name="T48" fmla="*/ 211193 w 189"/>
                  <a:gd name="T49" fmla="*/ 312572 h 184"/>
                  <a:gd name="T50" fmla="*/ 236059 w 189"/>
                  <a:gd name="T51" fmla="*/ 318287 h 184"/>
                  <a:gd name="T52" fmla="*/ 264259 w 189"/>
                  <a:gd name="T53" fmla="*/ 329673 h 184"/>
                  <a:gd name="T54" fmla="*/ 271132 w 189"/>
                  <a:gd name="T55" fmla="*/ 335247 h 184"/>
                  <a:gd name="T56" fmla="*/ 292485 w 189"/>
                  <a:gd name="T57" fmla="*/ 357448 h 184"/>
                  <a:gd name="T58" fmla="*/ 331046 w 189"/>
                  <a:gd name="T59" fmla="*/ 412446 h 184"/>
                  <a:gd name="T60" fmla="*/ 352265 w 189"/>
                  <a:gd name="T61" fmla="*/ 428951 h 184"/>
                  <a:gd name="T62" fmla="*/ 359246 w 189"/>
                  <a:gd name="T63" fmla="*/ 456721 h 184"/>
                  <a:gd name="T64" fmla="*/ 391507 w 189"/>
                  <a:gd name="T65" fmla="*/ 487307 h 184"/>
                  <a:gd name="T66" fmla="*/ 443764 w 189"/>
                  <a:gd name="T67" fmla="*/ 500908 h 184"/>
                  <a:gd name="T68" fmla="*/ 475478 w 189"/>
                  <a:gd name="T69" fmla="*/ 503812 h 184"/>
                  <a:gd name="T70" fmla="*/ 471990 w 189"/>
                  <a:gd name="T71" fmla="*/ 498122 h 184"/>
                  <a:gd name="T72" fmla="*/ 461756 w 189"/>
                  <a:gd name="T73" fmla="*/ 448697 h 184"/>
                  <a:gd name="T74" fmla="*/ 458269 w 189"/>
                  <a:gd name="T75" fmla="*/ 443124 h 184"/>
                  <a:gd name="T76" fmla="*/ 468604 w 189"/>
                  <a:gd name="T77" fmla="*/ 423827 h 184"/>
                  <a:gd name="T78" fmla="*/ 471990 w 189"/>
                  <a:gd name="T79" fmla="*/ 418136 h 184"/>
                  <a:gd name="T80" fmla="*/ 482981 w 189"/>
                  <a:gd name="T81" fmla="*/ 401631 h 184"/>
                  <a:gd name="T82" fmla="*/ 489982 w 189"/>
                  <a:gd name="T83" fmla="*/ 401631 h 184"/>
                  <a:gd name="T84" fmla="*/ 496830 w 189"/>
                  <a:gd name="T85" fmla="*/ 393148 h 184"/>
                  <a:gd name="T86" fmla="*/ 503678 w 189"/>
                  <a:gd name="T87" fmla="*/ 393148 h 184"/>
                  <a:gd name="T88" fmla="*/ 518182 w 189"/>
                  <a:gd name="T89" fmla="*/ 387433 h 184"/>
                  <a:gd name="T90" fmla="*/ 525055 w 189"/>
                  <a:gd name="T91" fmla="*/ 376740 h 184"/>
                  <a:gd name="T92" fmla="*/ 528410 w 189"/>
                  <a:gd name="T93" fmla="*/ 382338 h 184"/>
                  <a:gd name="T94" fmla="*/ 581481 w 189"/>
                  <a:gd name="T95" fmla="*/ 359664 h 184"/>
                  <a:gd name="T96" fmla="*/ 591817 w 189"/>
                  <a:gd name="T97" fmla="*/ 335247 h 184"/>
                  <a:gd name="T98" fmla="*/ 602833 w 189"/>
                  <a:gd name="T99" fmla="*/ 332460 h 184"/>
                  <a:gd name="T100" fmla="*/ 637902 w 189"/>
                  <a:gd name="T101" fmla="*/ 329673 h 184"/>
                  <a:gd name="T102" fmla="*/ 648237 w 189"/>
                  <a:gd name="T103" fmla="*/ 323983 h 184"/>
                  <a:gd name="T104" fmla="*/ 652278 w 189"/>
                  <a:gd name="T105" fmla="*/ 315501 h 184"/>
                  <a:gd name="T106" fmla="*/ 655766 w 189"/>
                  <a:gd name="T107" fmla="*/ 293280 h 184"/>
                  <a:gd name="T108" fmla="*/ 662614 w 189"/>
                  <a:gd name="T109" fmla="*/ 279678 h 184"/>
                  <a:gd name="T110" fmla="*/ 659254 w 189"/>
                  <a:gd name="T111" fmla="*/ 251904 h 184"/>
                  <a:gd name="T112" fmla="*/ 652278 w 189"/>
                  <a:gd name="T113" fmla="*/ 243426 h 184"/>
                  <a:gd name="T114" fmla="*/ 648237 w 189"/>
                  <a:gd name="T115" fmla="*/ 226921 h 184"/>
                  <a:gd name="T116" fmla="*/ 634414 w 189"/>
                  <a:gd name="T117" fmla="*/ 146935 h 184"/>
                  <a:gd name="T118" fmla="*/ 613036 w 189"/>
                  <a:gd name="T119" fmla="*/ 141245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9"/>
                  <a:gd name="T181" fmla="*/ 0 h 184"/>
                  <a:gd name="T182" fmla="*/ 189 w 189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9" h="184">
                    <a:moveTo>
                      <a:pt x="174" y="51"/>
                    </a:moveTo>
                    <a:lnTo>
                      <a:pt x="173" y="51"/>
                    </a:lnTo>
                    <a:lnTo>
                      <a:pt x="172" y="51"/>
                    </a:lnTo>
                    <a:lnTo>
                      <a:pt x="171" y="50"/>
                    </a:lnTo>
                    <a:lnTo>
                      <a:pt x="165" y="47"/>
                    </a:lnTo>
                    <a:lnTo>
                      <a:pt x="164" y="47"/>
                    </a:lnTo>
                    <a:lnTo>
                      <a:pt x="162" y="48"/>
                    </a:lnTo>
                    <a:lnTo>
                      <a:pt x="159" y="47"/>
                    </a:lnTo>
                    <a:lnTo>
                      <a:pt x="158" y="47"/>
                    </a:lnTo>
                    <a:lnTo>
                      <a:pt x="157" y="47"/>
                    </a:lnTo>
                    <a:lnTo>
                      <a:pt x="154" y="48"/>
                    </a:lnTo>
                    <a:lnTo>
                      <a:pt x="151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6" y="49"/>
                    </a:lnTo>
                    <a:lnTo>
                      <a:pt x="145" y="49"/>
                    </a:lnTo>
                    <a:lnTo>
                      <a:pt x="145" y="48"/>
                    </a:lnTo>
                    <a:lnTo>
                      <a:pt x="143" y="48"/>
                    </a:lnTo>
                    <a:lnTo>
                      <a:pt x="143" y="49"/>
                    </a:lnTo>
                    <a:lnTo>
                      <a:pt x="142" y="49"/>
                    </a:lnTo>
                    <a:lnTo>
                      <a:pt x="141" y="48"/>
                    </a:lnTo>
                    <a:lnTo>
                      <a:pt x="140" y="47"/>
                    </a:lnTo>
                    <a:lnTo>
                      <a:pt x="139" y="48"/>
                    </a:lnTo>
                    <a:lnTo>
                      <a:pt x="138" y="49"/>
                    </a:lnTo>
                    <a:lnTo>
                      <a:pt x="138" y="50"/>
                    </a:lnTo>
                    <a:lnTo>
                      <a:pt x="137" y="51"/>
                    </a:lnTo>
                    <a:lnTo>
                      <a:pt x="136" y="50"/>
                    </a:lnTo>
                    <a:lnTo>
                      <a:pt x="137" y="48"/>
                    </a:lnTo>
                    <a:lnTo>
                      <a:pt x="136" y="48"/>
                    </a:lnTo>
                    <a:lnTo>
                      <a:pt x="135" y="48"/>
                    </a:lnTo>
                    <a:lnTo>
                      <a:pt x="134" y="49"/>
                    </a:lnTo>
                    <a:lnTo>
                      <a:pt x="133" y="49"/>
                    </a:lnTo>
                    <a:lnTo>
                      <a:pt x="130" y="46"/>
                    </a:lnTo>
                    <a:lnTo>
                      <a:pt x="129" y="47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5" y="46"/>
                    </a:lnTo>
                    <a:lnTo>
                      <a:pt x="124" y="44"/>
                    </a:lnTo>
                    <a:lnTo>
                      <a:pt x="123" y="44"/>
                    </a:lnTo>
                    <a:lnTo>
                      <a:pt x="120" y="43"/>
                    </a:lnTo>
                    <a:lnTo>
                      <a:pt x="119" y="44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6" y="43"/>
                    </a:lnTo>
                    <a:lnTo>
                      <a:pt x="115" y="43"/>
                    </a:lnTo>
                    <a:lnTo>
                      <a:pt x="113" y="42"/>
                    </a:lnTo>
                    <a:lnTo>
                      <a:pt x="109" y="42"/>
                    </a:lnTo>
                    <a:lnTo>
                      <a:pt x="109" y="41"/>
                    </a:lnTo>
                    <a:lnTo>
                      <a:pt x="108" y="40"/>
                    </a:lnTo>
                    <a:lnTo>
                      <a:pt x="108" y="39"/>
                    </a:lnTo>
                    <a:lnTo>
                      <a:pt x="106" y="38"/>
                    </a:lnTo>
                    <a:lnTo>
                      <a:pt x="105" y="39"/>
                    </a:lnTo>
                    <a:lnTo>
                      <a:pt x="103" y="39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99" y="35"/>
                    </a:lnTo>
                    <a:lnTo>
                      <a:pt x="98" y="35"/>
                    </a:lnTo>
                    <a:lnTo>
                      <a:pt x="99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1" y="76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5"/>
                    </a:lnTo>
                    <a:lnTo>
                      <a:pt x="3" y="77"/>
                    </a:lnTo>
                    <a:lnTo>
                      <a:pt x="4" y="79"/>
                    </a:lnTo>
                    <a:lnTo>
                      <a:pt x="5" y="81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1"/>
                    </a:lnTo>
                    <a:lnTo>
                      <a:pt x="24" y="102"/>
                    </a:lnTo>
                    <a:lnTo>
                      <a:pt x="25" y="104"/>
                    </a:lnTo>
                    <a:lnTo>
                      <a:pt x="25" y="110"/>
                    </a:lnTo>
                    <a:lnTo>
                      <a:pt x="25" y="112"/>
                    </a:lnTo>
                    <a:lnTo>
                      <a:pt x="28" y="115"/>
                    </a:lnTo>
                    <a:lnTo>
                      <a:pt x="38" y="123"/>
                    </a:lnTo>
                    <a:lnTo>
                      <a:pt x="45" y="127"/>
                    </a:lnTo>
                    <a:lnTo>
                      <a:pt x="46" y="127"/>
                    </a:lnTo>
                    <a:lnTo>
                      <a:pt x="48" y="127"/>
                    </a:lnTo>
                    <a:lnTo>
                      <a:pt x="49" y="125"/>
                    </a:lnTo>
                    <a:lnTo>
                      <a:pt x="50" y="124"/>
                    </a:lnTo>
                    <a:lnTo>
                      <a:pt x="53" y="117"/>
                    </a:lnTo>
                    <a:lnTo>
                      <a:pt x="55" y="115"/>
                    </a:lnTo>
                    <a:lnTo>
                      <a:pt x="56" y="114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60" y="113"/>
                    </a:lnTo>
                    <a:lnTo>
                      <a:pt x="61" y="114"/>
                    </a:lnTo>
                    <a:lnTo>
                      <a:pt x="62" y="114"/>
                    </a:lnTo>
                    <a:lnTo>
                      <a:pt x="66" y="115"/>
                    </a:lnTo>
                    <a:lnTo>
                      <a:pt x="67" y="115"/>
                    </a:lnTo>
                    <a:lnTo>
                      <a:pt x="70" y="116"/>
                    </a:lnTo>
                    <a:lnTo>
                      <a:pt x="71" y="116"/>
                    </a:lnTo>
                    <a:lnTo>
                      <a:pt x="74" y="117"/>
                    </a:lnTo>
                    <a:lnTo>
                      <a:pt x="75" y="119"/>
                    </a:lnTo>
                    <a:lnTo>
                      <a:pt x="75" y="120"/>
                    </a:lnTo>
                    <a:lnTo>
                      <a:pt x="76" y="120"/>
                    </a:lnTo>
                    <a:lnTo>
                      <a:pt x="77" y="121"/>
                    </a:lnTo>
                    <a:lnTo>
                      <a:pt x="79" y="123"/>
                    </a:lnTo>
                    <a:lnTo>
                      <a:pt x="82" y="126"/>
                    </a:lnTo>
                    <a:lnTo>
                      <a:pt x="83" y="128"/>
                    </a:lnTo>
                    <a:lnTo>
                      <a:pt x="83" y="129"/>
                    </a:lnTo>
                    <a:lnTo>
                      <a:pt x="88" y="140"/>
                    </a:lnTo>
                    <a:lnTo>
                      <a:pt x="89" y="142"/>
                    </a:lnTo>
                    <a:lnTo>
                      <a:pt x="93" y="147"/>
                    </a:lnTo>
                    <a:lnTo>
                      <a:pt x="94" y="149"/>
                    </a:lnTo>
                    <a:lnTo>
                      <a:pt x="97" y="152"/>
                    </a:lnTo>
                    <a:lnTo>
                      <a:pt x="98" y="153"/>
                    </a:lnTo>
                    <a:lnTo>
                      <a:pt x="99" y="154"/>
                    </a:lnTo>
                    <a:lnTo>
                      <a:pt x="100" y="155"/>
                    </a:lnTo>
                    <a:lnTo>
                      <a:pt x="100" y="159"/>
                    </a:lnTo>
                    <a:lnTo>
                      <a:pt x="101" y="160"/>
                    </a:lnTo>
                    <a:lnTo>
                      <a:pt x="101" y="164"/>
                    </a:lnTo>
                    <a:lnTo>
                      <a:pt x="102" y="165"/>
                    </a:lnTo>
                    <a:lnTo>
                      <a:pt x="105" y="172"/>
                    </a:lnTo>
                    <a:lnTo>
                      <a:pt x="106" y="174"/>
                    </a:lnTo>
                    <a:lnTo>
                      <a:pt x="108" y="174"/>
                    </a:lnTo>
                    <a:lnTo>
                      <a:pt x="111" y="176"/>
                    </a:lnTo>
                    <a:lnTo>
                      <a:pt x="114" y="177"/>
                    </a:lnTo>
                    <a:lnTo>
                      <a:pt x="119" y="180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30" y="183"/>
                    </a:lnTo>
                    <a:lnTo>
                      <a:pt x="132" y="184"/>
                    </a:lnTo>
                    <a:lnTo>
                      <a:pt x="133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4" y="180"/>
                    </a:lnTo>
                    <a:lnTo>
                      <a:pt x="133" y="178"/>
                    </a:lnTo>
                    <a:lnTo>
                      <a:pt x="130" y="170"/>
                    </a:lnTo>
                    <a:lnTo>
                      <a:pt x="129" y="167"/>
                    </a:lnTo>
                    <a:lnTo>
                      <a:pt x="131" y="162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59"/>
                    </a:lnTo>
                    <a:lnTo>
                      <a:pt x="132" y="158"/>
                    </a:lnTo>
                    <a:lnTo>
                      <a:pt x="133" y="153"/>
                    </a:lnTo>
                    <a:lnTo>
                      <a:pt x="132" y="153"/>
                    </a:lnTo>
                    <a:lnTo>
                      <a:pt x="132" y="151"/>
                    </a:lnTo>
                    <a:lnTo>
                      <a:pt x="133" y="150"/>
                    </a:lnTo>
                    <a:lnTo>
                      <a:pt x="134" y="151"/>
                    </a:lnTo>
                    <a:lnTo>
                      <a:pt x="137" y="149"/>
                    </a:lnTo>
                    <a:lnTo>
                      <a:pt x="137" y="147"/>
                    </a:lnTo>
                    <a:lnTo>
                      <a:pt x="136" y="146"/>
                    </a:lnTo>
                    <a:lnTo>
                      <a:pt x="137" y="145"/>
                    </a:lnTo>
                    <a:lnTo>
                      <a:pt x="138" y="145"/>
                    </a:lnTo>
                    <a:lnTo>
                      <a:pt x="138" y="144"/>
                    </a:lnTo>
                    <a:lnTo>
                      <a:pt x="139" y="145"/>
                    </a:lnTo>
                    <a:lnTo>
                      <a:pt x="140" y="145"/>
                    </a:lnTo>
                    <a:lnTo>
                      <a:pt x="141" y="144"/>
                    </a:lnTo>
                    <a:lnTo>
                      <a:pt x="141" y="142"/>
                    </a:lnTo>
                    <a:lnTo>
                      <a:pt x="142" y="141"/>
                    </a:lnTo>
                    <a:lnTo>
                      <a:pt x="142" y="142"/>
                    </a:lnTo>
                    <a:lnTo>
                      <a:pt x="143" y="142"/>
                    </a:lnTo>
                    <a:lnTo>
                      <a:pt x="146" y="141"/>
                    </a:lnTo>
                    <a:lnTo>
                      <a:pt x="147" y="141"/>
                    </a:lnTo>
                    <a:lnTo>
                      <a:pt x="147" y="140"/>
                    </a:lnTo>
                    <a:lnTo>
                      <a:pt x="145" y="139"/>
                    </a:lnTo>
                    <a:lnTo>
                      <a:pt x="145" y="138"/>
                    </a:lnTo>
                    <a:lnTo>
                      <a:pt x="148" y="137"/>
                    </a:lnTo>
                    <a:lnTo>
                      <a:pt x="149" y="136"/>
                    </a:lnTo>
                    <a:lnTo>
                      <a:pt x="150" y="136"/>
                    </a:lnTo>
                    <a:lnTo>
                      <a:pt x="149" y="137"/>
                    </a:lnTo>
                    <a:lnTo>
                      <a:pt x="150" y="138"/>
                    </a:lnTo>
                    <a:lnTo>
                      <a:pt x="151" y="137"/>
                    </a:lnTo>
                    <a:lnTo>
                      <a:pt x="156" y="135"/>
                    </a:lnTo>
                    <a:lnTo>
                      <a:pt x="165" y="130"/>
                    </a:lnTo>
                    <a:lnTo>
                      <a:pt x="165" y="128"/>
                    </a:lnTo>
                    <a:lnTo>
                      <a:pt x="169" y="124"/>
                    </a:lnTo>
                    <a:lnTo>
                      <a:pt x="168" y="121"/>
                    </a:lnTo>
                    <a:lnTo>
                      <a:pt x="168" y="119"/>
                    </a:lnTo>
                    <a:lnTo>
                      <a:pt x="171" y="118"/>
                    </a:lnTo>
                    <a:lnTo>
                      <a:pt x="171" y="120"/>
                    </a:lnTo>
                    <a:lnTo>
                      <a:pt x="171" y="121"/>
                    </a:lnTo>
                    <a:lnTo>
                      <a:pt x="174" y="121"/>
                    </a:lnTo>
                    <a:lnTo>
                      <a:pt x="175" y="122"/>
                    </a:lnTo>
                    <a:lnTo>
                      <a:pt x="181" y="119"/>
                    </a:lnTo>
                    <a:lnTo>
                      <a:pt x="185" y="119"/>
                    </a:lnTo>
                    <a:lnTo>
                      <a:pt x="184" y="118"/>
                    </a:lnTo>
                    <a:lnTo>
                      <a:pt x="184" y="117"/>
                    </a:lnTo>
                    <a:lnTo>
                      <a:pt x="184" y="116"/>
                    </a:lnTo>
                    <a:lnTo>
                      <a:pt x="184" y="115"/>
                    </a:lnTo>
                    <a:lnTo>
                      <a:pt x="185" y="114"/>
                    </a:lnTo>
                    <a:lnTo>
                      <a:pt x="187" y="110"/>
                    </a:lnTo>
                    <a:lnTo>
                      <a:pt x="186" y="108"/>
                    </a:lnTo>
                    <a:lnTo>
                      <a:pt x="186" y="107"/>
                    </a:lnTo>
                    <a:lnTo>
                      <a:pt x="186" y="106"/>
                    </a:lnTo>
                    <a:lnTo>
                      <a:pt x="186" y="105"/>
                    </a:lnTo>
                    <a:lnTo>
                      <a:pt x="186" y="103"/>
                    </a:lnTo>
                    <a:lnTo>
                      <a:pt x="187" y="102"/>
                    </a:lnTo>
                    <a:lnTo>
                      <a:pt x="188" y="101"/>
                    </a:lnTo>
                    <a:lnTo>
                      <a:pt x="189" y="98"/>
                    </a:lnTo>
                    <a:lnTo>
                      <a:pt x="189" y="96"/>
                    </a:lnTo>
                    <a:lnTo>
                      <a:pt x="188" y="93"/>
                    </a:lnTo>
                    <a:lnTo>
                      <a:pt x="187" y="91"/>
                    </a:lnTo>
                    <a:lnTo>
                      <a:pt x="186" y="91"/>
                    </a:lnTo>
                    <a:lnTo>
                      <a:pt x="187" y="90"/>
                    </a:lnTo>
                    <a:lnTo>
                      <a:pt x="186" y="89"/>
                    </a:lnTo>
                    <a:lnTo>
                      <a:pt x="185" y="88"/>
                    </a:lnTo>
                    <a:lnTo>
                      <a:pt x="184" y="87"/>
                    </a:lnTo>
                    <a:lnTo>
                      <a:pt x="184" y="86"/>
                    </a:lnTo>
                    <a:lnTo>
                      <a:pt x="185" y="85"/>
                    </a:lnTo>
                    <a:lnTo>
                      <a:pt x="184" y="82"/>
                    </a:lnTo>
                    <a:lnTo>
                      <a:pt x="181" y="80"/>
                    </a:lnTo>
                    <a:lnTo>
                      <a:pt x="181" y="79"/>
                    </a:lnTo>
                    <a:lnTo>
                      <a:pt x="180" y="62"/>
                    </a:lnTo>
                    <a:lnTo>
                      <a:pt x="180" y="53"/>
                    </a:lnTo>
                    <a:lnTo>
                      <a:pt x="178" y="52"/>
                    </a:lnTo>
                    <a:lnTo>
                      <a:pt x="176" y="53"/>
                    </a:lnTo>
                    <a:lnTo>
                      <a:pt x="174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045" name="Group 28"/>
              <p:cNvGrpSpPr>
                <a:grpSpLocks/>
              </p:cNvGrpSpPr>
              <p:nvPr/>
            </p:nvGrpSpPr>
            <p:grpSpPr bwMode="auto">
              <a:xfrm>
                <a:off x="720" y="2448"/>
                <a:ext cx="1266" cy="876"/>
                <a:chOff x="768" y="2832"/>
                <a:chExt cx="1203" cy="876"/>
              </a:xfrm>
            </p:grpSpPr>
            <p:sp>
              <p:nvSpPr>
                <p:cNvPr id="42057" name="Freeform 29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38162 w 188"/>
                    <a:gd name="T1" fmla="*/ 85269 h 160"/>
                    <a:gd name="T2" fmla="*/ 71253 w 188"/>
                    <a:gd name="T3" fmla="*/ 110180 h 160"/>
                    <a:gd name="T4" fmla="*/ 49342 w 188"/>
                    <a:gd name="T5" fmla="*/ 137743 h 160"/>
                    <a:gd name="T6" fmla="*/ 43798 w 188"/>
                    <a:gd name="T7" fmla="*/ 118638 h 160"/>
                    <a:gd name="T8" fmla="*/ 13477 w 188"/>
                    <a:gd name="T9" fmla="*/ 151432 h 160"/>
                    <a:gd name="T10" fmla="*/ 30322 w 188"/>
                    <a:gd name="T11" fmla="*/ 176222 h 160"/>
                    <a:gd name="T12" fmla="*/ 73550 w 188"/>
                    <a:gd name="T13" fmla="*/ 167763 h 160"/>
                    <a:gd name="T14" fmla="*/ 60074 w 188"/>
                    <a:gd name="T15" fmla="*/ 203911 h 160"/>
                    <a:gd name="T16" fmla="*/ 49342 w 188"/>
                    <a:gd name="T17" fmla="*/ 217454 h 160"/>
                    <a:gd name="T18" fmla="*/ 27431 w 188"/>
                    <a:gd name="T19" fmla="*/ 225917 h 160"/>
                    <a:gd name="T20" fmla="*/ 16251 w 188"/>
                    <a:gd name="T21" fmla="*/ 269953 h 160"/>
                    <a:gd name="T22" fmla="*/ 30322 w 188"/>
                    <a:gd name="T23" fmla="*/ 294859 h 160"/>
                    <a:gd name="T24" fmla="*/ 60074 w 188"/>
                    <a:gd name="T25" fmla="*/ 308407 h 160"/>
                    <a:gd name="T26" fmla="*/ 60074 w 188"/>
                    <a:gd name="T27" fmla="*/ 330413 h 160"/>
                    <a:gd name="T28" fmla="*/ 95345 w 188"/>
                    <a:gd name="T29" fmla="*/ 338876 h 160"/>
                    <a:gd name="T30" fmla="*/ 114482 w 188"/>
                    <a:gd name="T31" fmla="*/ 343985 h 160"/>
                    <a:gd name="T32" fmla="*/ 79094 w 188"/>
                    <a:gd name="T33" fmla="*/ 387996 h 160"/>
                    <a:gd name="T34" fmla="*/ 51639 w 188"/>
                    <a:gd name="T35" fmla="*/ 404917 h 160"/>
                    <a:gd name="T36" fmla="*/ 8410 w 188"/>
                    <a:gd name="T37" fmla="*/ 426928 h 160"/>
                    <a:gd name="T38" fmla="*/ 8410 w 188"/>
                    <a:gd name="T39" fmla="*/ 440495 h 160"/>
                    <a:gd name="T40" fmla="*/ 79094 w 188"/>
                    <a:gd name="T41" fmla="*/ 410026 h 160"/>
                    <a:gd name="T42" fmla="*/ 169489 w 188"/>
                    <a:gd name="T43" fmla="*/ 330413 h 160"/>
                    <a:gd name="T44" fmla="*/ 161055 w 188"/>
                    <a:gd name="T45" fmla="*/ 321974 h 160"/>
                    <a:gd name="T46" fmla="*/ 210396 w 188"/>
                    <a:gd name="T47" fmla="*/ 261495 h 160"/>
                    <a:gd name="T48" fmla="*/ 196350 w 188"/>
                    <a:gd name="T49" fmla="*/ 277821 h 160"/>
                    <a:gd name="T50" fmla="*/ 199217 w 188"/>
                    <a:gd name="T51" fmla="*/ 299944 h 160"/>
                    <a:gd name="T52" fmla="*/ 196350 w 188"/>
                    <a:gd name="T53" fmla="*/ 314086 h 160"/>
                    <a:gd name="T54" fmla="*/ 235077 w 188"/>
                    <a:gd name="T55" fmla="*/ 291959 h 160"/>
                    <a:gd name="T56" fmla="*/ 235077 w 188"/>
                    <a:gd name="T57" fmla="*/ 269953 h 160"/>
                    <a:gd name="T58" fmla="*/ 292381 w 188"/>
                    <a:gd name="T59" fmla="*/ 283501 h 160"/>
                    <a:gd name="T60" fmla="*/ 330539 w 188"/>
                    <a:gd name="T61" fmla="*/ 277821 h 160"/>
                    <a:gd name="T62" fmla="*/ 396132 w 188"/>
                    <a:gd name="T63" fmla="*/ 299944 h 160"/>
                    <a:gd name="T64" fmla="*/ 418043 w 188"/>
                    <a:gd name="T65" fmla="*/ 327634 h 160"/>
                    <a:gd name="T66" fmla="*/ 453436 w 188"/>
                    <a:gd name="T67" fmla="*/ 352443 h 160"/>
                    <a:gd name="T68" fmla="*/ 513388 w 188"/>
                    <a:gd name="T69" fmla="*/ 358122 h 160"/>
                    <a:gd name="T70" fmla="*/ 504978 w 188"/>
                    <a:gd name="T71" fmla="*/ 321974 h 160"/>
                    <a:gd name="T72" fmla="*/ 480867 w 188"/>
                    <a:gd name="T73" fmla="*/ 316865 h 160"/>
                    <a:gd name="T74" fmla="*/ 445026 w 188"/>
                    <a:gd name="T75" fmla="*/ 291959 h 160"/>
                    <a:gd name="T76" fmla="*/ 401203 w 188"/>
                    <a:gd name="T77" fmla="*/ 261495 h 160"/>
                    <a:gd name="T78" fmla="*/ 384952 w 188"/>
                    <a:gd name="T79" fmla="*/ 283501 h 160"/>
                    <a:gd name="T80" fmla="*/ 352333 w 188"/>
                    <a:gd name="T81" fmla="*/ 255811 h 160"/>
                    <a:gd name="T82" fmla="*/ 319243 w 188"/>
                    <a:gd name="T83" fmla="*/ 220238 h 160"/>
                    <a:gd name="T84" fmla="*/ 278311 w 188"/>
                    <a:gd name="T85" fmla="*/ 57583 h 160"/>
                    <a:gd name="T86" fmla="*/ 245785 w 188"/>
                    <a:gd name="T87" fmla="*/ 13548 h 160"/>
                    <a:gd name="T88" fmla="*/ 188509 w 188"/>
                    <a:gd name="T89" fmla="*/ 13548 h 160"/>
                    <a:gd name="T90" fmla="*/ 161055 w 188"/>
                    <a:gd name="T91" fmla="*/ 13548 h 160"/>
                    <a:gd name="T92" fmla="*/ 122892 w 188"/>
                    <a:gd name="T93" fmla="*/ 0 h 160"/>
                    <a:gd name="T94" fmla="*/ 95345 w 188"/>
                    <a:gd name="T95" fmla="*/ 11359 h 160"/>
                    <a:gd name="T96" fmla="*/ 65593 w 188"/>
                    <a:gd name="T97" fmla="*/ 35578 h 160"/>
                    <a:gd name="T98" fmla="*/ 51639 w 188"/>
                    <a:gd name="T99" fmla="*/ 57583 h 160"/>
                    <a:gd name="T100" fmla="*/ 27431 w 188"/>
                    <a:gd name="T101" fmla="*/ 71726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8" name="Freeform 30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6250 w 4"/>
                    <a:gd name="T1" fmla="*/ 4270 h 3"/>
                    <a:gd name="T2" fmla="*/ 6250 w 4"/>
                    <a:gd name="T3" fmla="*/ 2329 h 3"/>
                    <a:gd name="T4" fmla="*/ 6250 w 4"/>
                    <a:gd name="T5" fmla="*/ 2329 h 3"/>
                    <a:gd name="T6" fmla="*/ 6250 w 4"/>
                    <a:gd name="T7" fmla="*/ 2329 h 3"/>
                    <a:gd name="T8" fmla="*/ 6250 w 4"/>
                    <a:gd name="T9" fmla="*/ 2329 h 3"/>
                    <a:gd name="T10" fmla="*/ 6250 w 4"/>
                    <a:gd name="T11" fmla="*/ 2329 h 3"/>
                    <a:gd name="T12" fmla="*/ 6250 w 4"/>
                    <a:gd name="T13" fmla="*/ 2329 h 3"/>
                    <a:gd name="T14" fmla="*/ 3125 w 4"/>
                    <a:gd name="T15" fmla="*/ 0 h 3"/>
                    <a:gd name="T16" fmla="*/ 3125 w 4"/>
                    <a:gd name="T17" fmla="*/ 0 h 3"/>
                    <a:gd name="T18" fmla="*/ 0 w 4"/>
                    <a:gd name="T19" fmla="*/ 2329 h 3"/>
                    <a:gd name="T20" fmla="*/ 0 w 4"/>
                    <a:gd name="T21" fmla="*/ 2329 h 3"/>
                    <a:gd name="T22" fmla="*/ 0 w 4"/>
                    <a:gd name="T23" fmla="*/ 2329 h 3"/>
                    <a:gd name="T24" fmla="*/ 0 w 4"/>
                    <a:gd name="T25" fmla="*/ 2329 h 3"/>
                    <a:gd name="T26" fmla="*/ 0 w 4"/>
                    <a:gd name="T27" fmla="*/ 2329 h 3"/>
                    <a:gd name="T28" fmla="*/ 0 w 4"/>
                    <a:gd name="T29" fmla="*/ 2329 h 3"/>
                    <a:gd name="T30" fmla="*/ 0 w 4"/>
                    <a:gd name="T31" fmla="*/ 4270 h 3"/>
                    <a:gd name="T32" fmla="*/ 0 w 4"/>
                    <a:gd name="T33" fmla="*/ 4270 h 3"/>
                    <a:gd name="T34" fmla="*/ 3125 w 4"/>
                    <a:gd name="T35" fmla="*/ 4270 h 3"/>
                    <a:gd name="T36" fmla="*/ 3125 w 4"/>
                    <a:gd name="T37" fmla="*/ 4270 h 3"/>
                    <a:gd name="T38" fmla="*/ 3125 w 4"/>
                    <a:gd name="T39" fmla="*/ 6599 h 3"/>
                    <a:gd name="T40" fmla="*/ 6250 w 4"/>
                    <a:gd name="T41" fmla="*/ 6599 h 3"/>
                    <a:gd name="T42" fmla="*/ 6250 w 4"/>
                    <a:gd name="T43" fmla="*/ 6599 h 3"/>
                    <a:gd name="T44" fmla="*/ 9375 w 4"/>
                    <a:gd name="T45" fmla="*/ 6599 h 3"/>
                    <a:gd name="T46" fmla="*/ 9375 w 4"/>
                    <a:gd name="T47" fmla="*/ 6599 h 3"/>
                    <a:gd name="T48" fmla="*/ 12500 w 4"/>
                    <a:gd name="T49" fmla="*/ 4270 h 3"/>
                    <a:gd name="T50" fmla="*/ 12500 w 4"/>
                    <a:gd name="T51" fmla="*/ 4270 h 3"/>
                    <a:gd name="T52" fmla="*/ 12500 w 4"/>
                    <a:gd name="T53" fmla="*/ 4270 h 3"/>
                    <a:gd name="T54" fmla="*/ 12500 w 4"/>
                    <a:gd name="T55" fmla="*/ 2329 h 3"/>
                    <a:gd name="T56" fmla="*/ 12500 w 4"/>
                    <a:gd name="T57" fmla="*/ 2329 h 3"/>
                    <a:gd name="T58" fmla="*/ 12500 w 4"/>
                    <a:gd name="T59" fmla="*/ 2329 h 3"/>
                    <a:gd name="T60" fmla="*/ 12500 w 4"/>
                    <a:gd name="T61" fmla="*/ 2329 h 3"/>
                    <a:gd name="T62" fmla="*/ 12500 w 4"/>
                    <a:gd name="T63" fmla="*/ 2329 h 3"/>
                    <a:gd name="T64" fmla="*/ 12500 w 4"/>
                    <a:gd name="T65" fmla="*/ 0 h 3"/>
                    <a:gd name="T66" fmla="*/ 12500 w 4"/>
                    <a:gd name="T67" fmla="*/ 0 h 3"/>
                    <a:gd name="T68" fmla="*/ 12500 w 4"/>
                    <a:gd name="T69" fmla="*/ 0 h 3"/>
                    <a:gd name="T70" fmla="*/ 12500 w 4"/>
                    <a:gd name="T71" fmla="*/ 0 h 3"/>
                    <a:gd name="T72" fmla="*/ 12500 w 4"/>
                    <a:gd name="T73" fmla="*/ 2329 h 3"/>
                    <a:gd name="T74" fmla="*/ 9375 w 4"/>
                    <a:gd name="T75" fmla="*/ 2329 h 3"/>
                    <a:gd name="T76" fmla="*/ 9375 w 4"/>
                    <a:gd name="T77" fmla="*/ 2329 h 3"/>
                    <a:gd name="T78" fmla="*/ 6250 w 4"/>
                    <a:gd name="T79" fmla="*/ 4270 h 3"/>
                    <a:gd name="T80" fmla="*/ 6250 w 4"/>
                    <a:gd name="T81" fmla="*/ 4270 h 3"/>
                    <a:gd name="T82" fmla="*/ 6250 w 4"/>
                    <a:gd name="T83" fmla="*/ 4270 h 3"/>
                    <a:gd name="T84" fmla="*/ 6250 w 4"/>
                    <a:gd name="T85" fmla="*/ 4270 h 3"/>
                    <a:gd name="T86" fmla="*/ 6250 w 4"/>
                    <a:gd name="T87" fmla="*/ 6599 h 3"/>
                    <a:gd name="T88" fmla="*/ 9375 w 4"/>
                    <a:gd name="T89" fmla="*/ 6599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9" name="Freeform 31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17233 w 9"/>
                    <a:gd name="T1" fmla="*/ 0 h 6"/>
                    <a:gd name="T2" fmla="*/ 9928 w 9"/>
                    <a:gd name="T3" fmla="*/ 0 h 6"/>
                    <a:gd name="T4" fmla="*/ 7305 w 9"/>
                    <a:gd name="T5" fmla="*/ 3125 h 6"/>
                    <a:gd name="T6" fmla="*/ 7305 w 9"/>
                    <a:gd name="T7" fmla="*/ 3125 h 6"/>
                    <a:gd name="T8" fmla="*/ 7305 w 9"/>
                    <a:gd name="T9" fmla="*/ 6250 h 6"/>
                    <a:gd name="T10" fmla="*/ 7305 w 9"/>
                    <a:gd name="T11" fmla="*/ 9375 h 6"/>
                    <a:gd name="T12" fmla="*/ 5227 w 9"/>
                    <a:gd name="T13" fmla="*/ 9375 h 6"/>
                    <a:gd name="T14" fmla="*/ 5227 w 9"/>
                    <a:gd name="T15" fmla="*/ 9375 h 6"/>
                    <a:gd name="T16" fmla="*/ 2623 w 9"/>
                    <a:gd name="T17" fmla="*/ 9375 h 6"/>
                    <a:gd name="T18" fmla="*/ 2623 w 9"/>
                    <a:gd name="T19" fmla="*/ 12500 h 6"/>
                    <a:gd name="T20" fmla="*/ 2623 w 9"/>
                    <a:gd name="T21" fmla="*/ 15625 h 6"/>
                    <a:gd name="T22" fmla="*/ 0 w 9"/>
                    <a:gd name="T23" fmla="*/ 15625 h 6"/>
                    <a:gd name="T24" fmla="*/ 0 w 9"/>
                    <a:gd name="T25" fmla="*/ 18750 h 6"/>
                    <a:gd name="T26" fmla="*/ 0 w 9"/>
                    <a:gd name="T27" fmla="*/ 18750 h 6"/>
                    <a:gd name="T28" fmla="*/ 0 w 9"/>
                    <a:gd name="T29" fmla="*/ 18750 h 6"/>
                    <a:gd name="T30" fmla="*/ 0 w 9"/>
                    <a:gd name="T31" fmla="*/ 18750 h 6"/>
                    <a:gd name="T32" fmla="*/ 0 w 9"/>
                    <a:gd name="T33" fmla="*/ 18750 h 6"/>
                    <a:gd name="T34" fmla="*/ 0 w 9"/>
                    <a:gd name="T35" fmla="*/ 18750 h 6"/>
                    <a:gd name="T36" fmla="*/ 0 w 9"/>
                    <a:gd name="T37" fmla="*/ 18750 h 6"/>
                    <a:gd name="T38" fmla="*/ 2623 w 9"/>
                    <a:gd name="T39" fmla="*/ 18750 h 6"/>
                    <a:gd name="T40" fmla="*/ 5227 w 9"/>
                    <a:gd name="T41" fmla="*/ 18750 h 6"/>
                    <a:gd name="T42" fmla="*/ 7305 w 9"/>
                    <a:gd name="T43" fmla="*/ 15625 h 6"/>
                    <a:gd name="T44" fmla="*/ 15155 w 9"/>
                    <a:gd name="T45" fmla="*/ 9375 h 6"/>
                    <a:gd name="T46" fmla="*/ 17233 w 9"/>
                    <a:gd name="T47" fmla="*/ 6250 h 6"/>
                    <a:gd name="T48" fmla="*/ 19861 w 9"/>
                    <a:gd name="T49" fmla="*/ 6250 h 6"/>
                    <a:gd name="T50" fmla="*/ 22346 w 9"/>
                    <a:gd name="T51" fmla="*/ 3125 h 6"/>
                    <a:gd name="T52" fmla="*/ 22346 w 9"/>
                    <a:gd name="T53" fmla="*/ 3125 h 6"/>
                    <a:gd name="T54" fmla="*/ 22346 w 9"/>
                    <a:gd name="T55" fmla="*/ 3125 h 6"/>
                    <a:gd name="T56" fmla="*/ 19861 w 9"/>
                    <a:gd name="T57" fmla="*/ 0 h 6"/>
                    <a:gd name="T58" fmla="*/ 19861 w 9"/>
                    <a:gd name="T59" fmla="*/ 0 h 6"/>
                    <a:gd name="T60" fmla="*/ 19861 w 9"/>
                    <a:gd name="T61" fmla="*/ 0 h 6"/>
                    <a:gd name="T62" fmla="*/ 19861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0" name="Freeform 32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22323 w 9"/>
                    <a:gd name="T1" fmla="*/ 8374 h 7"/>
                    <a:gd name="T2" fmla="*/ 22323 w 9"/>
                    <a:gd name="T3" fmla="*/ 2759 h 7"/>
                    <a:gd name="T4" fmla="*/ 13669 w 9"/>
                    <a:gd name="T5" fmla="*/ 8374 h 7"/>
                    <a:gd name="T6" fmla="*/ 11450 w 9"/>
                    <a:gd name="T7" fmla="*/ 10545 h 7"/>
                    <a:gd name="T8" fmla="*/ 11450 w 9"/>
                    <a:gd name="T9" fmla="*/ 10545 h 7"/>
                    <a:gd name="T10" fmla="*/ 5735 w 9"/>
                    <a:gd name="T11" fmla="*/ 13401 h 7"/>
                    <a:gd name="T12" fmla="*/ 2796 w 9"/>
                    <a:gd name="T13" fmla="*/ 16160 h 7"/>
                    <a:gd name="T14" fmla="*/ 0 w 9"/>
                    <a:gd name="T15" fmla="*/ 16160 h 7"/>
                    <a:gd name="T16" fmla="*/ 5735 w 9"/>
                    <a:gd name="T17" fmla="*/ 16160 h 7"/>
                    <a:gd name="T18" fmla="*/ 8531 w 9"/>
                    <a:gd name="T19" fmla="*/ 13401 h 7"/>
                    <a:gd name="T20" fmla="*/ 16588 w 9"/>
                    <a:gd name="T21" fmla="*/ 10545 h 7"/>
                    <a:gd name="T22" fmla="*/ 22323 w 9"/>
                    <a:gd name="T23" fmla="*/ 8374 h 7"/>
                    <a:gd name="T24" fmla="*/ 22323 w 9"/>
                    <a:gd name="T25" fmla="*/ 8374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1" name="Freeform 33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22006 w 8"/>
                    <a:gd name="T1" fmla="*/ 5418 h 6"/>
                    <a:gd name="T2" fmla="*/ 22006 w 8"/>
                    <a:gd name="T3" fmla="*/ 2712 h 6"/>
                    <a:gd name="T4" fmla="*/ 22006 w 8"/>
                    <a:gd name="T5" fmla="*/ 2712 h 6"/>
                    <a:gd name="T6" fmla="*/ 22006 w 8"/>
                    <a:gd name="T7" fmla="*/ 0 h 6"/>
                    <a:gd name="T8" fmla="*/ 22006 w 8"/>
                    <a:gd name="T9" fmla="*/ 0 h 6"/>
                    <a:gd name="T10" fmla="*/ 22006 w 8"/>
                    <a:gd name="T11" fmla="*/ 0 h 6"/>
                    <a:gd name="T12" fmla="*/ 22006 w 8"/>
                    <a:gd name="T13" fmla="*/ 0 h 6"/>
                    <a:gd name="T14" fmla="*/ 22006 w 8"/>
                    <a:gd name="T15" fmla="*/ 0 h 6"/>
                    <a:gd name="T16" fmla="*/ 22006 w 8"/>
                    <a:gd name="T17" fmla="*/ 0 h 6"/>
                    <a:gd name="T18" fmla="*/ 22006 w 8"/>
                    <a:gd name="T19" fmla="*/ 0 h 6"/>
                    <a:gd name="T20" fmla="*/ 19227 w 8"/>
                    <a:gd name="T21" fmla="*/ 0 h 6"/>
                    <a:gd name="T22" fmla="*/ 19227 w 8"/>
                    <a:gd name="T23" fmla="*/ 0 h 6"/>
                    <a:gd name="T24" fmla="*/ 16326 w 8"/>
                    <a:gd name="T25" fmla="*/ 0 h 6"/>
                    <a:gd name="T26" fmla="*/ 13548 w 8"/>
                    <a:gd name="T27" fmla="*/ 2712 h 6"/>
                    <a:gd name="T28" fmla="*/ 13548 w 8"/>
                    <a:gd name="T29" fmla="*/ 5418 h 6"/>
                    <a:gd name="T30" fmla="*/ 13548 w 8"/>
                    <a:gd name="T31" fmla="*/ 5418 h 6"/>
                    <a:gd name="T32" fmla="*/ 11242 w 8"/>
                    <a:gd name="T33" fmla="*/ 5418 h 6"/>
                    <a:gd name="T34" fmla="*/ 11242 w 8"/>
                    <a:gd name="T35" fmla="*/ 5418 h 6"/>
                    <a:gd name="T36" fmla="*/ 11242 w 8"/>
                    <a:gd name="T37" fmla="*/ 5418 h 6"/>
                    <a:gd name="T38" fmla="*/ 11242 w 8"/>
                    <a:gd name="T39" fmla="*/ 8130 h 6"/>
                    <a:gd name="T40" fmla="*/ 11242 w 8"/>
                    <a:gd name="T41" fmla="*/ 8130 h 6"/>
                    <a:gd name="T42" fmla="*/ 11242 w 8"/>
                    <a:gd name="T43" fmla="*/ 8130 h 6"/>
                    <a:gd name="T44" fmla="*/ 11242 w 8"/>
                    <a:gd name="T45" fmla="*/ 8130 h 6"/>
                    <a:gd name="T46" fmla="*/ 5679 w 8"/>
                    <a:gd name="T47" fmla="*/ 10397 h 6"/>
                    <a:gd name="T48" fmla="*/ 5679 w 8"/>
                    <a:gd name="T49" fmla="*/ 10397 h 6"/>
                    <a:gd name="T50" fmla="*/ 5679 w 8"/>
                    <a:gd name="T51" fmla="*/ 10397 h 6"/>
                    <a:gd name="T52" fmla="*/ 5679 w 8"/>
                    <a:gd name="T53" fmla="*/ 10397 h 6"/>
                    <a:gd name="T54" fmla="*/ 2779 w 8"/>
                    <a:gd name="T55" fmla="*/ 10397 h 6"/>
                    <a:gd name="T56" fmla="*/ 2779 w 8"/>
                    <a:gd name="T57" fmla="*/ 13108 h 6"/>
                    <a:gd name="T58" fmla="*/ 2779 w 8"/>
                    <a:gd name="T59" fmla="*/ 13108 h 6"/>
                    <a:gd name="T60" fmla="*/ 0 w 8"/>
                    <a:gd name="T61" fmla="*/ 13108 h 6"/>
                    <a:gd name="T62" fmla="*/ 0 w 8"/>
                    <a:gd name="T63" fmla="*/ 13108 h 6"/>
                    <a:gd name="T64" fmla="*/ 0 w 8"/>
                    <a:gd name="T65" fmla="*/ 13108 h 6"/>
                    <a:gd name="T66" fmla="*/ 2779 w 8"/>
                    <a:gd name="T67" fmla="*/ 15815 h 6"/>
                    <a:gd name="T68" fmla="*/ 2779 w 8"/>
                    <a:gd name="T69" fmla="*/ 15815 h 6"/>
                    <a:gd name="T70" fmla="*/ 2779 w 8"/>
                    <a:gd name="T71" fmla="*/ 15815 h 6"/>
                    <a:gd name="T72" fmla="*/ 2779 w 8"/>
                    <a:gd name="T73" fmla="*/ 15815 h 6"/>
                    <a:gd name="T74" fmla="*/ 5679 w 8"/>
                    <a:gd name="T75" fmla="*/ 13108 h 6"/>
                    <a:gd name="T76" fmla="*/ 5679 w 8"/>
                    <a:gd name="T77" fmla="*/ 13108 h 6"/>
                    <a:gd name="T78" fmla="*/ 8458 w 8"/>
                    <a:gd name="T79" fmla="*/ 13108 h 6"/>
                    <a:gd name="T80" fmla="*/ 8458 w 8"/>
                    <a:gd name="T81" fmla="*/ 10397 h 6"/>
                    <a:gd name="T82" fmla="*/ 8458 w 8"/>
                    <a:gd name="T83" fmla="*/ 10397 h 6"/>
                    <a:gd name="T84" fmla="*/ 13548 w 8"/>
                    <a:gd name="T85" fmla="*/ 10397 h 6"/>
                    <a:gd name="T86" fmla="*/ 13548 w 8"/>
                    <a:gd name="T87" fmla="*/ 8130 h 6"/>
                    <a:gd name="T88" fmla="*/ 16326 w 8"/>
                    <a:gd name="T89" fmla="*/ 8130 h 6"/>
                    <a:gd name="T90" fmla="*/ 19227 w 8"/>
                    <a:gd name="T91" fmla="*/ 8130 h 6"/>
                    <a:gd name="T92" fmla="*/ 19227 w 8"/>
                    <a:gd name="T93" fmla="*/ 5418 h 6"/>
                    <a:gd name="T94" fmla="*/ 19227 w 8"/>
                    <a:gd name="T95" fmla="*/ 5418 h 6"/>
                    <a:gd name="T96" fmla="*/ 22006 w 8"/>
                    <a:gd name="T97" fmla="*/ 5418 h 6"/>
                    <a:gd name="T98" fmla="*/ 22006 w 8"/>
                    <a:gd name="T99" fmla="*/ 5418 h 6"/>
                    <a:gd name="T100" fmla="*/ 22006 w 8"/>
                    <a:gd name="T101" fmla="*/ 5418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2" name="Freeform 34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3125 w 1"/>
                    <a:gd name="T1" fmla="*/ 0 h 1"/>
                    <a:gd name="T2" fmla="*/ 0 w 1"/>
                    <a:gd name="T3" fmla="*/ 0 h 1"/>
                    <a:gd name="T4" fmla="*/ 0 w 1"/>
                    <a:gd name="T5" fmla="*/ 3125 h 1"/>
                    <a:gd name="T6" fmla="*/ 31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3" name="Freeform 35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3125 w 1"/>
                    <a:gd name="T1" fmla="*/ 0 h 1"/>
                    <a:gd name="T2" fmla="*/ 3125 w 1"/>
                    <a:gd name="T3" fmla="*/ 0 h 1"/>
                    <a:gd name="T4" fmla="*/ 3125 w 1"/>
                    <a:gd name="T5" fmla="*/ 0 h 1"/>
                    <a:gd name="T6" fmla="*/ 31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3125 h 1"/>
                    <a:gd name="T18" fmla="*/ 0 w 1"/>
                    <a:gd name="T19" fmla="*/ 3125 h 1"/>
                    <a:gd name="T20" fmla="*/ 0 w 1"/>
                    <a:gd name="T21" fmla="*/ 3125 h 1"/>
                    <a:gd name="T22" fmla="*/ 0 w 1"/>
                    <a:gd name="T23" fmla="*/ 3125 h 1"/>
                    <a:gd name="T24" fmla="*/ 0 w 1"/>
                    <a:gd name="T25" fmla="*/ 3125 h 1"/>
                    <a:gd name="T26" fmla="*/ 3125 w 1"/>
                    <a:gd name="T27" fmla="*/ 3125 h 1"/>
                    <a:gd name="T28" fmla="*/ 3125 w 1"/>
                    <a:gd name="T29" fmla="*/ 0 h 1"/>
                    <a:gd name="T30" fmla="*/ 3125 w 1"/>
                    <a:gd name="T31" fmla="*/ 0 h 1"/>
                    <a:gd name="T32" fmla="*/ 3125 w 1"/>
                    <a:gd name="T33" fmla="*/ 0 h 1"/>
                    <a:gd name="T34" fmla="*/ 3125 w 1"/>
                    <a:gd name="T35" fmla="*/ 0 h 1"/>
                    <a:gd name="T36" fmla="*/ 31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4" name="Freeform 36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4270 w 3"/>
                    <a:gd name="T1" fmla="*/ 2329 h 3"/>
                    <a:gd name="T2" fmla="*/ 6599 w 3"/>
                    <a:gd name="T3" fmla="*/ 2329 h 3"/>
                    <a:gd name="T4" fmla="*/ 4270 w 3"/>
                    <a:gd name="T5" fmla="*/ 2329 h 3"/>
                    <a:gd name="T6" fmla="*/ 6599 w 3"/>
                    <a:gd name="T7" fmla="*/ 4270 h 3"/>
                    <a:gd name="T8" fmla="*/ 4270 w 3"/>
                    <a:gd name="T9" fmla="*/ 4270 h 3"/>
                    <a:gd name="T10" fmla="*/ 2329 w 3"/>
                    <a:gd name="T11" fmla="*/ 6599 h 3"/>
                    <a:gd name="T12" fmla="*/ 0 w 3"/>
                    <a:gd name="T13" fmla="*/ 6599 h 3"/>
                    <a:gd name="T14" fmla="*/ 2329 w 3"/>
                    <a:gd name="T15" fmla="*/ 2329 h 3"/>
                    <a:gd name="T16" fmla="*/ 4270 w 3"/>
                    <a:gd name="T17" fmla="*/ 2329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5" name="Freeform 37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4270 w 3"/>
                    <a:gd name="T1" fmla="*/ 0 h 2"/>
                    <a:gd name="T2" fmla="*/ 4270 w 3"/>
                    <a:gd name="T3" fmla="*/ 0 h 2"/>
                    <a:gd name="T4" fmla="*/ 4270 w 3"/>
                    <a:gd name="T5" fmla="*/ 0 h 2"/>
                    <a:gd name="T6" fmla="*/ 4270 w 3"/>
                    <a:gd name="T7" fmla="*/ 0 h 2"/>
                    <a:gd name="T8" fmla="*/ 6599 w 3"/>
                    <a:gd name="T9" fmla="*/ 0 h 2"/>
                    <a:gd name="T10" fmla="*/ 6599 w 3"/>
                    <a:gd name="T11" fmla="*/ 0 h 2"/>
                    <a:gd name="T12" fmla="*/ 6599 w 3"/>
                    <a:gd name="T13" fmla="*/ 0 h 2"/>
                    <a:gd name="T14" fmla="*/ 6599 w 3"/>
                    <a:gd name="T15" fmla="*/ 0 h 2"/>
                    <a:gd name="T16" fmla="*/ 6599 w 3"/>
                    <a:gd name="T17" fmla="*/ 0 h 2"/>
                    <a:gd name="T18" fmla="*/ 6599 w 3"/>
                    <a:gd name="T19" fmla="*/ 0 h 2"/>
                    <a:gd name="T20" fmla="*/ 6599 w 3"/>
                    <a:gd name="T21" fmla="*/ 0 h 2"/>
                    <a:gd name="T22" fmla="*/ 4270 w 3"/>
                    <a:gd name="T23" fmla="*/ 0 h 2"/>
                    <a:gd name="T24" fmla="*/ 4270 w 3"/>
                    <a:gd name="T25" fmla="*/ 2002 h 2"/>
                    <a:gd name="T26" fmla="*/ 6599 w 3"/>
                    <a:gd name="T27" fmla="*/ 2002 h 2"/>
                    <a:gd name="T28" fmla="*/ 6599 w 3"/>
                    <a:gd name="T29" fmla="*/ 2002 h 2"/>
                    <a:gd name="T30" fmla="*/ 6599 w 3"/>
                    <a:gd name="T31" fmla="*/ 2002 h 2"/>
                    <a:gd name="T32" fmla="*/ 4270 w 3"/>
                    <a:gd name="T33" fmla="*/ 2002 h 2"/>
                    <a:gd name="T34" fmla="*/ 4270 w 3"/>
                    <a:gd name="T35" fmla="*/ 2002 h 2"/>
                    <a:gd name="T36" fmla="*/ 4270 w 3"/>
                    <a:gd name="T37" fmla="*/ 2002 h 2"/>
                    <a:gd name="T38" fmla="*/ 4270 w 3"/>
                    <a:gd name="T39" fmla="*/ 2002 h 2"/>
                    <a:gd name="T40" fmla="*/ 4270 w 3"/>
                    <a:gd name="T41" fmla="*/ 2002 h 2"/>
                    <a:gd name="T42" fmla="*/ 2329 w 3"/>
                    <a:gd name="T43" fmla="*/ 3645 h 2"/>
                    <a:gd name="T44" fmla="*/ 2329 w 3"/>
                    <a:gd name="T45" fmla="*/ 3645 h 2"/>
                    <a:gd name="T46" fmla="*/ 2329 w 3"/>
                    <a:gd name="T47" fmla="*/ 3645 h 2"/>
                    <a:gd name="T48" fmla="*/ 0 w 3"/>
                    <a:gd name="T49" fmla="*/ 3645 h 2"/>
                    <a:gd name="T50" fmla="*/ 0 w 3"/>
                    <a:gd name="T51" fmla="*/ 3645 h 2"/>
                    <a:gd name="T52" fmla="*/ 0 w 3"/>
                    <a:gd name="T53" fmla="*/ 2002 h 2"/>
                    <a:gd name="T54" fmla="*/ 2329 w 3"/>
                    <a:gd name="T55" fmla="*/ 2002 h 2"/>
                    <a:gd name="T56" fmla="*/ 2329 w 3"/>
                    <a:gd name="T57" fmla="*/ 2002 h 2"/>
                    <a:gd name="T58" fmla="*/ 2329 w 3"/>
                    <a:gd name="T59" fmla="*/ 2002 h 2"/>
                    <a:gd name="T60" fmla="*/ 2329 w 3"/>
                    <a:gd name="T61" fmla="*/ 0 h 2"/>
                    <a:gd name="T62" fmla="*/ 4270 w 3"/>
                    <a:gd name="T63" fmla="*/ 0 h 2"/>
                    <a:gd name="T64" fmla="*/ 4270 w 3"/>
                    <a:gd name="T65" fmla="*/ 0 h 2"/>
                    <a:gd name="T66" fmla="*/ 4270 w 3"/>
                    <a:gd name="T67" fmla="*/ 0 h 2"/>
                    <a:gd name="T68" fmla="*/ 4270 w 3"/>
                    <a:gd name="T69" fmla="*/ 0 h 2"/>
                    <a:gd name="T70" fmla="*/ 4270 w 3"/>
                    <a:gd name="T71" fmla="*/ 0 h 2"/>
                    <a:gd name="T72" fmla="*/ 4270 w 3"/>
                    <a:gd name="T73" fmla="*/ 0 h 2"/>
                    <a:gd name="T74" fmla="*/ 4270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6" name="Freeform 38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7063 w 4"/>
                    <a:gd name="T1" fmla="*/ 3125 h 2"/>
                    <a:gd name="T2" fmla="*/ 7063 w 4"/>
                    <a:gd name="T3" fmla="*/ 0 h 2"/>
                    <a:gd name="T4" fmla="*/ 9633 w 4"/>
                    <a:gd name="T5" fmla="*/ 0 h 2"/>
                    <a:gd name="T6" fmla="*/ 9633 w 4"/>
                    <a:gd name="T7" fmla="*/ 3125 h 2"/>
                    <a:gd name="T8" fmla="*/ 2570 w 4"/>
                    <a:gd name="T9" fmla="*/ 6250 h 2"/>
                    <a:gd name="T10" fmla="*/ 7063 w 4"/>
                    <a:gd name="T11" fmla="*/ 31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7" name="Freeform 39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4270 w 3"/>
                    <a:gd name="T1" fmla="*/ 3125 h 2"/>
                    <a:gd name="T2" fmla="*/ 4270 w 3"/>
                    <a:gd name="T3" fmla="*/ 3125 h 2"/>
                    <a:gd name="T4" fmla="*/ 4270 w 3"/>
                    <a:gd name="T5" fmla="*/ 0 h 2"/>
                    <a:gd name="T6" fmla="*/ 4270 w 3"/>
                    <a:gd name="T7" fmla="*/ 0 h 2"/>
                    <a:gd name="T8" fmla="*/ 4270 w 3"/>
                    <a:gd name="T9" fmla="*/ 0 h 2"/>
                    <a:gd name="T10" fmla="*/ 4270 w 3"/>
                    <a:gd name="T11" fmla="*/ 0 h 2"/>
                    <a:gd name="T12" fmla="*/ 4270 w 3"/>
                    <a:gd name="T13" fmla="*/ 0 h 2"/>
                    <a:gd name="T14" fmla="*/ 6599 w 3"/>
                    <a:gd name="T15" fmla="*/ 0 h 2"/>
                    <a:gd name="T16" fmla="*/ 6599 w 3"/>
                    <a:gd name="T17" fmla="*/ 0 h 2"/>
                    <a:gd name="T18" fmla="*/ 6599 w 3"/>
                    <a:gd name="T19" fmla="*/ 0 h 2"/>
                    <a:gd name="T20" fmla="*/ 6599 w 3"/>
                    <a:gd name="T21" fmla="*/ 3125 h 2"/>
                    <a:gd name="T22" fmla="*/ 6599 w 3"/>
                    <a:gd name="T23" fmla="*/ 3125 h 2"/>
                    <a:gd name="T24" fmla="*/ 6599 w 3"/>
                    <a:gd name="T25" fmla="*/ 3125 h 2"/>
                    <a:gd name="T26" fmla="*/ 6599 w 3"/>
                    <a:gd name="T27" fmla="*/ 3125 h 2"/>
                    <a:gd name="T28" fmla="*/ 4270 w 3"/>
                    <a:gd name="T29" fmla="*/ 6250 h 2"/>
                    <a:gd name="T30" fmla="*/ 2329 w 3"/>
                    <a:gd name="T31" fmla="*/ 6250 h 2"/>
                    <a:gd name="T32" fmla="*/ 0 w 3"/>
                    <a:gd name="T33" fmla="*/ 6250 h 2"/>
                    <a:gd name="T34" fmla="*/ 0 w 3"/>
                    <a:gd name="T35" fmla="*/ 6250 h 2"/>
                    <a:gd name="T36" fmla="*/ 0 w 3"/>
                    <a:gd name="T37" fmla="*/ 6250 h 2"/>
                    <a:gd name="T38" fmla="*/ 0 w 3"/>
                    <a:gd name="T39" fmla="*/ 6250 h 2"/>
                    <a:gd name="T40" fmla="*/ 0 w 3"/>
                    <a:gd name="T41" fmla="*/ 6250 h 2"/>
                    <a:gd name="T42" fmla="*/ 0 w 3"/>
                    <a:gd name="T43" fmla="*/ 6250 h 2"/>
                    <a:gd name="T44" fmla="*/ 2329 w 3"/>
                    <a:gd name="T45" fmla="*/ 6250 h 2"/>
                    <a:gd name="T46" fmla="*/ 4270 w 3"/>
                    <a:gd name="T47" fmla="*/ 3125 h 2"/>
                    <a:gd name="T48" fmla="*/ 4270 w 3"/>
                    <a:gd name="T49" fmla="*/ 3125 h 2"/>
                    <a:gd name="T50" fmla="*/ 4270 w 3"/>
                    <a:gd name="T51" fmla="*/ 3125 h 2"/>
                    <a:gd name="T52" fmla="*/ 4270 w 3"/>
                    <a:gd name="T53" fmla="*/ 3125 h 2"/>
                    <a:gd name="T54" fmla="*/ 4270 w 3"/>
                    <a:gd name="T55" fmla="*/ 31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8" name="Freeform 40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3125 w 2"/>
                    <a:gd name="T1" fmla="*/ 3125 h 3"/>
                    <a:gd name="T2" fmla="*/ 0 w 2"/>
                    <a:gd name="T3" fmla="*/ 0 h 3"/>
                    <a:gd name="T4" fmla="*/ 0 w 2"/>
                    <a:gd name="T5" fmla="*/ 0 h 3"/>
                    <a:gd name="T6" fmla="*/ 3125 w 2"/>
                    <a:gd name="T7" fmla="*/ 6250 h 3"/>
                    <a:gd name="T8" fmla="*/ 0 w 2"/>
                    <a:gd name="T9" fmla="*/ 6250 h 3"/>
                    <a:gd name="T10" fmla="*/ 0 w 2"/>
                    <a:gd name="T11" fmla="*/ 6250 h 3"/>
                    <a:gd name="T12" fmla="*/ 0 w 2"/>
                    <a:gd name="T13" fmla="*/ 9375 h 3"/>
                    <a:gd name="T14" fmla="*/ 3125 w 2"/>
                    <a:gd name="T15" fmla="*/ 9375 h 3"/>
                    <a:gd name="T16" fmla="*/ 3125 w 2"/>
                    <a:gd name="T17" fmla="*/ 9375 h 3"/>
                    <a:gd name="T18" fmla="*/ 6250 w 2"/>
                    <a:gd name="T19" fmla="*/ 9375 h 3"/>
                    <a:gd name="T20" fmla="*/ 6250 w 2"/>
                    <a:gd name="T21" fmla="*/ 3125 h 3"/>
                    <a:gd name="T22" fmla="*/ 6250 w 2"/>
                    <a:gd name="T23" fmla="*/ 0 h 3"/>
                    <a:gd name="T24" fmla="*/ 3125 w 2"/>
                    <a:gd name="T25" fmla="*/ 0 h 3"/>
                    <a:gd name="T26" fmla="*/ 3125 w 2"/>
                    <a:gd name="T27" fmla="*/ 31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9" name="Freeform 41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3125 w 2"/>
                    <a:gd name="T1" fmla="*/ 3125 h 3"/>
                    <a:gd name="T2" fmla="*/ 3125 w 2"/>
                    <a:gd name="T3" fmla="*/ 0 h 3"/>
                    <a:gd name="T4" fmla="*/ 3125 w 2"/>
                    <a:gd name="T5" fmla="*/ 0 h 3"/>
                    <a:gd name="T6" fmla="*/ 31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3125 h 3"/>
                    <a:gd name="T14" fmla="*/ 3125 w 2"/>
                    <a:gd name="T15" fmla="*/ 3125 h 3"/>
                    <a:gd name="T16" fmla="*/ 3125 w 2"/>
                    <a:gd name="T17" fmla="*/ 3125 h 3"/>
                    <a:gd name="T18" fmla="*/ 3125 w 2"/>
                    <a:gd name="T19" fmla="*/ 6250 h 3"/>
                    <a:gd name="T20" fmla="*/ 0 w 2"/>
                    <a:gd name="T21" fmla="*/ 6250 h 3"/>
                    <a:gd name="T22" fmla="*/ 0 w 2"/>
                    <a:gd name="T23" fmla="*/ 6250 h 3"/>
                    <a:gd name="T24" fmla="*/ 0 w 2"/>
                    <a:gd name="T25" fmla="*/ 6250 h 3"/>
                    <a:gd name="T26" fmla="*/ 0 w 2"/>
                    <a:gd name="T27" fmla="*/ 6250 h 3"/>
                    <a:gd name="T28" fmla="*/ 0 w 2"/>
                    <a:gd name="T29" fmla="*/ 6250 h 3"/>
                    <a:gd name="T30" fmla="*/ 0 w 2"/>
                    <a:gd name="T31" fmla="*/ 6250 h 3"/>
                    <a:gd name="T32" fmla="*/ 0 w 2"/>
                    <a:gd name="T33" fmla="*/ 9375 h 3"/>
                    <a:gd name="T34" fmla="*/ 3125 w 2"/>
                    <a:gd name="T35" fmla="*/ 9375 h 3"/>
                    <a:gd name="T36" fmla="*/ 3125 w 2"/>
                    <a:gd name="T37" fmla="*/ 9375 h 3"/>
                    <a:gd name="T38" fmla="*/ 3125 w 2"/>
                    <a:gd name="T39" fmla="*/ 9375 h 3"/>
                    <a:gd name="T40" fmla="*/ 3125 w 2"/>
                    <a:gd name="T41" fmla="*/ 9375 h 3"/>
                    <a:gd name="T42" fmla="*/ 3125 w 2"/>
                    <a:gd name="T43" fmla="*/ 9375 h 3"/>
                    <a:gd name="T44" fmla="*/ 6250 w 2"/>
                    <a:gd name="T45" fmla="*/ 9375 h 3"/>
                    <a:gd name="T46" fmla="*/ 6250 w 2"/>
                    <a:gd name="T47" fmla="*/ 6250 h 3"/>
                    <a:gd name="T48" fmla="*/ 6250 w 2"/>
                    <a:gd name="T49" fmla="*/ 3125 h 3"/>
                    <a:gd name="T50" fmla="*/ 6250 w 2"/>
                    <a:gd name="T51" fmla="*/ 3125 h 3"/>
                    <a:gd name="T52" fmla="*/ 6250 w 2"/>
                    <a:gd name="T53" fmla="*/ 3125 h 3"/>
                    <a:gd name="T54" fmla="*/ 6250 w 2"/>
                    <a:gd name="T55" fmla="*/ 0 h 3"/>
                    <a:gd name="T56" fmla="*/ 6250 w 2"/>
                    <a:gd name="T57" fmla="*/ 0 h 3"/>
                    <a:gd name="T58" fmla="*/ 6250 w 2"/>
                    <a:gd name="T59" fmla="*/ 0 h 3"/>
                    <a:gd name="T60" fmla="*/ 3125 w 2"/>
                    <a:gd name="T61" fmla="*/ 0 h 3"/>
                    <a:gd name="T62" fmla="*/ 3125 w 2"/>
                    <a:gd name="T63" fmla="*/ 0 h 3"/>
                    <a:gd name="T64" fmla="*/ 3125 w 2"/>
                    <a:gd name="T65" fmla="*/ 31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0" name="Freeform 42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9375 w 3"/>
                    <a:gd name="T1" fmla="*/ 9375 h 3"/>
                    <a:gd name="T2" fmla="*/ 9375 w 3"/>
                    <a:gd name="T3" fmla="*/ 9375 h 3"/>
                    <a:gd name="T4" fmla="*/ 9375 w 3"/>
                    <a:gd name="T5" fmla="*/ 9375 h 3"/>
                    <a:gd name="T6" fmla="*/ 9375 w 3"/>
                    <a:gd name="T7" fmla="*/ 9375 h 3"/>
                    <a:gd name="T8" fmla="*/ 9375 w 3"/>
                    <a:gd name="T9" fmla="*/ 9375 h 3"/>
                    <a:gd name="T10" fmla="*/ 9375 w 3"/>
                    <a:gd name="T11" fmla="*/ 9375 h 3"/>
                    <a:gd name="T12" fmla="*/ 6250 w 3"/>
                    <a:gd name="T13" fmla="*/ 6250 h 3"/>
                    <a:gd name="T14" fmla="*/ 3125 w 3"/>
                    <a:gd name="T15" fmla="*/ 3125 h 3"/>
                    <a:gd name="T16" fmla="*/ 3125 w 3"/>
                    <a:gd name="T17" fmla="*/ 3125 h 3"/>
                    <a:gd name="T18" fmla="*/ 3125 w 3"/>
                    <a:gd name="T19" fmla="*/ 3125 h 3"/>
                    <a:gd name="T20" fmla="*/ 3125 w 3"/>
                    <a:gd name="T21" fmla="*/ 3125 h 3"/>
                    <a:gd name="T22" fmla="*/ 3125 w 3"/>
                    <a:gd name="T23" fmla="*/ 3125 h 3"/>
                    <a:gd name="T24" fmla="*/ 31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3125 h 3"/>
                    <a:gd name="T42" fmla="*/ 0 w 3"/>
                    <a:gd name="T43" fmla="*/ 3125 h 3"/>
                    <a:gd name="T44" fmla="*/ 0 w 3"/>
                    <a:gd name="T45" fmla="*/ 3125 h 3"/>
                    <a:gd name="T46" fmla="*/ 0 w 3"/>
                    <a:gd name="T47" fmla="*/ 3125 h 3"/>
                    <a:gd name="T48" fmla="*/ 3125 w 3"/>
                    <a:gd name="T49" fmla="*/ 3125 h 3"/>
                    <a:gd name="T50" fmla="*/ 3125 w 3"/>
                    <a:gd name="T51" fmla="*/ 6250 h 3"/>
                    <a:gd name="T52" fmla="*/ 3125 w 3"/>
                    <a:gd name="T53" fmla="*/ 6250 h 3"/>
                    <a:gd name="T54" fmla="*/ 6250 w 3"/>
                    <a:gd name="T55" fmla="*/ 9375 h 3"/>
                    <a:gd name="T56" fmla="*/ 6250 w 3"/>
                    <a:gd name="T57" fmla="*/ 9375 h 3"/>
                    <a:gd name="T58" fmla="*/ 9375 w 3"/>
                    <a:gd name="T59" fmla="*/ 9375 h 3"/>
                    <a:gd name="T60" fmla="*/ 9375 w 3"/>
                    <a:gd name="T61" fmla="*/ 9375 h 3"/>
                    <a:gd name="T62" fmla="*/ 9375 w 3"/>
                    <a:gd name="T63" fmla="*/ 9375 h 3"/>
                    <a:gd name="T64" fmla="*/ 9375 w 3"/>
                    <a:gd name="T65" fmla="*/ 9375 h 3"/>
                    <a:gd name="T66" fmla="*/ 9375 w 3"/>
                    <a:gd name="T67" fmla="*/ 93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1" name="Freeform 43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3125 h 2"/>
                    <a:gd name="T2" fmla="*/ 0 w 4"/>
                    <a:gd name="T3" fmla="*/ 3125 h 2"/>
                    <a:gd name="T4" fmla="*/ 2570 w 4"/>
                    <a:gd name="T5" fmla="*/ 0 h 2"/>
                    <a:gd name="T6" fmla="*/ 2570 w 4"/>
                    <a:gd name="T7" fmla="*/ 0 h 2"/>
                    <a:gd name="T8" fmla="*/ 5030 w 4"/>
                    <a:gd name="T9" fmla="*/ 0 h 2"/>
                    <a:gd name="T10" fmla="*/ 7063 w 4"/>
                    <a:gd name="T11" fmla="*/ 0 h 2"/>
                    <a:gd name="T12" fmla="*/ 7063 w 4"/>
                    <a:gd name="T13" fmla="*/ 0 h 2"/>
                    <a:gd name="T14" fmla="*/ 7063 w 4"/>
                    <a:gd name="T15" fmla="*/ 0 h 2"/>
                    <a:gd name="T16" fmla="*/ 7063 w 4"/>
                    <a:gd name="T17" fmla="*/ 3125 h 2"/>
                    <a:gd name="T18" fmla="*/ 9633 w 4"/>
                    <a:gd name="T19" fmla="*/ 3125 h 2"/>
                    <a:gd name="T20" fmla="*/ 9633 w 4"/>
                    <a:gd name="T21" fmla="*/ 3125 h 2"/>
                    <a:gd name="T22" fmla="*/ 9633 w 4"/>
                    <a:gd name="T23" fmla="*/ 3125 h 2"/>
                    <a:gd name="T24" fmla="*/ 9633 w 4"/>
                    <a:gd name="T25" fmla="*/ 3125 h 2"/>
                    <a:gd name="T26" fmla="*/ 9633 w 4"/>
                    <a:gd name="T27" fmla="*/ 3125 h 2"/>
                    <a:gd name="T28" fmla="*/ 9633 w 4"/>
                    <a:gd name="T29" fmla="*/ 3125 h 2"/>
                    <a:gd name="T30" fmla="*/ 9633 w 4"/>
                    <a:gd name="T31" fmla="*/ 3125 h 2"/>
                    <a:gd name="T32" fmla="*/ 9633 w 4"/>
                    <a:gd name="T33" fmla="*/ 6250 h 2"/>
                    <a:gd name="T34" fmla="*/ 9633 w 4"/>
                    <a:gd name="T35" fmla="*/ 6250 h 2"/>
                    <a:gd name="T36" fmla="*/ 9633 w 4"/>
                    <a:gd name="T37" fmla="*/ 6250 h 2"/>
                    <a:gd name="T38" fmla="*/ 9633 w 4"/>
                    <a:gd name="T39" fmla="*/ 6250 h 2"/>
                    <a:gd name="T40" fmla="*/ 7063 w 4"/>
                    <a:gd name="T41" fmla="*/ 3125 h 2"/>
                    <a:gd name="T42" fmla="*/ 7063 w 4"/>
                    <a:gd name="T43" fmla="*/ 3125 h 2"/>
                    <a:gd name="T44" fmla="*/ 7063 w 4"/>
                    <a:gd name="T45" fmla="*/ 6250 h 2"/>
                    <a:gd name="T46" fmla="*/ 7063 w 4"/>
                    <a:gd name="T47" fmla="*/ 6250 h 2"/>
                    <a:gd name="T48" fmla="*/ 7063 w 4"/>
                    <a:gd name="T49" fmla="*/ 6250 h 2"/>
                    <a:gd name="T50" fmla="*/ 5030 w 4"/>
                    <a:gd name="T51" fmla="*/ 6250 h 2"/>
                    <a:gd name="T52" fmla="*/ 5030 w 4"/>
                    <a:gd name="T53" fmla="*/ 6250 h 2"/>
                    <a:gd name="T54" fmla="*/ 5030 w 4"/>
                    <a:gd name="T55" fmla="*/ 6250 h 2"/>
                    <a:gd name="T56" fmla="*/ 5030 w 4"/>
                    <a:gd name="T57" fmla="*/ 6250 h 2"/>
                    <a:gd name="T58" fmla="*/ 5030 w 4"/>
                    <a:gd name="T59" fmla="*/ 6250 h 2"/>
                    <a:gd name="T60" fmla="*/ 5030 w 4"/>
                    <a:gd name="T61" fmla="*/ 6250 h 2"/>
                    <a:gd name="T62" fmla="*/ 5030 w 4"/>
                    <a:gd name="T63" fmla="*/ 6250 h 2"/>
                    <a:gd name="T64" fmla="*/ 2570 w 4"/>
                    <a:gd name="T65" fmla="*/ 6250 h 2"/>
                    <a:gd name="T66" fmla="*/ 2570 w 4"/>
                    <a:gd name="T67" fmla="*/ 6250 h 2"/>
                    <a:gd name="T68" fmla="*/ 2570 w 4"/>
                    <a:gd name="T69" fmla="*/ 3125 h 2"/>
                    <a:gd name="T70" fmla="*/ 2570 w 4"/>
                    <a:gd name="T71" fmla="*/ 3125 h 2"/>
                    <a:gd name="T72" fmla="*/ 2570 w 4"/>
                    <a:gd name="T73" fmla="*/ 3125 h 2"/>
                    <a:gd name="T74" fmla="*/ 2570 w 4"/>
                    <a:gd name="T75" fmla="*/ 3125 h 2"/>
                    <a:gd name="T76" fmla="*/ 2570 w 4"/>
                    <a:gd name="T77" fmla="*/ 3125 h 2"/>
                    <a:gd name="T78" fmla="*/ 2570 w 4"/>
                    <a:gd name="T79" fmla="*/ 3125 h 2"/>
                    <a:gd name="T80" fmla="*/ 2570 w 4"/>
                    <a:gd name="T81" fmla="*/ 3125 h 2"/>
                    <a:gd name="T82" fmla="*/ 2570 w 4"/>
                    <a:gd name="T83" fmla="*/ 3125 h 2"/>
                    <a:gd name="T84" fmla="*/ 2570 w 4"/>
                    <a:gd name="T85" fmla="*/ 3125 h 2"/>
                    <a:gd name="T86" fmla="*/ 2570 w 4"/>
                    <a:gd name="T87" fmla="*/ 3125 h 2"/>
                    <a:gd name="T88" fmla="*/ 2570 w 4"/>
                    <a:gd name="T89" fmla="*/ 3125 h 2"/>
                    <a:gd name="T90" fmla="*/ 2570 w 4"/>
                    <a:gd name="T91" fmla="*/ 3125 h 2"/>
                    <a:gd name="T92" fmla="*/ 2570 w 4"/>
                    <a:gd name="T93" fmla="*/ 3125 h 2"/>
                    <a:gd name="T94" fmla="*/ 0 w 4"/>
                    <a:gd name="T95" fmla="*/ 3125 h 2"/>
                    <a:gd name="T96" fmla="*/ 0 w 4"/>
                    <a:gd name="T97" fmla="*/ 3125 h 2"/>
                    <a:gd name="T98" fmla="*/ 0 w 4"/>
                    <a:gd name="T99" fmla="*/ 3125 h 2"/>
                    <a:gd name="T100" fmla="*/ 0 w 4"/>
                    <a:gd name="T101" fmla="*/ 3125 h 2"/>
                    <a:gd name="T102" fmla="*/ 0 w 4"/>
                    <a:gd name="T103" fmla="*/ 3125 h 2"/>
                    <a:gd name="T104" fmla="*/ 0 w 4"/>
                    <a:gd name="T105" fmla="*/ 3125 h 2"/>
                    <a:gd name="T106" fmla="*/ 0 w 4"/>
                    <a:gd name="T107" fmla="*/ 3125 h 2"/>
                    <a:gd name="T108" fmla="*/ 0 w 4"/>
                    <a:gd name="T109" fmla="*/ 3125 h 2"/>
                    <a:gd name="T110" fmla="*/ 0 w 4"/>
                    <a:gd name="T111" fmla="*/ 3125 h 2"/>
                    <a:gd name="T112" fmla="*/ 0 w 4"/>
                    <a:gd name="T113" fmla="*/ 3125 h 2"/>
                    <a:gd name="T114" fmla="*/ 0 w 4"/>
                    <a:gd name="T115" fmla="*/ 3125 h 2"/>
                    <a:gd name="T116" fmla="*/ 0 w 4"/>
                    <a:gd name="T117" fmla="*/ 3125 h 2"/>
                    <a:gd name="T118" fmla="*/ 0 w 4"/>
                    <a:gd name="T119" fmla="*/ 3125 h 2"/>
                    <a:gd name="T120" fmla="*/ 0 w 4"/>
                    <a:gd name="T121" fmla="*/ 31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2046" name="Freeform 46"/>
              <p:cNvSpPr>
                <a:spLocks/>
              </p:cNvSpPr>
              <p:nvPr/>
            </p:nvSpPr>
            <p:spPr bwMode="auto">
              <a:xfrm>
                <a:off x="1529" y="1282"/>
                <a:ext cx="554" cy="439"/>
              </a:xfrm>
              <a:custGeom>
                <a:avLst/>
                <a:gdLst>
                  <a:gd name="T0" fmla="*/ 0 w 108"/>
                  <a:gd name="T1" fmla="*/ 185107 h 90"/>
                  <a:gd name="T2" fmla="*/ 0 w 108"/>
                  <a:gd name="T3" fmla="*/ 170951 h 90"/>
                  <a:gd name="T4" fmla="*/ 3498 w 108"/>
                  <a:gd name="T5" fmla="*/ 157367 h 90"/>
                  <a:gd name="T6" fmla="*/ 6894 w 108"/>
                  <a:gd name="T7" fmla="*/ 141021 h 90"/>
                  <a:gd name="T8" fmla="*/ 10393 w 108"/>
                  <a:gd name="T9" fmla="*/ 135310 h 90"/>
                  <a:gd name="T10" fmla="*/ 17943 w 108"/>
                  <a:gd name="T11" fmla="*/ 129622 h 90"/>
                  <a:gd name="T12" fmla="*/ 17943 w 108"/>
                  <a:gd name="T13" fmla="*/ 124530 h 90"/>
                  <a:gd name="T14" fmla="*/ 35364 w 108"/>
                  <a:gd name="T15" fmla="*/ 101907 h 90"/>
                  <a:gd name="T16" fmla="*/ 56836 w 108"/>
                  <a:gd name="T17" fmla="*/ 63362 h 90"/>
                  <a:gd name="T18" fmla="*/ 71256 w 108"/>
                  <a:gd name="T19" fmla="*/ 35618 h 90"/>
                  <a:gd name="T20" fmla="*/ 85178 w 108"/>
                  <a:gd name="T21" fmla="*/ 8468 h 90"/>
                  <a:gd name="T22" fmla="*/ 85178 w 108"/>
                  <a:gd name="T23" fmla="*/ 0 h 90"/>
                  <a:gd name="T24" fmla="*/ 96227 w 108"/>
                  <a:gd name="T25" fmla="*/ 0 h 90"/>
                  <a:gd name="T26" fmla="*/ 106619 w 108"/>
                  <a:gd name="T27" fmla="*/ 2785 h 90"/>
                  <a:gd name="T28" fmla="*/ 110149 w 108"/>
                  <a:gd name="T29" fmla="*/ 5687 h 90"/>
                  <a:gd name="T30" fmla="*/ 124594 w 108"/>
                  <a:gd name="T31" fmla="*/ 13585 h 90"/>
                  <a:gd name="T32" fmla="*/ 124594 w 108"/>
                  <a:gd name="T33" fmla="*/ 22057 h 90"/>
                  <a:gd name="T34" fmla="*/ 128092 w 108"/>
                  <a:gd name="T35" fmla="*/ 38520 h 90"/>
                  <a:gd name="T36" fmla="*/ 153063 w 108"/>
                  <a:gd name="T37" fmla="*/ 44110 h 90"/>
                  <a:gd name="T38" fmla="*/ 170350 w 108"/>
                  <a:gd name="T39" fmla="*/ 44110 h 90"/>
                  <a:gd name="T40" fmla="*/ 191797 w 108"/>
                  <a:gd name="T41" fmla="*/ 49797 h 90"/>
                  <a:gd name="T42" fmla="*/ 216768 w 108"/>
                  <a:gd name="T43" fmla="*/ 49797 h 90"/>
                  <a:gd name="T44" fmla="*/ 230531 w 108"/>
                  <a:gd name="T45" fmla="*/ 52700 h 90"/>
                  <a:gd name="T46" fmla="*/ 241606 w 108"/>
                  <a:gd name="T47" fmla="*/ 49797 h 90"/>
                  <a:gd name="T48" fmla="*/ 251998 w 108"/>
                  <a:gd name="T49" fmla="*/ 52700 h 90"/>
                  <a:gd name="T50" fmla="*/ 263078 w 108"/>
                  <a:gd name="T51" fmla="*/ 49797 h 90"/>
                  <a:gd name="T52" fmla="*/ 270080 w 108"/>
                  <a:gd name="T53" fmla="*/ 52700 h 90"/>
                  <a:gd name="T54" fmla="*/ 280473 w 108"/>
                  <a:gd name="T55" fmla="*/ 52700 h 90"/>
                  <a:gd name="T56" fmla="*/ 369015 w 108"/>
                  <a:gd name="T57" fmla="*/ 66265 h 90"/>
                  <a:gd name="T58" fmla="*/ 373201 w 108"/>
                  <a:gd name="T59" fmla="*/ 74732 h 90"/>
                  <a:gd name="T60" fmla="*/ 383594 w 108"/>
                  <a:gd name="T61" fmla="*/ 77518 h 90"/>
                  <a:gd name="T62" fmla="*/ 362147 w 108"/>
                  <a:gd name="T63" fmla="*/ 110374 h 90"/>
                  <a:gd name="T64" fmla="*/ 358623 w 108"/>
                  <a:gd name="T65" fmla="*/ 116062 h 90"/>
                  <a:gd name="T66" fmla="*/ 348230 w 108"/>
                  <a:gd name="T67" fmla="*/ 121749 h 90"/>
                  <a:gd name="T68" fmla="*/ 333652 w 108"/>
                  <a:gd name="T69" fmla="*/ 141021 h 90"/>
                  <a:gd name="T70" fmla="*/ 344860 w 108"/>
                  <a:gd name="T71" fmla="*/ 146587 h 90"/>
                  <a:gd name="T72" fmla="*/ 344860 w 108"/>
                  <a:gd name="T73" fmla="*/ 151679 h 90"/>
                  <a:gd name="T74" fmla="*/ 340674 w 108"/>
                  <a:gd name="T75" fmla="*/ 154582 h 90"/>
                  <a:gd name="T76" fmla="*/ 337176 w 108"/>
                  <a:gd name="T77" fmla="*/ 165835 h 90"/>
                  <a:gd name="T78" fmla="*/ 184928 w 108"/>
                  <a:gd name="T79" fmla="*/ 223627 h 90"/>
                  <a:gd name="T80" fmla="*/ 3498 w 108"/>
                  <a:gd name="T81" fmla="*/ 187892 h 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90"/>
                  <a:gd name="T125" fmla="*/ 108 w 108"/>
                  <a:gd name="T126" fmla="*/ 90 h 9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90">
                    <a:moveTo>
                      <a:pt x="1" y="68"/>
                    </a:moveTo>
                    <a:lnTo>
                      <a:pt x="0" y="67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1" y="57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9" y="41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20" y="13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3" y="17"/>
                    </a:lnTo>
                    <a:lnTo>
                      <a:pt x="54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6" y="19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18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8" y="28"/>
                    </a:lnTo>
                    <a:lnTo>
                      <a:pt x="108" y="31"/>
                    </a:lnTo>
                    <a:lnTo>
                      <a:pt x="102" y="40"/>
                    </a:lnTo>
                    <a:lnTo>
                      <a:pt x="101" y="41"/>
                    </a:lnTo>
                    <a:lnTo>
                      <a:pt x="101" y="42"/>
                    </a:lnTo>
                    <a:lnTo>
                      <a:pt x="100" y="43"/>
                    </a:lnTo>
                    <a:lnTo>
                      <a:pt x="98" y="44"/>
                    </a:lnTo>
                    <a:lnTo>
                      <a:pt x="95" y="49"/>
                    </a:lnTo>
                    <a:lnTo>
                      <a:pt x="94" y="51"/>
                    </a:lnTo>
                    <a:lnTo>
                      <a:pt x="95" y="52"/>
                    </a:lnTo>
                    <a:lnTo>
                      <a:pt x="97" y="53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7" y="56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5" y="60"/>
                    </a:lnTo>
                    <a:lnTo>
                      <a:pt x="88" y="90"/>
                    </a:lnTo>
                    <a:lnTo>
                      <a:pt x="52" y="81"/>
                    </a:lnTo>
                    <a:lnTo>
                      <a:pt x="1" y="68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7" name="Freeform 52"/>
              <p:cNvSpPr>
                <a:spLocks/>
              </p:cNvSpPr>
              <p:nvPr/>
            </p:nvSpPr>
            <p:spPr bwMode="auto">
              <a:xfrm>
                <a:off x="3467" y="2604"/>
                <a:ext cx="394" cy="322"/>
              </a:xfrm>
              <a:custGeom>
                <a:avLst/>
                <a:gdLst>
                  <a:gd name="T0" fmla="*/ 144030 w 77"/>
                  <a:gd name="T1" fmla="*/ 2786 h 66"/>
                  <a:gd name="T2" fmla="*/ 154213 w 77"/>
                  <a:gd name="T3" fmla="*/ 27755 h 66"/>
                  <a:gd name="T4" fmla="*/ 150861 w 77"/>
                  <a:gd name="T5" fmla="*/ 35654 h 66"/>
                  <a:gd name="T6" fmla="*/ 140545 w 77"/>
                  <a:gd name="T7" fmla="*/ 60624 h 66"/>
                  <a:gd name="T8" fmla="*/ 224150 w 77"/>
                  <a:gd name="T9" fmla="*/ 91165 h 66"/>
                  <a:gd name="T10" fmla="*/ 224150 w 77"/>
                  <a:gd name="T11" fmla="*/ 110446 h 66"/>
                  <a:gd name="T12" fmla="*/ 220799 w 77"/>
                  <a:gd name="T13" fmla="*/ 124604 h 66"/>
                  <a:gd name="T14" fmla="*/ 203647 w 77"/>
                  <a:gd name="T15" fmla="*/ 121823 h 66"/>
                  <a:gd name="T16" fmla="*/ 196816 w 77"/>
                  <a:gd name="T17" fmla="*/ 135411 h 66"/>
                  <a:gd name="T18" fmla="*/ 217314 w 77"/>
                  <a:gd name="T19" fmla="*/ 132630 h 66"/>
                  <a:gd name="T20" fmla="*/ 231769 w 77"/>
                  <a:gd name="T21" fmla="*/ 129722 h 66"/>
                  <a:gd name="T22" fmla="*/ 224150 w 77"/>
                  <a:gd name="T23" fmla="*/ 135411 h 66"/>
                  <a:gd name="T24" fmla="*/ 231769 w 77"/>
                  <a:gd name="T25" fmla="*/ 141099 h 66"/>
                  <a:gd name="T26" fmla="*/ 248788 w 77"/>
                  <a:gd name="T27" fmla="*/ 129722 h 66"/>
                  <a:gd name="T28" fmla="*/ 259784 w 77"/>
                  <a:gd name="T29" fmla="*/ 132630 h 66"/>
                  <a:gd name="T30" fmla="*/ 256433 w 77"/>
                  <a:gd name="T31" fmla="*/ 141099 h 66"/>
                  <a:gd name="T32" fmla="*/ 238600 w 77"/>
                  <a:gd name="T33" fmla="*/ 154692 h 66"/>
                  <a:gd name="T34" fmla="*/ 248788 w 77"/>
                  <a:gd name="T35" fmla="*/ 165952 h 66"/>
                  <a:gd name="T36" fmla="*/ 270100 w 77"/>
                  <a:gd name="T37" fmla="*/ 179637 h 66"/>
                  <a:gd name="T38" fmla="*/ 248788 w 77"/>
                  <a:gd name="T39" fmla="*/ 173948 h 66"/>
                  <a:gd name="T40" fmla="*/ 224150 w 77"/>
                  <a:gd name="T41" fmla="*/ 163166 h 66"/>
                  <a:gd name="T42" fmla="*/ 213835 w 77"/>
                  <a:gd name="T43" fmla="*/ 171045 h 66"/>
                  <a:gd name="T44" fmla="*/ 210483 w 77"/>
                  <a:gd name="T45" fmla="*/ 179637 h 66"/>
                  <a:gd name="T46" fmla="*/ 200167 w 77"/>
                  <a:gd name="T47" fmla="*/ 173948 h 66"/>
                  <a:gd name="T48" fmla="*/ 189166 w 77"/>
                  <a:gd name="T49" fmla="*/ 173948 h 66"/>
                  <a:gd name="T50" fmla="*/ 172019 w 77"/>
                  <a:gd name="T51" fmla="*/ 176758 h 66"/>
                  <a:gd name="T52" fmla="*/ 144030 w 77"/>
                  <a:gd name="T53" fmla="*/ 163166 h 66"/>
                  <a:gd name="T54" fmla="*/ 133034 w 77"/>
                  <a:gd name="T55" fmla="*/ 157477 h 66"/>
                  <a:gd name="T56" fmla="*/ 129549 w 77"/>
                  <a:gd name="T57" fmla="*/ 154692 h 66"/>
                  <a:gd name="T58" fmla="*/ 119234 w 77"/>
                  <a:gd name="T59" fmla="*/ 151886 h 66"/>
                  <a:gd name="T60" fmla="*/ 115882 w 77"/>
                  <a:gd name="T61" fmla="*/ 148979 h 66"/>
                  <a:gd name="T62" fmla="*/ 109051 w 77"/>
                  <a:gd name="T63" fmla="*/ 160380 h 66"/>
                  <a:gd name="T64" fmla="*/ 52786 w 77"/>
                  <a:gd name="T65" fmla="*/ 154692 h 66"/>
                  <a:gd name="T66" fmla="*/ 13667 w 77"/>
                  <a:gd name="T67" fmla="*/ 151886 h 66"/>
                  <a:gd name="T68" fmla="*/ 17832 w 77"/>
                  <a:gd name="T69" fmla="*/ 146788 h 66"/>
                  <a:gd name="T70" fmla="*/ 21312 w 77"/>
                  <a:gd name="T71" fmla="*/ 126941 h 66"/>
                  <a:gd name="T72" fmla="*/ 21312 w 77"/>
                  <a:gd name="T73" fmla="*/ 116135 h 66"/>
                  <a:gd name="T74" fmla="*/ 31469 w 77"/>
                  <a:gd name="T75" fmla="*/ 102542 h 66"/>
                  <a:gd name="T76" fmla="*/ 24663 w 77"/>
                  <a:gd name="T77" fmla="*/ 82691 h 66"/>
                  <a:gd name="T78" fmla="*/ 21312 w 77"/>
                  <a:gd name="T79" fmla="*/ 77573 h 66"/>
                  <a:gd name="T80" fmla="*/ 13667 w 77"/>
                  <a:gd name="T81" fmla="*/ 69098 h 66"/>
                  <a:gd name="T82" fmla="*/ 3485 w 77"/>
                  <a:gd name="T83" fmla="*/ 52725 h 66"/>
                  <a:gd name="T84" fmla="*/ 0 w 77"/>
                  <a:gd name="T85" fmla="*/ 2786 h 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7"/>
                  <a:gd name="T130" fmla="*/ 0 h 66"/>
                  <a:gd name="T131" fmla="*/ 77 w 77"/>
                  <a:gd name="T132" fmla="*/ 66 h 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7" h="66">
                    <a:moveTo>
                      <a:pt x="0" y="1"/>
                    </a:moveTo>
                    <a:lnTo>
                      <a:pt x="42" y="0"/>
                    </a:lnTo>
                    <a:lnTo>
                      <a:pt x="41" y="1"/>
                    </a:lnTo>
                    <a:lnTo>
                      <a:pt x="43" y="5"/>
                    </a:lnTo>
                    <a:lnTo>
                      <a:pt x="43" y="8"/>
                    </a:lnTo>
                    <a:lnTo>
                      <a:pt x="44" y="10"/>
                    </a:lnTo>
                    <a:lnTo>
                      <a:pt x="45" y="11"/>
                    </a:lnTo>
                    <a:lnTo>
                      <a:pt x="45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17"/>
                    </a:lnTo>
                    <a:lnTo>
                      <a:pt x="40" y="22"/>
                    </a:lnTo>
                    <a:lnTo>
                      <a:pt x="37" y="29"/>
                    </a:lnTo>
                    <a:lnTo>
                      <a:pt x="37" y="34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3" y="36"/>
                    </a:lnTo>
                    <a:lnTo>
                      <a:pt x="64" y="40"/>
                    </a:lnTo>
                    <a:lnTo>
                      <a:pt x="66" y="43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60" y="44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8"/>
                    </a:lnTo>
                    <a:lnTo>
                      <a:pt x="63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4" y="49"/>
                    </a:lnTo>
                    <a:lnTo>
                      <a:pt x="65" y="50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8" y="49"/>
                    </a:lnTo>
                    <a:lnTo>
                      <a:pt x="71" y="47"/>
                    </a:lnTo>
                    <a:lnTo>
                      <a:pt x="72" y="47"/>
                    </a:lnTo>
                    <a:lnTo>
                      <a:pt x="73" y="47"/>
                    </a:lnTo>
                    <a:lnTo>
                      <a:pt x="74" y="48"/>
                    </a:lnTo>
                    <a:lnTo>
                      <a:pt x="73" y="49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2" y="51"/>
                    </a:lnTo>
                    <a:lnTo>
                      <a:pt x="70" y="54"/>
                    </a:lnTo>
                    <a:lnTo>
                      <a:pt x="68" y="56"/>
                    </a:lnTo>
                    <a:lnTo>
                      <a:pt x="68" y="57"/>
                    </a:lnTo>
                    <a:lnTo>
                      <a:pt x="68" y="59"/>
                    </a:lnTo>
                    <a:lnTo>
                      <a:pt x="71" y="60"/>
                    </a:lnTo>
                    <a:lnTo>
                      <a:pt x="76" y="62"/>
                    </a:lnTo>
                    <a:lnTo>
                      <a:pt x="77" y="63"/>
                    </a:lnTo>
                    <a:lnTo>
                      <a:pt x="77" y="65"/>
                    </a:lnTo>
                    <a:lnTo>
                      <a:pt x="76" y="65"/>
                    </a:lnTo>
                    <a:lnTo>
                      <a:pt x="72" y="66"/>
                    </a:lnTo>
                    <a:lnTo>
                      <a:pt x="71" y="63"/>
                    </a:lnTo>
                    <a:lnTo>
                      <a:pt x="69" y="62"/>
                    </a:lnTo>
                    <a:lnTo>
                      <a:pt x="65" y="61"/>
                    </a:lnTo>
                    <a:lnTo>
                      <a:pt x="64" y="59"/>
                    </a:lnTo>
                    <a:lnTo>
                      <a:pt x="63" y="59"/>
                    </a:lnTo>
                    <a:lnTo>
                      <a:pt x="62" y="59"/>
                    </a:lnTo>
                    <a:lnTo>
                      <a:pt x="61" y="62"/>
                    </a:lnTo>
                    <a:lnTo>
                      <a:pt x="62" y="63"/>
                    </a:lnTo>
                    <a:lnTo>
                      <a:pt x="60" y="65"/>
                    </a:lnTo>
                    <a:lnTo>
                      <a:pt x="59" y="65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3" y="60"/>
                    </a:lnTo>
                    <a:lnTo>
                      <a:pt x="41" y="59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7" y="55"/>
                    </a:lnTo>
                    <a:lnTo>
                      <a:pt x="36" y="56"/>
                    </a:lnTo>
                    <a:lnTo>
                      <a:pt x="34" y="55"/>
                    </a:lnTo>
                    <a:lnTo>
                      <a:pt x="34" y="54"/>
                    </a:lnTo>
                    <a:lnTo>
                      <a:pt x="33" y="54"/>
                    </a:lnTo>
                    <a:lnTo>
                      <a:pt x="30" y="57"/>
                    </a:lnTo>
                    <a:lnTo>
                      <a:pt x="31" y="58"/>
                    </a:lnTo>
                    <a:lnTo>
                      <a:pt x="27" y="59"/>
                    </a:lnTo>
                    <a:lnTo>
                      <a:pt x="19" y="57"/>
                    </a:lnTo>
                    <a:lnTo>
                      <a:pt x="15" y="56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5" y="53"/>
                    </a:lnTo>
                    <a:lnTo>
                      <a:pt x="7" y="49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6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8" name="Freeform 53"/>
              <p:cNvSpPr>
                <a:spLocks/>
              </p:cNvSpPr>
              <p:nvPr/>
            </p:nvSpPr>
            <p:spPr bwMode="auto">
              <a:xfrm>
                <a:off x="3626" y="1799"/>
                <a:ext cx="277" cy="463"/>
              </a:xfrm>
              <a:custGeom>
                <a:avLst/>
                <a:gdLst>
                  <a:gd name="T0" fmla="*/ 31865 w 54"/>
                  <a:gd name="T1" fmla="*/ 5678 h 95"/>
                  <a:gd name="T2" fmla="*/ 42914 w 54"/>
                  <a:gd name="T3" fmla="*/ 13539 h 95"/>
                  <a:gd name="T4" fmla="*/ 53312 w 54"/>
                  <a:gd name="T5" fmla="*/ 21995 h 95"/>
                  <a:gd name="T6" fmla="*/ 53312 w 54"/>
                  <a:gd name="T7" fmla="*/ 32756 h 95"/>
                  <a:gd name="T8" fmla="*/ 49809 w 54"/>
                  <a:gd name="T9" fmla="*/ 41212 h 95"/>
                  <a:gd name="T10" fmla="*/ 38734 w 54"/>
                  <a:gd name="T11" fmla="*/ 52446 h 95"/>
                  <a:gd name="T12" fmla="*/ 31865 w 54"/>
                  <a:gd name="T13" fmla="*/ 54751 h 95"/>
                  <a:gd name="T14" fmla="*/ 17943 w 54"/>
                  <a:gd name="T15" fmla="*/ 57529 h 95"/>
                  <a:gd name="T16" fmla="*/ 14578 w 54"/>
                  <a:gd name="T17" fmla="*/ 65985 h 95"/>
                  <a:gd name="T18" fmla="*/ 21473 w 54"/>
                  <a:gd name="T19" fmla="*/ 74441 h 95"/>
                  <a:gd name="T20" fmla="*/ 14578 w 54"/>
                  <a:gd name="T21" fmla="*/ 93658 h 95"/>
                  <a:gd name="T22" fmla="*/ 3498 w 54"/>
                  <a:gd name="T23" fmla="*/ 98741 h 95"/>
                  <a:gd name="T24" fmla="*/ 0 w 54"/>
                  <a:gd name="T25" fmla="*/ 107197 h 95"/>
                  <a:gd name="T26" fmla="*/ 0 w 54"/>
                  <a:gd name="T27" fmla="*/ 112875 h 95"/>
                  <a:gd name="T28" fmla="*/ 3498 w 54"/>
                  <a:gd name="T29" fmla="*/ 131970 h 95"/>
                  <a:gd name="T30" fmla="*/ 17943 w 54"/>
                  <a:gd name="T31" fmla="*/ 145509 h 95"/>
                  <a:gd name="T32" fmla="*/ 35364 w 54"/>
                  <a:gd name="T33" fmla="*/ 156864 h 95"/>
                  <a:gd name="T34" fmla="*/ 46444 w 54"/>
                  <a:gd name="T35" fmla="*/ 176081 h 95"/>
                  <a:gd name="T36" fmla="*/ 53312 w 54"/>
                  <a:gd name="T37" fmla="*/ 170404 h 95"/>
                  <a:gd name="T38" fmla="*/ 67229 w 54"/>
                  <a:gd name="T39" fmla="*/ 178859 h 95"/>
                  <a:gd name="T40" fmla="*/ 67229 w 54"/>
                  <a:gd name="T41" fmla="*/ 189620 h 95"/>
                  <a:gd name="T42" fmla="*/ 56836 w 54"/>
                  <a:gd name="T43" fmla="*/ 200854 h 95"/>
                  <a:gd name="T44" fmla="*/ 67229 w 54"/>
                  <a:gd name="T45" fmla="*/ 214393 h 95"/>
                  <a:gd name="T46" fmla="*/ 85178 w 54"/>
                  <a:gd name="T47" fmla="*/ 222849 h 95"/>
                  <a:gd name="T48" fmla="*/ 103121 w 54"/>
                  <a:gd name="T49" fmla="*/ 239166 h 95"/>
                  <a:gd name="T50" fmla="*/ 106619 w 54"/>
                  <a:gd name="T51" fmla="*/ 244844 h 95"/>
                  <a:gd name="T52" fmla="*/ 103121 w 54"/>
                  <a:gd name="T53" fmla="*/ 250522 h 95"/>
                  <a:gd name="T54" fmla="*/ 113514 w 54"/>
                  <a:gd name="T55" fmla="*/ 261283 h 95"/>
                  <a:gd name="T56" fmla="*/ 117012 w 54"/>
                  <a:gd name="T57" fmla="*/ 258383 h 95"/>
                  <a:gd name="T58" fmla="*/ 120541 w 54"/>
                  <a:gd name="T59" fmla="*/ 252705 h 95"/>
                  <a:gd name="T60" fmla="*/ 134986 w 54"/>
                  <a:gd name="T61" fmla="*/ 250522 h 95"/>
                  <a:gd name="T62" fmla="*/ 148877 w 54"/>
                  <a:gd name="T63" fmla="*/ 255605 h 95"/>
                  <a:gd name="T64" fmla="*/ 153063 w 54"/>
                  <a:gd name="T65" fmla="*/ 244844 h 95"/>
                  <a:gd name="T66" fmla="*/ 156433 w 54"/>
                  <a:gd name="T67" fmla="*/ 239166 h 95"/>
                  <a:gd name="T68" fmla="*/ 170350 w 54"/>
                  <a:gd name="T69" fmla="*/ 233610 h 95"/>
                  <a:gd name="T70" fmla="*/ 166826 w 54"/>
                  <a:gd name="T71" fmla="*/ 228527 h 95"/>
                  <a:gd name="T72" fmla="*/ 166826 w 54"/>
                  <a:gd name="T73" fmla="*/ 222849 h 95"/>
                  <a:gd name="T74" fmla="*/ 170350 w 54"/>
                  <a:gd name="T75" fmla="*/ 220071 h 95"/>
                  <a:gd name="T76" fmla="*/ 170350 w 54"/>
                  <a:gd name="T77" fmla="*/ 217171 h 95"/>
                  <a:gd name="T78" fmla="*/ 170350 w 54"/>
                  <a:gd name="T79" fmla="*/ 200854 h 95"/>
                  <a:gd name="T80" fmla="*/ 184928 w 54"/>
                  <a:gd name="T81" fmla="*/ 186721 h 95"/>
                  <a:gd name="T82" fmla="*/ 191797 w 54"/>
                  <a:gd name="T83" fmla="*/ 176081 h 95"/>
                  <a:gd name="T84" fmla="*/ 184928 w 54"/>
                  <a:gd name="T85" fmla="*/ 156864 h 95"/>
                  <a:gd name="T86" fmla="*/ 184928 w 54"/>
                  <a:gd name="T87" fmla="*/ 148409 h 95"/>
                  <a:gd name="T88" fmla="*/ 173848 w 54"/>
                  <a:gd name="T89" fmla="*/ 35534 h 95"/>
                  <a:gd name="T90" fmla="*/ 170350 w 54"/>
                  <a:gd name="T91" fmla="*/ 30451 h 95"/>
                  <a:gd name="T92" fmla="*/ 163456 w 54"/>
                  <a:gd name="T93" fmla="*/ 16317 h 95"/>
                  <a:gd name="T94" fmla="*/ 156433 w 54"/>
                  <a:gd name="T95" fmla="*/ 8456 h 95"/>
                  <a:gd name="T96" fmla="*/ 156433 w 54"/>
                  <a:gd name="T97" fmla="*/ 0 h 9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95"/>
                  <a:gd name="T149" fmla="*/ 54 w 54"/>
                  <a:gd name="T150" fmla="*/ 95 h 9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95">
                    <a:moveTo>
                      <a:pt x="44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4" y="34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5" y="53"/>
                    </a:lnTo>
                    <a:lnTo>
                      <a:pt x="9" y="56"/>
                    </a:lnTo>
                    <a:lnTo>
                      <a:pt x="10" y="57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18" y="67"/>
                    </a:lnTo>
                    <a:lnTo>
                      <a:pt x="19" y="69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3" y="80"/>
                    </a:lnTo>
                    <a:lnTo>
                      <a:pt x="24" y="81"/>
                    </a:lnTo>
                    <a:lnTo>
                      <a:pt x="28" y="84"/>
                    </a:lnTo>
                    <a:lnTo>
                      <a:pt x="29" y="87"/>
                    </a:lnTo>
                    <a:lnTo>
                      <a:pt x="30" y="88"/>
                    </a:lnTo>
                    <a:lnTo>
                      <a:pt x="30" y="89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32" y="95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4" y="95"/>
                    </a:lnTo>
                    <a:lnTo>
                      <a:pt x="34" y="92"/>
                    </a:lnTo>
                    <a:lnTo>
                      <a:pt x="36" y="91"/>
                    </a:lnTo>
                    <a:lnTo>
                      <a:pt x="38" y="91"/>
                    </a:lnTo>
                    <a:lnTo>
                      <a:pt x="40" y="92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3" y="89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8" y="86"/>
                    </a:lnTo>
                    <a:lnTo>
                      <a:pt x="48" y="85"/>
                    </a:lnTo>
                    <a:lnTo>
                      <a:pt x="47" y="83"/>
                    </a:lnTo>
                    <a:lnTo>
                      <a:pt x="47" y="81"/>
                    </a:lnTo>
                    <a:lnTo>
                      <a:pt x="48" y="80"/>
                    </a:lnTo>
                    <a:lnTo>
                      <a:pt x="48" y="79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68"/>
                    </a:lnTo>
                    <a:lnTo>
                      <a:pt x="52" y="67"/>
                    </a:lnTo>
                    <a:lnTo>
                      <a:pt x="54" y="64"/>
                    </a:lnTo>
                    <a:lnTo>
                      <a:pt x="53" y="60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7" y="8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4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049" name="Group 54"/>
              <p:cNvGrpSpPr>
                <a:grpSpLocks/>
              </p:cNvGrpSpPr>
              <p:nvPr/>
            </p:nvGrpSpPr>
            <p:grpSpPr bwMode="auto">
              <a:xfrm>
                <a:off x="3661" y="1384"/>
                <a:ext cx="523" cy="468"/>
                <a:chOff x="3562" y="1636"/>
                <a:chExt cx="497" cy="468"/>
              </a:xfrm>
            </p:grpSpPr>
            <p:sp>
              <p:nvSpPr>
                <p:cNvPr id="42055" name="Freeform 55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71181 w 52"/>
                    <a:gd name="T1" fmla="*/ 186689 h 71"/>
                    <a:gd name="T2" fmla="*/ 117129 w 52"/>
                    <a:gd name="T3" fmla="*/ 184476 h 71"/>
                    <a:gd name="T4" fmla="*/ 122788 w 52"/>
                    <a:gd name="T5" fmla="*/ 170349 h 71"/>
                    <a:gd name="T6" fmla="*/ 122788 w 52"/>
                    <a:gd name="T7" fmla="*/ 159589 h 71"/>
                    <a:gd name="T8" fmla="*/ 131073 w 52"/>
                    <a:gd name="T9" fmla="*/ 151134 h 71"/>
                    <a:gd name="T10" fmla="*/ 133370 w 52"/>
                    <a:gd name="T11" fmla="*/ 142703 h 71"/>
                    <a:gd name="T12" fmla="*/ 136138 w 52"/>
                    <a:gd name="T13" fmla="*/ 137601 h 71"/>
                    <a:gd name="T14" fmla="*/ 139023 w 52"/>
                    <a:gd name="T15" fmla="*/ 140379 h 71"/>
                    <a:gd name="T16" fmla="*/ 141772 w 52"/>
                    <a:gd name="T17" fmla="*/ 137601 h 71"/>
                    <a:gd name="T18" fmla="*/ 141772 w 52"/>
                    <a:gd name="T19" fmla="*/ 126387 h 71"/>
                    <a:gd name="T20" fmla="*/ 139023 w 52"/>
                    <a:gd name="T21" fmla="*/ 115608 h 71"/>
                    <a:gd name="T22" fmla="*/ 128300 w 52"/>
                    <a:gd name="T23" fmla="*/ 76729 h 71"/>
                    <a:gd name="T24" fmla="*/ 114361 w 52"/>
                    <a:gd name="T25" fmla="*/ 76729 h 71"/>
                    <a:gd name="T26" fmla="*/ 98003 w 52"/>
                    <a:gd name="T27" fmla="*/ 98722 h 71"/>
                    <a:gd name="T28" fmla="*/ 95255 w 52"/>
                    <a:gd name="T29" fmla="*/ 96393 h 71"/>
                    <a:gd name="T30" fmla="*/ 90190 w 52"/>
                    <a:gd name="T31" fmla="*/ 93615 h 71"/>
                    <a:gd name="T32" fmla="*/ 90190 w 52"/>
                    <a:gd name="T33" fmla="*/ 82290 h 71"/>
                    <a:gd name="T34" fmla="*/ 98003 w 52"/>
                    <a:gd name="T35" fmla="*/ 76729 h 71"/>
                    <a:gd name="T36" fmla="*/ 98003 w 52"/>
                    <a:gd name="T37" fmla="*/ 71651 h 71"/>
                    <a:gd name="T38" fmla="*/ 103662 w 52"/>
                    <a:gd name="T39" fmla="*/ 65974 h 71"/>
                    <a:gd name="T40" fmla="*/ 103662 w 52"/>
                    <a:gd name="T41" fmla="*/ 46759 h 71"/>
                    <a:gd name="T42" fmla="*/ 100889 w 52"/>
                    <a:gd name="T43" fmla="*/ 38309 h 71"/>
                    <a:gd name="T44" fmla="*/ 95255 w 52"/>
                    <a:gd name="T45" fmla="*/ 32748 h 71"/>
                    <a:gd name="T46" fmla="*/ 100889 w 52"/>
                    <a:gd name="T47" fmla="*/ 27665 h 71"/>
                    <a:gd name="T48" fmla="*/ 98003 w 52"/>
                    <a:gd name="T49" fmla="*/ 19210 h 71"/>
                    <a:gd name="T50" fmla="*/ 81763 w 52"/>
                    <a:gd name="T51" fmla="*/ 10760 h 71"/>
                    <a:gd name="T52" fmla="*/ 71181 w 52"/>
                    <a:gd name="T53" fmla="*/ 5677 h 71"/>
                    <a:gd name="T54" fmla="*/ 57120 w 52"/>
                    <a:gd name="T55" fmla="*/ 2778 h 71"/>
                    <a:gd name="T56" fmla="*/ 49286 w 52"/>
                    <a:gd name="T57" fmla="*/ 2778 h 71"/>
                    <a:gd name="T58" fmla="*/ 40884 w 52"/>
                    <a:gd name="T59" fmla="*/ 8455 h 71"/>
                    <a:gd name="T60" fmla="*/ 40884 w 52"/>
                    <a:gd name="T61" fmla="*/ 16316 h 71"/>
                    <a:gd name="T62" fmla="*/ 43769 w 52"/>
                    <a:gd name="T63" fmla="*/ 19210 h 71"/>
                    <a:gd name="T64" fmla="*/ 40884 w 52"/>
                    <a:gd name="T65" fmla="*/ 21993 h 71"/>
                    <a:gd name="T66" fmla="*/ 35366 w 52"/>
                    <a:gd name="T67" fmla="*/ 27665 h 71"/>
                    <a:gd name="T68" fmla="*/ 32476 w 52"/>
                    <a:gd name="T69" fmla="*/ 35526 h 71"/>
                    <a:gd name="T70" fmla="*/ 32476 w 52"/>
                    <a:gd name="T71" fmla="*/ 46759 h 71"/>
                    <a:gd name="T72" fmla="*/ 27412 w 52"/>
                    <a:gd name="T73" fmla="*/ 43981 h 71"/>
                    <a:gd name="T74" fmla="*/ 27412 w 52"/>
                    <a:gd name="T75" fmla="*/ 35526 h 71"/>
                    <a:gd name="T76" fmla="*/ 27412 w 52"/>
                    <a:gd name="T77" fmla="*/ 30443 h 71"/>
                    <a:gd name="T78" fmla="*/ 21875 w 52"/>
                    <a:gd name="T79" fmla="*/ 35526 h 71"/>
                    <a:gd name="T80" fmla="*/ 21875 w 52"/>
                    <a:gd name="T81" fmla="*/ 43981 h 71"/>
                    <a:gd name="T82" fmla="*/ 13467 w 52"/>
                    <a:gd name="T83" fmla="*/ 46759 h 71"/>
                    <a:gd name="T84" fmla="*/ 10607 w 52"/>
                    <a:gd name="T85" fmla="*/ 52436 h 71"/>
                    <a:gd name="T86" fmla="*/ 8403 w 52"/>
                    <a:gd name="T87" fmla="*/ 63196 h 71"/>
                    <a:gd name="T88" fmla="*/ 5634 w 52"/>
                    <a:gd name="T89" fmla="*/ 76729 h 71"/>
                    <a:gd name="T90" fmla="*/ 2768 w 52"/>
                    <a:gd name="T91" fmla="*/ 87962 h 71"/>
                    <a:gd name="T92" fmla="*/ 5634 w 52"/>
                    <a:gd name="T93" fmla="*/ 101500 h 71"/>
                    <a:gd name="T94" fmla="*/ 5634 w 52"/>
                    <a:gd name="T95" fmla="*/ 112830 h 71"/>
                    <a:gd name="T96" fmla="*/ 16241 w 52"/>
                    <a:gd name="T97" fmla="*/ 137601 h 71"/>
                    <a:gd name="T98" fmla="*/ 19009 w 52"/>
                    <a:gd name="T99" fmla="*/ 151134 h 71"/>
                    <a:gd name="T100" fmla="*/ 19009 w 52"/>
                    <a:gd name="T101" fmla="*/ 153911 h 71"/>
                    <a:gd name="T102" fmla="*/ 16241 w 52"/>
                    <a:gd name="T103" fmla="*/ 170349 h 71"/>
                    <a:gd name="T104" fmla="*/ 5634 w 52"/>
                    <a:gd name="T105" fmla="*/ 189442 h 71"/>
                    <a:gd name="T106" fmla="*/ 0 w 52"/>
                    <a:gd name="T107" fmla="*/ 195120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6" name="Freeform 56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11379 w 83"/>
                    <a:gd name="T1" fmla="*/ 44117 h 41"/>
                    <a:gd name="T2" fmla="*/ 22070 w 83"/>
                    <a:gd name="T3" fmla="*/ 35644 h 41"/>
                    <a:gd name="T4" fmla="*/ 55524 w 83"/>
                    <a:gd name="T5" fmla="*/ 16371 h 41"/>
                    <a:gd name="T6" fmla="*/ 72027 w 83"/>
                    <a:gd name="T7" fmla="*/ 2785 h 41"/>
                    <a:gd name="T8" fmla="*/ 85621 w 83"/>
                    <a:gd name="T9" fmla="*/ 2785 h 41"/>
                    <a:gd name="T10" fmla="*/ 77618 w 83"/>
                    <a:gd name="T11" fmla="*/ 11376 h 41"/>
                    <a:gd name="T12" fmla="*/ 63546 w 83"/>
                    <a:gd name="T13" fmla="*/ 24961 h 41"/>
                    <a:gd name="T14" fmla="*/ 63546 w 83"/>
                    <a:gd name="T15" fmla="*/ 33434 h 41"/>
                    <a:gd name="T16" fmla="*/ 77618 w 83"/>
                    <a:gd name="T17" fmla="*/ 27746 h 41"/>
                    <a:gd name="T18" fmla="*/ 107691 w 83"/>
                    <a:gd name="T19" fmla="*/ 41332 h 41"/>
                    <a:gd name="T20" fmla="*/ 119094 w 83"/>
                    <a:gd name="T21" fmla="*/ 44117 h 41"/>
                    <a:gd name="T22" fmla="*/ 121881 w 83"/>
                    <a:gd name="T23" fmla="*/ 47020 h 41"/>
                    <a:gd name="T24" fmla="*/ 135475 w 83"/>
                    <a:gd name="T25" fmla="*/ 35644 h 41"/>
                    <a:gd name="T26" fmla="*/ 176834 w 83"/>
                    <a:gd name="T27" fmla="*/ 22059 h 41"/>
                    <a:gd name="T28" fmla="*/ 174048 w 83"/>
                    <a:gd name="T29" fmla="*/ 30532 h 41"/>
                    <a:gd name="T30" fmla="*/ 182523 w 83"/>
                    <a:gd name="T31" fmla="*/ 38546 h 41"/>
                    <a:gd name="T32" fmla="*/ 199026 w 83"/>
                    <a:gd name="T33" fmla="*/ 35644 h 41"/>
                    <a:gd name="T34" fmla="*/ 210288 w 83"/>
                    <a:gd name="T35" fmla="*/ 49805 h 41"/>
                    <a:gd name="T36" fmla="*/ 226785 w 83"/>
                    <a:gd name="T37" fmla="*/ 52707 h 41"/>
                    <a:gd name="T38" fmla="*/ 226785 w 83"/>
                    <a:gd name="T39" fmla="*/ 57800 h 41"/>
                    <a:gd name="T40" fmla="*/ 218310 w 83"/>
                    <a:gd name="T41" fmla="*/ 57800 h 41"/>
                    <a:gd name="T42" fmla="*/ 207502 w 83"/>
                    <a:gd name="T43" fmla="*/ 57800 h 41"/>
                    <a:gd name="T44" fmla="*/ 190999 w 83"/>
                    <a:gd name="T45" fmla="*/ 57800 h 41"/>
                    <a:gd name="T46" fmla="*/ 190999 w 83"/>
                    <a:gd name="T47" fmla="*/ 66268 h 41"/>
                    <a:gd name="T48" fmla="*/ 171715 w 83"/>
                    <a:gd name="T49" fmla="*/ 57800 h 41"/>
                    <a:gd name="T50" fmla="*/ 157667 w 83"/>
                    <a:gd name="T51" fmla="*/ 63366 h 41"/>
                    <a:gd name="T52" fmla="*/ 151953 w 83"/>
                    <a:gd name="T53" fmla="*/ 69054 h 41"/>
                    <a:gd name="T54" fmla="*/ 138383 w 83"/>
                    <a:gd name="T55" fmla="*/ 69054 h 41"/>
                    <a:gd name="T56" fmla="*/ 126975 w 83"/>
                    <a:gd name="T57" fmla="*/ 82639 h 41"/>
                    <a:gd name="T58" fmla="*/ 129761 w 83"/>
                    <a:gd name="T59" fmla="*/ 77551 h 41"/>
                    <a:gd name="T60" fmla="*/ 121881 w 83"/>
                    <a:gd name="T61" fmla="*/ 77551 h 41"/>
                    <a:gd name="T62" fmla="*/ 116191 w 83"/>
                    <a:gd name="T63" fmla="*/ 74741 h 41"/>
                    <a:gd name="T64" fmla="*/ 110594 w 83"/>
                    <a:gd name="T65" fmla="*/ 88327 h 41"/>
                    <a:gd name="T66" fmla="*/ 99811 w 83"/>
                    <a:gd name="T67" fmla="*/ 104698 h 41"/>
                    <a:gd name="T68" fmla="*/ 94097 w 83"/>
                    <a:gd name="T69" fmla="*/ 107605 h 41"/>
                    <a:gd name="T70" fmla="*/ 96907 w 83"/>
                    <a:gd name="T71" fmla="*/ 99702 h 41"/>
                    <a:gd name="T72" fmla="*/ 88407 w 83"/>
                    <a:gd name="T73" fmla="*/ 99702 h 41"/>
                    <a:gd name="T74" fmla="*/ 82713 w 83"/>
                    <a:gd name="T75" fmla="*/ 79859 h 41"/>
                    <a:gd name="T76" fmla="*/ 80527 w 83"/>
                    <a:gd name="T77" fmla="*/ 77551 h 41"/>
                    <a:gd name="T78" fmla="*/ 63546 w 83"/>
                    <a:gd name="T79" fmla="*/ 71956 h 41"/>
                    <a:gd name="T80" fmla="*/ 60643 w 83"/>
                    <a:gd name="T81" fmla="*/ 71956 h 41"/>
                    <a:gd name="T82" fmla="*/ 44262 w 83"/>
                    <a:gd name="T83" fmla="*/ 66268 h 41"/>
                    <a:gd name="T84" fmla="*/ 11379 w 83"/>
                    <a:gd name="T85" fmla="*/ 52707 h 41"/>
                    <a:gd name="T86" fmla="*/ 0 w 83"/>
                    <a:gd name="T87" fmla="*/ 47020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2050" name="Freeform 57"/>
              <p:cNvSpPr>
                <a:spLocks/>
              </p:cNvSpPr>
              <p:nvPr/>
            </p:nvSpPr>
            <p:spPr bwMode="auto">
              <a:xfrm>
                <a:off x="3872" y="1838"/>
                <a:ext cx="206" cy="351"/>
              </a:xfrm>
              <a:custGeom>
                <a:avLst/>
                <a:gdLst>
                  <a:gd name="T0" fmla="*/ 3553 w 40"/>
                  <a:gd name="T1" fmla="*/ 13548 h 72"/>
                  <a:gd name="T2" fmla="*/ 14744 w 40"/>
                  <a:gd name="T3" fmla="*/ 123747 h 72"/>
                  <a:gd name="T4" fmla="*/ 14744 w 40"/>
                  <a:gd name="T5" fmla="*/ 126526 h 72"/>
                  <a:gd name="T6" fmla="*/ 14744 w 40"/>
                  <a:gd name="T7" fmla="*/ 129309 h 72"/>
                  <a:gd name="T8" fmla="*/ 14744 w 40"/>
                  <a:gd name="T9" fmla="*/ 134964 h 72"/>
                  <a:gd name="T10" fmla="*/ 18298 w 40"/>
                  <a:gd name="T11" fmla="*/ 142857 h 72"/>
                  <a:gd name="T12" fmla="*/ 21857 w 40"/>
                  <a:gd name="T13" fmla="*/ 154216 h 72"/>
                  <a:gd name="T14" fmla="*/ 14744 w 40"/>
                  <a:gd name="T15" fmla="*/ 162650 h 72"/>
                  <a:gd name="T16" fmla="*/ 14744 w 40"/>
                  <a:gd name="T17" fmla="*/ 164863 h 72"/>
                  <a:gd name="T18" fmla="*/ 7107 w 40"/>
                  <a:gd name="T19" fmla="*/ 173443 h 72"/>
                  <a:gd name="T20" fmla="*/ 0 w 40"/>
                  <a:gd name="T21" fmla="*/ 179000 h 72"/>
                  <a:gd name="T22" fmla="*/ 0 w 40"/>
                  <a:gd name="T23" fmla="*/ 187463 h 72"/>
                  <a:gd name="T24" fmla="*/ 0 w 40"/>
                  <a:gd name="T25" fmla="*/ 195448 h 72"/>
                  <a:gd name="T26" fmla="*/ 0 w 40"/>
                  <a:gd name="T27" fmla="*/ 195448 h 72"/>
                  <a:gd name="T28" fmla="*/ 0 w 40"/>
                  <a:gd name="T29" fmla="*/ 198227 h 72"/>
                  <a:gd name="T30" fmla="*/ 0 w 40"/>
                  <a:gd name="T31" fmla="*/ 198227 h 72"/>
                  <a:gd name="T32" fmla="*/ 3553 w 40"/>
                  <a:gd name="T33" fmla="*/ 198227 h 72"/>
                  <a:gd name="T34" fmla="*/ 7107 w 40"/>
                  <a:gd name="T35" fmla="*/ 198227 h 72"/>
                  <a:gd name="T36" fmla="*/ 7107 w 40"/>
                  <a:gd name="T37" fmla="*/ 195448 h 72"/>
                  <a:gd name="T38" fmla="*/ 7107 w 40"/>
                  <a:gd name="T39" fmla="*/ 192548 h 72"/>
                  <a:gd name="T40" fmla="*/ 18298 w 40"/>
                  <a:gd name="T41" fmla="*/ 192548 h 72"/>
                  <a:gd name="T42" fmla="*/ 28830 w 40"/>
                  <a:gd name="T43" fmla="*/ 189769 h 72"/>
                  <a:gd name="T44" fmla="*/ 43574 w 40"/>
                  <a:gd name="T45" fmla="*/ 195448 h 72"/>
                  <a:gd name="T46" fmla="*/ 43574 w 40"/>
                  <a:gd name="T47" fmla="*/ 195448 h 72"/>
                  <a:gd name="T48" fmla="*/ 47133 w 40"/>
                  <a:gd name="T49" fmla="*/ 195448 h 72"/>
                  <a:gd name="T50" fmla="*/ 50686 w 40"/>
                  <a:gd name="T51" fmla="*/ 187463 h 72"/>
                  <a:gd name="T52" fmla="*/ 57634 w 40"/>
                  <a:gd name="T53" fmla="*/ 187463 h 72"/>
                  <a:gd name="T54" fmla="*/ 61877 w 40"/>
                  <a:gd name="T55" fmla="*/ 189769 h 72"/>
                  <a:gd name="T56" fmla="*/ 65431 w 40"/>
                  <a:gd name="T57" fmla="*/ 192548 h 72"/>
                  <a:gd name="T58" fmla="*/ 68984 w 40"/>
                  <a:gd name="T59" fmla="*/ 189769 h 72"/>
                  <a:gd name="T60" fmla="*/ 72404 w 40"/>
                  <a:gd name="T61" fmla="*/ 179000 h 72"/>
                  <a:gd name="T62" fmla="*/ 75932 w 40"/>
                  <a:gd name="T63" fmla="*/ 176222 h 72"/>
                  <a:gd name="T64" fmla="*/ 79490 w 40"/>
                  <a:gd name="T65" fmla="*/ 176222 h 72"/>
                  <a:gd name="T66" fmla="*/ 87287 w 40"/>
                  <a:gd name="T67" fmla="*/ 181901 h 72"/>
                  <a:gd name="T68" fmla="*/ 97788 w 40"/>
                  <a:gd name="T69" fmla="*/ 181901 h 72"/>
                  <a:gd name="T70" fmla="*/ 101342 w 40"/>
                  <a:gd name="T71" fmla="*/ 173443 h 72"/>
                  <a:gd name="T72" fmla="*/ 119511 w 40"/>
                  <a:gd name="T73" fmla="*/ 154216 h 72"/>
                  <a:gd name="T74" fmla="*/ 119511 w 40"/>
                  <a:gd name="T75" fmla="*/ 145753 h 72"/>
                  <a:gd name="T76" fmla="*/ 123064 w 40"/>
                  <a:gd name="T77" fmla="*/ 145753 h 72"/>
                  <a:gd name="T78" fmla="*/ 134415 w 40"/>
                  <a:gd name="T79" fmla="*/ 145753 h 72"/>
                  <a:gd name="T80" fmla="*/ 137809 w 40"/>
                  <a:gd name="T81" fmla="*/ 142857 h 72"/>
                  <a:gd name="T82" fmla="*/ 144921 w 40"/>
                  <a:gd name="T83" fmla="*/ 140644 h 72"/>
                  <a:gd name="T84" fmla="*/ 144921 w 40"/>
                  <a:gd name="T85" fmla="*/ 137743 h 72"/>
                  <a:gd name="T86" fmla="*/ 144921 w 40"/>
                  <a:gd name="T87" fmla="*/ 129309 h 72"/>
                  <a:gd name="T88" fmla="*/ 144921 w 40"/>
                  <a:gd name="T89" fmla="*/ 129309 h 72"/>
                  <a:gd name="T90" fmla="*/ 144921 w 40"/>
                  <a:gd name="T91" fmla="*/ 123747 h 72"/>
                  <a:gd name="T92" fmla="*/ 126618 w 40"/>
                  <a:gd name="T93" fmla="*/ 2779 h 72"/>
                  <a:gd name="T94" fmla="*/ 126618 w 40"/>
                  <a:gd name="T95" fmla="*/ 0 h 72"/>
                  <a:gd name="T96" fmla="*/ 32383 w 40"/>
                  <a:gd name="T97" fmla="*/ 8458 h 72"/>
                  <a:gd name="T98" fmla="*/ 28830 w 40"/>
                  <a:gd name="T99" fmla="*/ 11242 h 72"/>
                  <a:gd name="T100" fmla="*/ 21857 w 40"/>
                  <a:gd name="T101" fmla="*/ 13548 h 72"/>
                  <a:gd name="T102" fmla="*/ 18298 w 40"/>
                  <a:gd name="T103" fmla="*/ 16326 h 72"/>
                  <a:gd name="T104" fmla="*/ 10532 w 40"/>
                  <a:gd name="T105" fmla="*/ 16326 h 72"/>
                  <a:gd name="T106" fmla="*/ 3553 w 40"/>
                  <a:gd name="T107" fmla="*/ 13548 h 72"/>
                  <a:gd name="T108" fmla="*/ 3553 w 40"/>
                  <a:gd name="T109" fmla="*/ 13548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1" name="Freeform 58"/>
              <p:cNvSpPr>
                <a:spLocks/>
              </p:cNvSpPr>
              <p:nvPr/>
            </p:nvSpPr>
            <p:spPr bwMode="auto">
              <a:xfrm>
                <a:off x="3657" y="2423"/>
                <a:ext cx="240" cy="405"/>
              </a:xfrm>
              <a:custGeom>
                <a:avLst/>
                <a:gdLst>
                  <a:gd name="T0" fmla="*/ 152982 w 47"/>
                  <a:gd name="T1" fmla="*/ 0 h 83"/>
                  <a:gd name="T2" fmla="*/ 52335 w 47"/>
                  <a:gd name="T3" fmla="*/ 5690 h 83"/>
                  <a:gd name="T4" fmla="*/ 52335 w 47"/>
                  <a:gd name="T5" fmla="*/ 8476 h 83"/>
                  <a:gd name="T6" fmla="*/ 41408 w 47"/>
                  <a:gd name="T7" fmla="*/ 13594 h 83"/>
                  <a:gd name="T8" fmla="*/ 41408 w 47"/>
                  <a:gd name="T9" fmla="*/ 22070 h 83"/>
                  <a:gd name="T10" fmla="*/ 41408 w 47"/>
                  <a:gd name="T11" fmla="*/ 30546 h 83"/>
                  <a:gd name="T12" fmla="*/ 38068 w 47"/>
                  <a:gd name="T13" fmla="*/ 33454 h 83"/>
                  <a:gd name="T14" fmla="*/ 31292 w 47"/>
                  <a:gd name="T15" fmla="*/ 38573 h 83"/>
                  <a:gd name="T16" fmla="*/ 24511 w 47"/>
                  <a:gd name="T17" fmla="*/ 44262 h 83"/>
                  <a:gd name="T18" fmla="*/ 21043 w 47"/>
                  <a:gd name="T19" fmla="*/ 47048 h 83"/>
                  <a:gd name="T20" fmla="*/ 21043 w 47"/>
                  <a:gd name="T21" fmla="*/ 52738 h 83"/>
                  <a:gd name="T22" fmla="*/ 17704 w 47"/>
                  <a:gd name="T23" fmla="*/ 57856 h 83"/>
                  <a:gd name="T24" fmla="*/ 17704 w 47"/>
                  <a:gd name="T25" fmla="*/ 60643 h 83"/>
                  <a:gd name="T26" fmla="*/ 13583 w 47"/>
                  <a:gd name="T27" fmla="*/ 69118 h 83"/>
                  <a:gd name="T28" fmla="*/ 10249 w 47"/>
                  <a:gd name="T29" fmla="*/ 74808 h 83"/>
                  <a:gd name="T30" fmla="*/ 13583 w 47"/>
                  <a:gd name="T31" fmla="*/ 82713 h 83"/>
                  <a:gd name="T32" fmla="*/ 17704 w 47"/>
                  <a:gd name="T33" fmla="*/ 85621 h 83"/>
                  <a:gd name="T34" fmla="*/ 17704 w 47"/>
                  <a:gd name="T35" fmla="*/ 91310 h 83"/>
                  <a:gd name="T36" fmla="*/ 17704 w 47"/>
                  <a:gd name="T37" fmla="*/ 91310 h 83"/>
                  <a:gd name="T38" fmla="*/ 17704 w 47"/>
                  <a:gd name="T39" fmla="*/ 94097 h 83"/>
                  <a:gd name="T40" fmla="*/ 17704 w 47"/>
                  <a:gd name="T41" fmla="*/ 94097 h 83"/>
                  <a:gd name="T42" fmla="*/ 13583 w 47"/>
                  <a:gd name="T43" fmla="*/ 99811 h 83"/>
                  <a:gd name="T44" fmla="*/ 17704 w 47"/>
                  <a:gd name="T45" fmla="*/ 102597 h 83"/>
                  <a:gd name="T46" fmla="*/ 13583 w 47"/>
                  <a:gd name="T47" fmla="*/ 104905 h 83"/>
                  <a:gd name="T48" fmla="*/ 21043 w 47"/>
                  <a:gd name="T49" fmla="*/ 116191 h 83"/>
                  <a:gd name="T50" fmla="*/ 21043 w 47"/>
                  <a:gd name="T51" fmla="*/ 124667 h 83"/>
                  <a:gd name="T52" fmla="*/ 24511 w 47"/>
                  <a:gd name="T53" fmla="*/ 129761 h 83"/>
                  <a:gd name="T54" fmla="*/ 27825 w 47"/>
                  <a:gd name="T55" fmla="*/ 132669 h 83"/>
                  <a:gd name="T56" fmla="*/ 27825 w 47"/>
                  <a:gd name="T57" fmla="*/ 135475 h 83"/>
                  <a:gd name="T58" fmla="*/ 21043 w 47"/>
                  <a:gd name="T59" fmla="*/ 138383 h 83"/>
                  <a:gd name="T60" fmla="*/ 21043 w 47"/>
                  <a:gd name="T61" fmla="*/ 141169 h 83"/>
                  <a:gd name="T62" fmla="*/ 17704 w 47"/>
                  <a:gd name="T63" fmla="*/ 149050 h 83"/>
                  <a:gd name="T64" fmla="*/ 10249 w 47"/>
                  <a:gd name="T65" fmla="*/ 163239 h 83"/>
                  <a:gd name="T66" fmla="*/ 0 w 47"/>
                  <a:gd name="T67" fmla="*/ 182523 h 83"/>
                  <a:gd name="T68" fmla="*/ 0 w 47"/>
                  <a:gd name="T69" fmla="*/ 196122 h 83"/>
                  <a:gd name="T70" fmla="*/ 93871 w 47"/>
                  <a:gd name="T71" fmla="*/ 193907 h 83"/>
                  <a:gd name="T72" fmla="*/ 93871 w 47"/>
                  <a:gd name="T73" fmla="*/ 196122 h 83"/>
                  <a:gd name="T74" fmla="*/ 90403 w 47"/>
                  <a:gd name="T75" fmla="*/ 201812 h 83"/>
                  <a:gd name="T76" fmla="*/ 93871 w 47"/>
                  <a:gd name="T77" fmla="*/ 213191 h 83"/>
                  <a:gd name="T78" fmla="*/ 100652 w 47"/>
                  <a:gd name="T79" fmla="*/ 221096 h 83"/>
                  <a:gd name="T80" fmla="*/ 103986 w 47"/>
                  <a:gd name="T81" fmla="*/ 229572 h 83"/>
                  <a:gd name="T82" fmla="*/ 110793 w 47"/>
                  <a:gd name="T83" fmla="*/ 229572 h 83"/>
                  <a:gd name="T84" fmla="*/ 121690 w 47"/>
                  <a:gd name="T85" fmla="*/ 223882 h 83"/>
                  <a:gd name="T86" fmla="*/ 142085 w 47"/>
                  <a:gd name="T87" fmla="*/ 218310 h 83"/>
                  <a:gd name="T88" fmla="*/ 149515 w 47"/>
                  <a:gd name="T89" fmla="*/ 218310 h 83"/>
                  <a:gd name="T90" fmla="*/ 156322 w 47"/>
                  <a:gd name="T91" fmla="*/ 215977 h 83"/>
                  <a:gd name="T92" fmla="*/ 159789 w 47"/>
                  <a:gd name="T93" fmla="*/ 218310 h 83"/>
                  <a:gd name="T94" fmla="*/ 163231 w 47"/>
                  <a:gd name="T95" fmla="*/ 221096 h 83"/>
                  <a:gd name="T96" fmla="*/ 163231 w 47"/>
                  <a:gd name="T97" fmla="*/ 218310 h 83"/>
                  <a:gd name="T98" fmla="*/ 152982 w 47"/>
                  <a:gd name="T99" fmla="*/ 149050 h 83"/>
                  <a:gd name="T100" fmla="*/ 152982 w 47"/>
                  <a:gd name="T101" fmla="*/ 143956 h 83"/>
                  <a:gd name="T102" fmla="*/ 156322 w 47"/>
                  <a:gd name="T103" fmla="*/ 5690 h 83"/>
                  <a:gd name="T104" fmla="*/ 152982 w 47"/>
                  <a:gd name="T105" fmla="*/ 0 h 83"/>
                  <a:gd name="T106" fmla="*/ 152982 w 47"/>
                  <a:gd name="T107" fmla="*/ 0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"/>
                  <a:gd name="T163" fmla="*/ 0 h 83"/>
                  <a:gd name="T164" fmla="*/ 47 w 47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" h="83">
                    <a:moveTo>
                      <a:pt x="44" y="0"/>
                    </a:moveTo>
                    <a:lnTo>
                      <a:pt x="15" y="2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4" y="25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4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7" y="47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5" y="54"/>
                    </a:lnTo>
                    <a:lnTo>
                      <a:pt x="3" y="59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6" y="73"/>
                    </a:lnTo>
                    <a:lnTo>
                      <a:pt x="27" y="77"/>
                    </a:lnTo>
                    <a:lnTo>
                      <a:pt x="29" y="80"/>
                    </a:lnTo>
                    <a:lnTo>
                      <a:pt x="30" y="83"/>
                    </a:lnTo>
                    <a:lnTo>
                      <a:pt x="32" y="83"/>
                    </a:lnTo>
                    <a:lnTo>
                      <a:pt x="35" y="81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6" y="79"/>
                    </a:lnTo>
                    <a:lnTo>
                      <a:pt x="47" y="80"/>
                    </a:lnTo>
                    <a:lnTo>
                      <a:pt x="47" y="79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5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2" name="Freeform 59"/>
              <p:cNvSpPr>
                <a:spLocks/>
              </p:cNvSpPr>
              <p:nvPr/>
            </p:nvSpPr>
            <p:spPr bwMode="auto">
              <a:xfrm>
                <a:off x="4324" y="1721"/>
                <a:ext cx="404" cy="249"/>
              </a:xfrm>
              <a:custGeom>
                <a:avLst/>
                <a:gdLst>
                  <a:gd name="T0" fmla="*/ 66348 w 79"/>
                  <a:gd name="T1" fmla="*/ 135827 h 51"/>
                  <a:gd name="T2" fmla="*/ 192191 w 79"/>
                  <a:gd name="T3" fmla="*/ 116493 h 51"/>
                  <a:gd name="T4" fmla="*/ 231236 w 79"/>
                  <a:gd name="T5" fmla="*/ 110795 h 51"/>
                  <a:gd name="T6" fmla="*/ 234586 w 79"/>
                  <a:gd name="T7" fmla="*/ 110795 h 51"/>
                  <a:gd name="T8" fmla="*/ 234586 w 79"/>
                  <a:gd name="T9" fmla="*/ 108007 h 51"/>
                  <a:gd name="T10" fmla="*/ 234586 w 79"/>
                  <a:gd name="T11" fmla="*/ 105669 h 51"/>
                  <a:gd name="T12" fmla="*/ 238063 w 79"/>
                  <a:gd name="T13" fmla="*/ 102881 h 51"/>
                  <a:gd name="T14" fmla="*/ 244890 w 79"/>
                  <a:gd name="T15" fmla="*/ 102881 h 51"/>
                  <a:gd name="T16" fmla="*/ 248209 w 79"/>
                  <a:gd name="T17" fmla="*/ 102881 h 51"/>
                  <a:gd name="T18" fmla="*/ 258514 w 79"/>
                  <a:gd name="T19" fmla="*/ 97183 h 51"/>
                  <a:gd name="T20" fmla="*/ 258514 w 79"/>
                  <a:gd name="T21" fmla="*/ 91486 h 51"/>
                  <a:gd name="T22" fmla="*/ 269499 w 79"/>
                  <a:gd name="T23" fmla="*/ 85768 h 51"/>
                  <a:gd name="T24" fmla="*/ 276300 w 79"/>
                  <a:gd name="T25" fmla="*/ 82976 h 51"/>
                  <a:gd name="T26" fmla="*/ 276300 w 79"/>
                  <a:gd name="T27" fmla="*/ 80642 h 51"/>
                  <a:gd name="T28" fmla="*/ 269499 w 79"/>
                  <a:gd name="T29" fmla="*/ 77854 h 51"/>
                  <a:gd name="T30" fmla="*/ 266021 w 79"/>
                  <a:gd name="T31" fmla="*/ 74944 h 51"/>
                  <a:gd name="T32" fmla="*/ 262672 w 79"/>
                  <a:gd name="T33" fmla="*/ 74944 h 51"/>
                  <a:gd name="T34" fmla="*/ 262672 w 79"/>
                  <a:gd name="T35" fmla="*/ 72156 h 51"/>
                  <a:gd name="T36" fmla="*/ 255036 w 79"/>
                  <a:gd name="T37" fmla="*/ 72156 h 51"/>
                  <a:gd name="T38" fmla="*/ 255036 w 79"/>
                  <a:gd name="T39" fmla="*/ 66459 h 51"/>
                  <a:gd name="T40" fmla="*/ 248209 w 79"/>
                  <a:gd name="T41" fmla="*/ 66459 h 51"/>
                  <a:gd name="T42" fmla="*/ 248209 w 79"/>
                  <a:gd name="T43" fmla="*/ 63671 h 51"/>
                  <a:gd name="T44" fmla="*/ 248209 w 79"/>
                  <a:gd name="T45" fmla="*/ 55634 h 51"/>
                  <a:gd name="T46" fmla="*/ 251687 w 79"/>
                  <a:gd name="T47" fmla="*/ 55634 h 51"/>
                  <a:gd name="T48" fmla="*/ 248209 w 79"/>
                  <a:gd name="T49" fmla="*/ 50034 h 51"/>
                  <a:gd name="T50" fmla="*/ 244890 w 79"/>
                  <a:gd name="T51" fmla="*/ 47124 h 51"/>
                  <a:gd name="T52" fmla="*/ 244890 w 79"/>
                  <a:gd name="T53" fmla="*/ 47124 h 51"/>
                  <a:gd name="T54" fmla="*/ 248209 w 79"/>
                  <a:gd name="T55" fmla="*/ 44337 h 51"/>
                  <a:gd name="T56" fmla="*/ 251687 w 79"/>
                  <a:gd name="T57" fmla="*/ 41432 h 51"/>
                  <a:gd name="T58" fmla="*/ 255036 w 79"/>
                  <a:gd name="T59" fmla="*/ 33517 h 51"/>
                  <a:gd name="T60" fmla="*/ 255036 w 79"/>
                  <a:gd name="T61" fmla="*/ 30725 h 51"/>
                  <a:gd name="T62" fmla="*/ 258514 w 79"/>
                  <a:gd name="T63" fmla="*/ 27820 h 51"/>
                  <a:gd name="T64" fmla="*/ 258514 w 79"/>
                  <a:gd name="T65" fmla="*/ 25027 h 51"/>
                  <a:gd name="T66" fmla="*/ 255036 w 79"/>
                  <a:gd name="T67" fmla="*/ 25027 h 51"/>
                  <a:gd name="T68" fmla="*/ 244890 w 79"/>
                  <a:gd name="T69" fmla="*/ 22122 h 51"/>
                  <a:gd name="T70" fmla="*/ 244890 w 79"/>
                  <a:gd name="T71" fmla="*/ 22122 h 51"/>
                  <a:gd name="T72" fmla="*/ 241413 w 79"/>
                  <a:gd name="T73" fmla="*/ 19310 h 51"/>
                  <a:gd name="T74" fmla="*/ 241413 w 79"/>
                  <a:gd name="T75" fmla="*/ 16517 h 51"/>
                  <a:gd name="T76" fmla="*/ 234586 w 79"/>
                  <a:gd name="T77" fmla="*/ 8486 h 51"/>
                  <a:gd name="T78" fmla="*/ 231236 w 79"/>
                  <a:gd name="T79" fmla="*/ 8486 h 51"/>
                  <a:gd name="T80" fmla="*/ 231236 w 79"/>
                  <a:gd name="T81" fmla="*/ 5698 h 51"/>
                  <a:gd name="T82" fmla="*/ 227079 w 79"/>
                  <a:gd name="T83" fmla="*/ 5698 h 51"/>
                  <a:gd name="T84" fmla="*/ 227079 w 79"/>
                  <a:gd name="T85" fmla="*/ 5698 h 51"/>
                  <a:gd name="T86" fmla="*/ 227079 w 79"/>
                  <a:gd name="T87" fmla="*/ 2788 h 51"/>
                  <a:gd name="T88" fmla="*/ 223601 w 79"/>
                  <a:gd name="T89" fmla="*/ 0 h 51"/>
                  <a:gd name="T90" fmla="*/ 31435 w 79"/>
                  <a:gd name="T91" fmla="*/ 30725 h 51"/>
                  <a:gd name="T92" fmla="*/ 28086 w 79"/>
                  <a:gd name="T93" fmla="*/ 19310 h 51"/>
                  <a:gd name="T94" fmla="*/ 17781 w 79"/>
                  <a:gd name="T95" fmla="*/ 27820 h 51"/>
                  <a:gd name="T96" fmla="*/ 17781 w 79"/>
                  <a:gd name="T97" fmla="*/ 27820 h 51"/>
                  <a:gd name="T98" fmla="*/ 13649 w 79"/>
                  <a:gd name="T99" fmla="*/ 25027 h 51"/>
                  <a:gd name="T100" fmla="*/ 13649 w 79"/>
                  <a:gd name="T101" fmla="*/ 25027 h 51"/>
                  <a:gd name="T102" fmla="*/ 10305 w 79"/>
                  <a:gd name="T103" fmla="*/ 30725 h 51"/>
                  <a:gd name="T104" fmla="*/ 3477 w 79"/>
                  <a:gd name="T105" fmla="*/ 35851 h 51"/>
                  <a:gd name="T106" fmla="*/ 0 w 79"/>
                  <a:gd name="T107" fmla="*/ 38639 h 51"/>
                  <a:gd name="T108" fmla="*/ 13649 w 79"/>
                  <a:gd name="T109" fmla="*/ 99976 h 51"/>
                  <a:gd name="T110" fmla="*/ 21264 w 79"/>
                  <a:gd name="T111" fmla="*/ 141525 h 51"/>
                  <a:gd name="T112" fmla="*/ 66348 w 79"/>
                  <a:gd name="T113" fmla="*/ 135827 h 51"/>
                  <a:gd name="T114" fmla="*/ 66348 w 79"/>
                  <a:gd name="T115" fmla="*/ 135827 h 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9"/>
                  <a:gd name="T175" fmla="*/ 0 h 51"/>
                  <a:gd name="T176" fmla="*/ 79 w 79"/>
                  <a:gd name="T177" fmla="*/ 51 h 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9" h="51">
                    <a:moveTo>
                      <a:pt x="19" y="49"/>
                    </a:moveTo>
                    <a:lnTo>
                      <a:pt x="55" y="42"/>
                    </a:lnTo>
                    <a:lnTo>
                      <a:pt x="66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8" y="37"/>
                    </a:lnTo>
                    <a:lnTo>
                      <a:pt x="70" y="37"/>
                    </a:lnTo>
                    <a:lnTo>
                      <a:pt x="71" y="37"/>
                    </a:lnTo>
                    <a:lnTo>
                      <a:pt x="74" y="35"/>
                    </a:lnTo>
                    <a:lnTo>
                      <a:pt x="74" y="33"/>
                    </a:lnTo>
                    <a:lnTo>
                      <a:pt x="77" y="31"/>
                    </a:lnTo>
                    <a:lnTo>
                      <a:pt x="79" y="30"/>
                    </a:lnTo>
                    <a:lnTo>
                      <a:pt x="79" y="29"/>
                    </a:lnTo>
                    <a:lnTo>
                      <a:pt x="77" y="28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3" y="26"/>
                    </a:lnTo>
                    <a:lnTo>
                      <a:pt x="73" y="24"/>
                    </a:lnTo>
                    <a:lnTo>
                      <a:pt x="71" y="24"/>
                    </a:lnTo>
                    <a:lnTo>
                      <a:pt x="71" y="23"/>
                    </a:lnTo>
                    <a:lnTo>
                      <a:pt x="71" y="20"/>
                    </a:lnTo>
                    <a:lnTo>
                      <a:pt x="72" y="20"/>
                    </a:lnTo>
                    <a:lnTo>
                      <a:pt x="71" y="18"/>
                    </a:lnTo>
                    <a:lnTo>
                      <a:pt x="70" y="17"/>
                    </a:lnTo>
                    <a:lnTo>
                      <a:pt x="71" y="16"/>
                    </a:lnTo>
                    <a:lnTo>
                      <a:pt x="72" y="15"/>
                    </a:lnTo>
                    <a:lnTo>
                      <a:pt x="73" y="12"/>
                    </a:lnTo>
                    <a:lnTo>
                      <a:pt x="73" y="11"/>
                    </a:lnTo>
                    <a:lnTo>
                      <a:pt x="74" y="10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0" y="8"/>
                    </a:lnTo>
                    <a:lnTo>
                      <a:pt x="69" y="7"/>
                    </a:lnTo>
                    <a:lnTo>
                      <a:pt x="69" y="6"/>
                    </a:lnTo>
                    <a:lnTo>
                      <a:pt x="67" y="3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9" y="11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4" y="36"/>
                    </a:lnTo>
                    <a:lnTo>
                      <a:pt x="6" y="51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3" name="Freeform 61"/>
              <p:cNvSpPr>
                <a:spLocks/>
              </p:cNvSpPr>
              <p:nvPr/>
            </p:nvSpPr>
            <p:spPr bwMode="auto">
              <a:xfrm>
                <a:off x="4225" y="2350"/>
                <a:ext cx="354" cy="258"/>
              </a:xfrm>
              <a:custGeom>
                <a:avLst/>
                <a:gdLst>
                  <a:gd name="T0" fmla="*/ 145427 w 69"/>
                  <a:gd name="T1" fmla="*/ 144879 h 53"/>
                  <a:gd name="T2" fmla="*/ 135028 w 69"/>
                  <a:gd name="T3" fmla="*/ 142109 h 53"/>
                  <a:gd name="T4" fmla="*/ 131657 w 69"/>
                  <a:gd name="T5" fmla="*/ 131400 h 53"/>
                  <a:gd name="T6" fmla="*/ 117077 w 69"/>
                  <a:gd name="T7" fmla="*/ 120189 h 53"/>
                  <a:gd name="T8" fmla="*/ 110181 w 69"/>
                  <a:gd name="T9" fmla="*/ 106705 h 53"/>
                  <a:gd name="T10" fmla="*/ 103178 w 69"/>
                  <a:gd name="T11" fmla="*/ 101044 h 53"/>
                  <a:gd name="T12" fmla="*/ 88731 w 69"/>
                  <a:gd name="T13" fmla="*/ 93201 h 53"/>
                  <a:gd name="T14" fmla="*/ 81702 w 69"/>
                  <a:gd name="T15" fmla="*/ 87559 h 53"/>
                  <a:gd name="T16" fmla="*/ 78331 w 69"/>
                  <a:gd name="T17" fmla="*/ 82015 h 53"/>
                  <a:gd name="T18" fmla="*/ 53351 w 69"/>
                  <a:gd name="T19" fmla="*/ 68531 h 53"/>
                  <a:gd name="T20" fmla="*/ 46456 w 69"/>
                  <a:gd name="T21" fmla="*/ 62869 h 53"/>
                  <a:gd name="T22" fmla="*/ 35374 w 69"/>
                  <a:gd name="T23" fmla="*/ 51683 h 53"/>
                  <a:gd name="T24" fmla="*/ 28346 w 69"/>
                  <a:gd name="T25" fmla="*/ 43841 h 53"/>
                  <a:gd name="T26" fmla="*/ 3499 w 69"/>
                  <a:gd name="T27" fmla="*/ 38174 h 53"/>
                  <a:gd name="T28" fmla="*/ 3499 w 69"/>
                  <a:gd name="T29" fmla="*/ 27557 h 53"/>
                  <a:gd name="T30" fmla="*/ 10399 w 69"/>
                  <a:gd name="T31" fmla="*/ 21920 h 53"/>
                  <a:gd name="T32" fmla="*/ 10399 w 69"/>
                  <a:gd name="T33" fmla="*/ 19146 h 53"/>
                  <a:gd name="T34" fmla="*/ 28346 w 69"/>
                  <a:gd name="T35" fmla="*/ 13508 h 53"/>
                  <a:gd name="T36" fmla="*/ 42931 w 69"/>
                  <a:gd name="T37" fmla="*/ 8412 h 53"/>
                  <a:gd name="T38" fmla="*/ 46456 w 69"/>
                  <a:gd name="T39" fmla="*/ 5661 h 53"/>
                  <a:gd name="T40" fmla="*/ 110181 w 69"/>
                  <a:gd name="T41" fmla="*/ 2775 h 53"/>
                  <a:gd name="T42" fmla="*/ 110181 w 69"/>
                  <a:gd name="T43" fmla="*/ 5661 h 53"/>
                  <a:gd name="T44" fmla="*/ 124634 w 69"/>
                  <a:gd name="T45" fmla="*/ 10617 h 53"/>
                  <a:gd name="T46" fmla="*/ 181484 w 69"/>
                  <a:gd name="T47" fmla="*/ 10617 h 53"/>
                  <a:gd name="T48" fmla="*/ 241869 w 69"/>
                  <a:gd name="T49" fmla="*/ 46610 h 53"/>
                  <a:gd name="T50" fmla="*/ 234840 w 69"/>
                  <a:gd name="T51" fmla="*/ 51683 h 53"/>
                  <a:gd name="T52" fmla="*/ 223759 w 69"/>
                  <a:gd name="T53" fmla="*/ 65756 h 53"/>
                  <a:gd name="T54" fmla="*/ 220255 w 69"/>
                  <a:gd name="T55" fmla="*/ 76373 h 53"/>
                  <a:gd name="T56" fmla="*/ 220255 w 69"/>
                  <a:gd name="T57" fmla="*/ 82015 h 53"/>
                  <a:gd name="T58" fmla="*/ 213359 w 69"/>
                  <a:gd name="T59" fmla="*/ 84785 h 53"/>
                  <a:gd name="T60" fmla="*/ 209994 w 69"/>
                  <a:gd name="T61" fmla="*/ 90427 h 53"/>
                  <a:gd name="T62" fmla="*/ 202278 w 69"/>
                  <a:gd name="T63" fmla="*/ 95523 h 53"/>
                  <a:gd name="T64" fmla="*/ 188384 w 69"/>
                  <a:gd name="T65" fmla="*/ 106705 h 53"/>
                  <a:gd name="T66" fmla="*/ 178118 w 69"/>
                  <a:gd name="T67" fmla="*/ 112347 h 53"/>
                  <a:gd name="T68" fmla="*/ 173932 w 69"/>
                  <a:gd name="T69" fmla="*/ 117322 h 53"/>
                  <a:gd name="T70" fmla="*/ 163533 w 69"/>
                  <a:gd name="T71" fmla="*/ 120189 h 53"/>
                  <a:gd name="T72" fmla="*/ 163533 w 69"/>
                  <a:gd name="T73" fmla="*/ 122964 h 53"/>
                  <a:gd name="T74" fmla="*/ 160034 w 69"/>
                  <a:gd name="T75" fmla="*/ 128625 h 53"/>
                  <a:gd name="T76" fmla="*/ 153138 w 69"/>
                  <a:gd name="T77" fmla="*/ 131400 h 53"/>
                  <a:gd name="T78" fmla="*/ 153138 w 69"/>
                  <a:gd name="T79" fmla="*/ 131400 h 53"/>
                  <a:gd name="T80" fmla="*/ 153138 w 69"/>
                  <a:gd name="T81" fmla="*/ 134145 h 53"/>
                  <a:gd name="T82" fmla="*/ 156509 w 69"/>
                  <a:gd name="T83" fmla="*/ 136467 h 53"/>
                  <a:gd name="T84" fmla="*/ 148952 w 69"/>
                  <a:gd name="T85" fmla="*/ 139242 h 53"/>
                  <a:gd name="T86" fmla="*/ 145427 w 69"/>
                  <a:gd name="T87" fmla="*/ 142109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4" name="Freeform 62"/>
              <p:cNvSpPr>
                <a:spLocks/>
              </p:cNvSpPr>
              <p:nvPr/>
            </p:nvSpPr>
            <p:spPr bwMode="auto">
              <a:xfrm>
                <a:off x="4066" y="2384"/>
                <a:ext cx="376" cy="376"/>
              </a:xfrm>
              <a:custGeom>
                <a:avLst/>
                <a:gdLst>
                  <a:gd name="T0" fmla="*/ 32393 w 73"/>
                  <a:gd name="T1" fmla="*/ 113762 h 77"/>
                  <a:gd name="T2" fmla="*/ 40165 w 73"/>
                  <a:gd name="T3" fmla="*/ 122254 h 77"/>
                  <a:gd name="T4" fmla="*/ 47144 w 73"/>
                  <a:gd name="T5" fmla="*/ 127977 h 77"/>
                  <a:gd name="T6" fmla="*/ 47144 w 73"/>
                  <a:gd name="T7" fmla="*/ 135892 h 77"/>
                  <a:gd name="T8" fmla="*/ 50698 w 73"/>
                  <a:gd name="T9" fmla="*/ 138681 h 77"/>
                  <a:gd name="T10" fmla="*/ 47144 w 73"/>
                  <a:gd name="T11" fmla="*/ 152988 h 77"/>
                  <a:gd name="T12" fmla="*/ 43590 w 73"/>
                  <a:gd name="T13" fmla="*/ 166627 h 77"/>
                  <a:gd name="T14" fmla="*/ 50698 w 73"/>
                  <a:gd name="T15" fmla="*/ 188757 h 77"/>
                  <a:gd name="T16" fmla="*/ 57677 w 73"/>
                  <a:gd name="T17" fmla="*/ 197244 h 77"/>
                  <a:gd name="T18" fmla="*/ 61896 w 73"/>
                  <a:gd name="T19" fmla="*/ 205281 h 77"/>
                  <a:gd name="T20" fmla="*/ 65450 w 73"/>
                  <a:gd name="T21" fmla="*/ 210980 h 77"/>
                  <a:gd name="T22" fmla="*/ 210431 w 73"/>
                  <a:gd name="T23" fmla="*/ 210980 h 77"/>
                  <a:gd name="T24" fmla="*/ 217544 w 73"/>
                  <a:gd name="T25" fmla="*/ 213768 h 77"/>
                  <a:gd name="T26" fmla="*/ 213985 w 73"/>
                  <a:gd name="T27" fmla="*/ 197244 h 77"/>
                  <a:gd name="T28" fmla="*/ 217544 w 73"/>
                  <a:gd name="T29" fmla="*/ 191662 h 77"/>
                  <a:gd name="T30" fmla="*/ 232291 w 73"/>
                  <a:gd name="T31" fmla="*/ 191662 h 77"/>
                  <a:gd name="T32" fmla="*/ 242824 w 73"/>
                  <a:gd name="T33" fmla="*/ 191662 h 77"/>
                  <a:gd name="T34" fmla="*/ 242824 w 73"/>
                  <a:gd name="T35" fmla="*/ 180241 h 77"/>
                  <a:gd name="T36" fmla="*/ 242824 w 73"/>
                  <a:gd name="T37" fmla="*/ 172325 h 77"/>
                  <a:gd name="T38" fmla="*/ 249777 w 73"/>
                  <a:gd name="T39" fmla="*/ 147289 h 77"/>
                  <a:gd name="T40" fmla="*/ 257575 w 73"/>
                  <a:gd name="T41" fmla="*/ 133080 h 77"/>
                  <a:gd name="T42" fmla="*/ 264683 w 73"/>
                  <a:gd name="T43" fmla="*/ 130765 h 77"/>
                  <a:gd name="T44" fmla="*/ 264683 w 73"/>
                  <a:gd name="T45" fmla="*/ 127977 h 77"/>
                  <a:gd name="T46" fmla="*/ 261129 w 73"/>
                  <a:gd name="T47" fmla="*/ 127977 h 77"/>
                  <a:gd name="T48" fmla="*/ 249777 w 73"/>
                  <a:gd name="T49" fmla="*/ 125042 h 77"/>
                  <a:gd name="T50" fmla="*/ 246378 w 73"/>
                  <a:gd name="T51" fmla="*/ 113762 h 77"/>
                  <a:gd name="T52" fmla="*/ 232291 w 73"/>
                  <a:gd name="T53" fmla="*/ 102936 h 77"/>
                  <a:gd name="T54" fmla="*/ 224518 w 73"/>
                  <a:gd name="T55" fmla="*/ 88726 h 77"/>
                  <a:gd name="T56" fmla="*/ 217544 w 73"/>
                  <a:gd name="T57" fmla="*/ 83028 h 77"/>
                  <a:gd name="T58" fmla="*/ 202633 w 73"/>
                  <a:gd name="T59" fmla="*/ 75112 h 77"/>
                  <a:gd name="T60" fmla="*/ 195680 w 73"/>
                  <a:gd name="T61" fmla="*/ 69389 h 77"/>
                  <a:gd name="T62" fmla="*/ 192126 w 73"/>
                  <a:gd name="T63" fmla="*/ 63690 h 77"/>
                  <a:gd name="T64" fmla="*/ 166846 w 73"/>
                  <a:gd name="T65" fmla="*/ 50076 h 77"/>
                  <a:gd name="T66" fmla="*/ 159733 w 73"/>
                  <a:gd name="T67" fmla="*/ 44353 h 77"/>
                  <a:gd name="T68" fmla="*/ 148541 w 73"/>
                  <a:gd name="T69" fmla="*/ 33527 h 77"/>
                  <a:gd name="T70" fmla="*/ 141427 w 73"/>
                  <a:gd name="T71" fmla="*/ 25036 h 77"/>
                  <a:gd name="T72" fmla="*/ 116148 w 73"/>
                  <a:gd name="T73" fmla="*/ 19337 h 77"/>
                  <a:gd name="T74" fmla="*/ 116148 w 73"/>
                  <a:gd name="T75" fmla="*/ 8487 h 77"/>
                  <a:gd name="T76" fmla="*/ 123122 w 73"/>
                  <a:gd name="T77" fmla="*/ 2788 h 77"/>
                  <a:gd name="T78" fmla="*/ 123122 w 73"/>
                  <a:gd name="T79" fmla="*/ 0 h 77"/>
                  <a:gd name="T80" fmla="*/ 0 w 73"/>
                  <a:gd name="T81" fmla="*/ 13614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016" name="Freeform 63"/>
            <p:cNvSpPr>
              <a:spLocks/>
            </p:cNvSpPr>
            <p:nvPr/>
          </p:nvSpPr>
          <p:spPr bwMode="auto">
            <a:xfrm>
              <a:off x="7029452" y="3041650"/>
              <a:ext cx="504825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64"/>
            <p:cNvSpPr>
              <a:spLocks/>
            </p:cNvSpPr>
            <p:nvPr/>
          </p:nvSpPr>
          <p:spPr bwMode="auto">
            <a:xfrm>
              <a:off x="7413625" y="3017840"/>
              <a:ext cx="120650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65"/>
            <p:cNvSpPr>
              <a:spLocks/>
            </p:cNvSpPr>
            <p:nvPr/>
          </p:nvSpPr>
          <p:spPr bwMode="auto">
            <a:xfrm>
              <a:off x="7445375" y="2801940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66"/>
            <p:cNvSpPr>
              <a:spLocks/>
            </p:cNvSpPr>
            <p:nvPr/>
          </p:nvSpPr>
          <p:spPr bwMode="auto">
            <a:xfrm>
              <a:off x="7583489" y="2654302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67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68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69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70"/>
            <p:cNvSpPr>
              <a:spLocks/>
            </p:cNvSpPr>
            <p:nvPr/>
          </p:nvSpPr>
          <p:spPr bwMode="auto">
            <a:xfrm>
              <a:off x="7697788" y="1887540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024" name="Group 71"/>
            <p:cNvGrpSpPr>
              <a:grpSpLocks/>
            </p:cNvGrpSpPr>
            <p:nvPr/>
          </p:nvGrpSpPr>
          <p:grpSpPr bwMode="auto">
            <a:xfrm>
              <a:off x="3159127" y="4589463"/>
              <a:ext cx="1044575" cy="635000"/>
              <a:chOff x="1991" y="3321"/>
              <a:chExt cx="361" cy="231"/>
            </a:xfrm>
          </p:grpSpPr>
          <p:sp>
            <p:nvSpPr>
              <p:cNvPr id="42025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11 w 16"/>
                  <a:gd name="T11" fmla="*/ 30954 h 19"/>
                  <a:gd name="T12" fmla="*/ 35578 w 16"/>
                  <a:gd name="T13" fmla="*/ 13730 h 19"/>
                  <a:gd name="T14" fmla="*/ 8458 w 16"/>
                  <a:gd name="T15" fmla="*/ 0 h 19"/>
                  <a:gd name="T16" fmla="*/ 8458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6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130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7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8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030 w 4"/>
                  <a:gd name="T1" fmla="*/ 0 h 3"/>
                  <a:gd name="T2" fmla="*/ 5030 w 4"/>
                  <a:gd name="T3" fmla="*/ 0 h 3"/>
                  <a:gd name="T4" fmla="*/ 7063 w 4"/>
                  <a:gd name="T5" fmla="*/ 0 h 3"/>
                  <a:gd name="T6" fmla="*/ 7063 w 4"/>
                  <a:gd name="T7" fmla="*/ 0 h 3"/>
                  <a:gd name="T8" fmla="*/ 7063 w 4"/>
                  <a:gd name="T9" fmla="*/ 0 h 3"/>
                  <a:gd name="T10" fmla="*/ 7063 w 4"/>
                  <a:gd name="T11" fmla="*/ 2329 h 3"/>
                  <a:gd name="T12" fmla="*/ 7063 w 4"/>
                  <a:gd name="T13" fmla="*/ 2329 h 3"/>
                  <a:gd name="T14" fmla="*/ 7063 w 4"/>
                  <a:gd name="T15" fmla="*/ 2329 h 3"/>
                  <a:gd name="T16" fmla="*/ 9633 w 4"/>
                  <a:gd name="T17" fmla="*/ 2329 h 3"/>
                  <a:gd name="T18" fmla="*/ 7063 w 4"/>
                  <a:gd name="T19" fmla="*/ 4270 h 3"/>
                  <a:gd name="T20" fmla="*/ 7063 w 4"/>
                  <a:gd name="T21" fmla="*/ 4270 h 3"/>
                  <a:gd name="T22" fmla="*/ 7063 w 4"/>
                  <a:gd name="T23" fmla="*/ 4270 h 3"/>
                  <a:gd name="T24" fmla="*/ 7063 w 4"/>
                  <a:gd name="T25" fmla="*/ 6599 h 3"/>
                  <a:gd name="T26" fmla="*/ 7063 w 4"/>
                  <a:gd name="T27" fmla="*/ 6599 h 3"/>
                  <a:gd name="T28" fmla="*/ 7063 w 4"/>
                  <a:gd name="T29" fmla="*/ 6599 h 3"/>
                  <a:gd name="T30" fmla="*/ 5030 w 4"/>
                  <a:gd name="T31" fmla="*/ 6599 h 3"/>
                  <a:gd name="T32" fmla="*/ 5030 w 4"/>
                  <a:gd name="T33" fmla="*/ 6599 h 3"/>
                  <a:gd name="T34" fmla="*/ 5030 w 4"/>
                  <a:gd name="T35" fmla="*/ 6599 h 3"/>
                  <a:gd name="T36" fmla="*/ 2570 w 4"/>
                  <a:gd name="T37" fmla="*/ 6599 h 3"/>
                  <a:gd name="T38" fmla="*/ 2570 w 4"/>
                  <a:gd name="T39" fmla="*/ 6599 h 3"/>
                  <a:gd name="T40" fmla="*/ 2570 w 4"/>
                  <a:gd name="T41" fmla="*/ 6599 h 3"/>
                  <a:gd name="T42" fmla="*/ 2570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0 w 4"/>
                  <a:gd name="T55" fmla="*/ 2329 h 3"/>
                  <a:gd name="T56" fmla="*/ 2570 w 4"/>
                  <a:gd name="T57" fmla="*/ 0 h 3"/>
                  <a:gd name="T58" fmla="*/ 2570 w 4"/>
                  <a:gd name="T59" fmla="*/ 0 h 3"/>
                  <a:gd name="T60" fmla="*/ 2570 w 4"/>
                  <a:gd name="T61" fmla="*/ 0 h 3"/>
                  <a:gd name="T62" fmla="*/ 5030 w 4"/>
                  <a:gd name="T63" fmla="*/ 0 h 3"/>
                  <a:gd name="T64" fmla="*/ 5030 w 4"/>
                  <a:gd name="T65" fmla="*/ 0 h 3"/>
                  <a:gd name="T66" fmla="*/ 503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9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0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063 w 8"/>
                  <a:gd name="T3" fmla="*/ 12720 h 5"/>
                  <a:gd name="T4" fmla="*/ 14259 w 8"/>
                  <a:gd name="T5" fmla="*/ 12720 h 5"/>
                  <a:gd name="T6" fmla="*/ 19290 w 8"/>
                  <a:gd name="T7" fmla="*/ 5299 h 5"/>
                  <a:gd name="T8" fmla="*/ 12207 w 8"/>
                  <a:gd name="T9" fmla="*/ 0 h 5"/>
                  <a:gd name="T10" fmla="*/ 2570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1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2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58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242 w 8"/>
                  <a:gd name="T7" fmla="*/ 0 h 7"/>
                  <a:gd name="T8" fmla="*/ 0 w 8"/>
                  <a:gd name="T9" fmla="*/ 5615 h 7"/>
                  <a:gd name="T10" fmla="*/ 8458 w 8"/>
                  <a:gd name="T11" fmla="*/ 18899 h 7"/>
                  <a:gd name="T12" fmla="*/ 8458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987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2000</a:t>
            </a:r>
          </a:p>
        </p:txBody>
      </p:sp>
      <p:sp>
        <p:nvSpPr>
          <p:cNvPr id="41988" name="Text Box 149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41989" name="Text Box 168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&lt;10%           10%–14%	    15%–19%          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≥20%</a:t>
            </a:r>
            <a:endParaRPr lang="en-US" altLang="en-US" sz="140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41990" name="Rectangle 169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991" name="Rectangle 170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992" name="Rectangle 171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993" name="Rectangle 172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994" name="Rectangle 174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1995" name="Rectangle 175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2001</a:t>
            </a:r>
          </a:p>
        </p:txBody>
      </p:sp>
      <p:sp>
        <p:nvSpPr>
          <p:cNvPr id="43011" name="Freeform 3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2" name="Freeform 16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3" name="Freeform 20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4" name="Freeform 21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" name="Freeform 22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6" name="Freeform 25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7" name="Freeform 42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" name="Freeform 43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9" name="Freeform 46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0" name="Freeform 47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1" name="Freeform 48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2" name="Freeform 49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3" name="Freeform 56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4" name="Freeform 58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5" name="Freeform 61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3026" name="Group 103"/>
          <p:cNvGrpSpPr>
            <a:grpSpLocks/>
          </p:cNvGrpSpPr>
          <p:nvPr/>
        </p:nvGrpSpPr>
        <p:grpSpPr bwMode="auto">
          <a:xfrm>
            <a:off x="1155700" y="1833563"/>
            <a:ext cx="6615113" cy="3443287"/>
            <a:chOff x="720" y="1155"/>
            <a:chExt cx="4167" cy="2169"/>
          </a:xfrm>
        </p:grpSpPr>
        <p:sp>
          <p:nvSpPr>
            <p:cNvPr id="43051" name="Freeform 4"/>
            <p:cNvSpPr>
              <a:spLocks/>
            </p:cNvSpPr>
            <p:nvPr/>
          </p:nvSpPr>
          <p:spPr bwMode="auto">
            <a:xfrm>
              <a:off x="2816" y="1511"/>
              <a:ext cx="482" cy="312"/>
            </a:xfrm>
            <a:custGeom>
              <a:avLst/>
              <a:gdLst>
                <a:gd name="T0" fmla="*/ 0 w 94"/>
                <a:gd name="T1" fmla="*/ 140644 h 64"/>
                <a:gd name="T2" fmla="*/ 10384 w 94"/>
                <a:gd name="T3" fmla="*/ 46912 h 64"/>
                <a:gd name="T4" fmla="*/ 14568 w 94"/>
                <a:gd name="T5" fmla="*/ 0 h 64"/>
                <a:gd name="T6" fmla="*/ 329765 w 94"/>
                <a:gd name="T7" fmla="*/ 11242 h 64"/>
                <a:gd name="T8" fmla="*/ 329765 w 94"/>
                <a:gd name="T9" fmla="*/ 16326 h 64"/>
                <a:gd name="T10" fmla="*/ 326268 w 94"/>
                <a:gd name="T11" fmla="*/ 19227 h 64"/>
                <a:gd name="T12" fmla="*/ 318720 w 94"/>
                <a:gd name="T13" fmla="*/ 27685 h 64"/>
                <a:gd name="T14" fmla="*/ 318720 w 94"/>
                <a:gd name="T15" fmla="*/ 30469 h 64"/>
                <a:gd name="T16" fmla="*/ 333288 w 94"/>
                <a:gd name="T17" fmla="*/ 41233 h 64"/>
                <a:gd name="T18" fmla="*/ 333288 w 94"/>
                <a:gd name="T19" fmla="*/ 126506 h 64"/>
                <a:gd name="T20" fmla="*/ 333288 w 94"/>
                <a:gd name="T21" fmla="*/ 126506 h 64"/>
                <a:gd name="T22" fmla="*/ 326268 w 94"/>
                <a:gd name="T23" fmla="*/ 126506 h 64"/>
                <a:gd name="T24" fmla="*/ 329765 w 94"/>
                <a:gd name="T25" fmla="*/ 129285 h 64"/>
                <a:gd name="T26" fmla="*/ 333288 w 94"/>
                <a:gd name="T27" fmla="*/ 132186 h 64"/>
                <a:gd name="T28" fmla="*/ 329765 w 94"/>
                <a:gd name="T29" fmla="*/ 137743 h 64"/>
                <a:gd name="T30" fmla="*/ 333288 w 94"/>
                <a:gd name="T31" fmla="*/ 140644 h 64"/>
                <a:gd name="T32" fmla="*/ 333288 w 94"/>
                <a:gd name="T33" fmla="*/ 148536 h 64"/>
                <a:gd name="T34" fmla="*/ 329765 w 94"/>
                <a:gd name="T35" fmla="*/ 148536 h 64"/>
                <a:gd name="T36" fmla="*/ 333288 w 94"/>
                <a:gd name="T37" fmla="*/ 154216 h 64"/>
                <a:gd name="T38" fmla="*/ 326268 w 94"/>
                <a:gd name="T39" fmla="*/ 162649 h 64"/>
                <a:gd name="T40" fmla="*/ 333288 w 94"/>
                <a:gd name="T41" fmla="*/ 170542 h 64"/>
                <a:gd name="T42" fmla="*/ 333288 w 94"/>
                <a:gd name="T43" fmla="*/ 176221 h 64"/>
                <a:gd name="T44" fmla="*/ 333288 w 94"/>
                <a:gd name="T45" fmla="*/ 176221 h 64"/>
                <a:gd name="T46" fmla="*/ 322904 w 94"/>
                <a:gd name="T47" fmla="*/ 170542 h 64"/>
                <a:gd name="T48" fmla="*/ 304839 w 94"/>
                <a:gd name="T49" fmla="*/ 162649 h 64"/>
                <a:gd name="T50" fmla="*/ 297953 w 94"/>
                <a:gd name="T51" fmla="*/ 159871 h 64"/>
                <a:gd name="T52" fmla="*/ 290405 w 94"/>
                <a:gd name="T53" fmla="*/ 159871 h 64"/>
                <a:gd name="T54" fmla="*/ 283385 w 94"/>
                <a:gd name="T55" fmla="*/ 164863 h 64"/>
                <a:gd name="T56" fmla="*/ 280021 w 94"/>
                <a:gd name="T57" fmla="*/ 164863 h 64"/>
                <a:gd name="T58" fmla="*/ 273027 w 94"/>
                <a:gd name="T59" fmla="*/ 164863 h 64"/>
                <a:gd name="T60" fmla="*/ 269633 w 94"/>
                <a:gd name="T61" fmla="*/ 156994 h 64"/>
                <a:gd name="T62" fmla="*/ 266136 w 94"/>
                <a:gd name="T63" fmla="*/ 154216 h 64"/>
                <a:gd name="T64" fmla="*/ 258593 w 94"/>
                <a:gd name="T65" fmla="*/ 156994 h 64"/>
                <a:gd name="T66" fmla="*/ 251568 w 94"/>
                <a:gd name="T67" fmla="*/ 156994 h 64"/>
                <a:gd name="T68" fmla="*/ 244707 w 94"/>
                <a:gd name="T69" fmla="*/ 148536 h 64"/>
                <a:gd name="T70" fmla="*/ 0 w 94"/>
                <a:gd name="T71" fmla="*/ 140644 h 64"/>
                <a:gd name="T72" fmla="*/ 0 w 94"/>
                <a:gd name="T73" fmla="*/ 14064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5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93595 h 55"/>
                <a:gd name="T2" fmla="*/ 10414 w 111"/>
                <a:gd name="T3" fmla="*/ 0 h 55"/>
                <a:gd name="T4" fmla="*/ 257291 w 111"/>
                <a:gd name="T5" fmla="*/ 8454 h 55"/>
                <a:gd name="T6" fmla="*/ 264198 w 111"/>
                <a:gd name="T7" fmla="*/ 16314 h 55"/>
                <a:gd name="T8" fmla="*/ 271238 w 111"/>
                <a:gd name="T9" fmla="*/ 16314 h 55"/>
                <a:gd name="T10" fmla="*/ 278807 w 111"/>
                <a:gd name="T11" fmla="*/ 13532 h 55"/>
                <a:gd name="T12" fmla="*/ 282340 w 111"/>
                <a:gd name="T13" fmla="*/ 16314 h 55"/>
                <a:gd name="T14" fmla="*/ 285847 w 111"/>
                <a:gd name="T15" fmla="*/ 24763 h 55"/>
                <a:gd name="T16" fmla="*/ 292754 w 111"/>
                <a:gd name="T17" fmla="*/ 24763 h 55"/>
                <a:gd name="T18" fmla="*/ 296287 w 111"/>
                <a:gd name="T19" fmla="*/ 24763 h 55"/>
                <a:gd name="T20" fmla="*/ 303199 w 111"/>
                <a:gd name="T21" fmla="*/ 19208 h 55"/>
                <a:gd name="T22" fmla="*/ 310768 w 111"/>
                <a:gd name="T23" fmla="*/ 19208 h 55"/>
                <a:gd name="T24" fmla="*/ 317808 w 111"/>
                <a:gd name="T25" fmla="*/ 21986 h 55"/>
                <a:gd name="T26" fmla="*/ 335817 w 111"/>
                <a:gd name="T27" fmla="*/ 30440 h 55"/>
                <a:gd name="T28" fmla="*/ 346257 w 111"/>
                <a:gd name="T29" fmla="*/ 35522 h 55"/>
                <a:gd name="T30" fmla="*/ 346257 w 111"/>
                <a:gd name="T31" fmla="*/ 41194 h 55"/>
                <a:gd name="T32" fmla="*/ 353302 w 111"/>
                <a:gd name="T33" fmla="*/ 43971 h 55"/>
                <a:gd name="T34" fmla="*/ 353302 w 111"/>
                <a:gd name="T35" fmla="*/ 46749 h 55"/>
                <a:gd name="T36" fmla="*/ 349764 w 111"/>
                <a:gd name="T37" fmla="*/ 52401 h 55"/>
                <a:gd name="T38" fmla="*/ 353302 w 111"/>
                <a:gd name="T39" fmla="*/ 57508 h 55"/>
                <a:gd name="T40" fmla="*/ 357359 w 111"/>
                <a:gd name="T41" fmla="*/ 65938 h 55"/>
                <a:gd name="T42" fmla="*/ 360867 w 111"/>
                <a:gd name="T43" fmla="*/ 68715 h 55"/>
                <a:gd name="T44" fmla="*/ 360867 w 111"/>
                <a:gd name="T45" fmla="*/ 71610 h 55"/>
                <a:gd name="T46" fmla="*/ 360867 w 111"/>
                <a:gd name="T47" fmla="*/ 76716 h 55"/>
                <a:gd name="T48" fmla="*/ 367778 w 111"/>
                <a:gd name="T49" fmla="*/ 79494 h 55"/>
                <a:gd name="T50" fmla="*/ 371311 w 111"/>
                <a:gd name="T51" fmla="*/ 82271 h 55"/>
                <a:gd name="T52" fmla="*/ 367778 w 111"/>
                <a:gd name="T53" fmla="*/ 87924 h 55"/>
                <a:gd name="T54" fmla="*/ 367778 w 111"/>
                <a:gd name="T55" fmla="*/ 93595 h 55"/>
                <a:gd name="T56" fmla="*/ 374819 w 111"/>
                <a:gd name="T57" fmla="*/ 96373 h 55"/>
                <a:gd name="T58" fmla="*/ 374819 w 111"/>
                <a:gd name="T59" fmla="*/ 101455 h 55"/>
                <a:gd name="T60" fmla="*/ 371311 w 111"/>
                <a:gd name="T61" fmla="*/ 104233 h 55"/>
                <a:gd name="T62" fmla="*/ 374819 w 111"/>
                <a:gd name="T63" fmla="*/ 107132 h 55"/>
                <a:gd name="T64" fmla="*/ 378352 w 111"/>
                <a:gd name="T65" fmla="*/ 112804 h 55"/>
                <a:gd name="T66" fmla="*/ 374819 w 111"/>
                <a:gd name="T67" fmla="*/ 115581 h 55"/>
                <a:gd name="T68" fmla="*/ 378352 w 111"/>
                <a:gd name="T69" fmla="*/ 120663 h 55"/>
                <a:gd name="T70" fmla="*/ 378352 w 111"/>
                <a:gd name="T71" fmla="*/ 123441 h 55"/>
                <a:gd name="T72" fmla="*/ 381725 w 111"/>
                <a:gd name="T73" fmla="*/ 126218 h 55"/>
                <a:gd name="T74" fmla="*/ 385921 w 111"/>
                <a:gd name="T75" fmla="*/ 131895 h 55"/>
                <a:gd name="T76" fmla="*/ 389454 w 111"/>
                <a:gd name="T77" fmla="*/ 137572 h 55"/>
                <a:gd name="T78" fmla="*/ 396361 w 111"/>
                <a:gd name="T79" fmla="*/ 142649 h 55"/>
                <a:gd name="T80" fmla="*/ 396361 w 111"/>
                <a:gd name="T81" fmla="*/ 145427 h 55"/>
                <a:gd name="T82" fmla="*/ 396361 w 111"/>
                <a:gd name="T83" fmla="*/ 148326 h 55"/>
                <a:gd name="T84" fmla="*/ 396361 w 111"/>
                <a:gd name="T85" fmla="*/ 151103 h 55"/>
                <a:gd name="T86" fmla="*/ 88971 w 111"/>
                <a:gd name="T87" fmla="*/ 145427 h 55"/>
                <a:gd name="T88" fmla="*/ 93162 w 111"/>
                <a:gd name="T89" fmla="*/ 98678 h 55"/>
                <a:gd name="T90" fmla="*/ 0 w 111"/>
                <a:gd name="T91" fmla="*/ 93595 h 55"/>
                <a:gd name="T92" fmla="*/ 0 w 111"/>
                <a:gd name="T93" fmla="*/ 9359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6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10327 w 100"/>
                <a:gd name="T1" fmla="*/ 0 h 53"/>
                <a:gd name="T2" fmla="*/ 313395 w 100"/>
                <a:gd name="T3" fmla="*/ 5708 h 53"/>
                <a:gd name="T4" fmla="*/ 333947 w 100"/>
                <a:gd name="T5" fmla="*/ 16571 h 53"/>
                <a:gd name="T6" fmla="*/ 327076 w 100"/>
                <a:gd name="T7" fmla="*/ 22279 h 53"/>
                <a:gd name="T8" fmla="*/ 327076 w 100"/>
                <a:gd name="T9" fmla="*/ 27894 h 53"/>
                <a:gd name="T10" fmla="*/ 330588 w 100"/>
                <a:gd name="T11" fmla="*/ 33602 h 53"/>
                <a:gd name="T12" fmla="*/ 333947 w 100"/>
                <a:gd name="T13" fmla="*/ 33602 h 53"/>
                <a:gd name="T14" fmla="*/ 338089 w 100"/>
                <a:gd name="T15" fmla="*/ 41670 h 53"/>
                <a:gd name="T16" fmla="*/ 341576 w 100"/>
                <a:gd name="T17" fmla="*/ 44465 h 53"/>
                <a:gd name="T18" fmla="*/ 348442 w 100"/>
                <a:gd name="T19" fmla="*/ 44465 h 53"/>
                <a:gd name="T20" fmla="*/ 348442 w 100"/>
                <a:gd name="T21" fmla="*/ 47377 h 53"/>
                <a:gd name="T22" fmla="*/ 351795 w 100"/>
                <a:gd name="T23" fmla="*/ 147752 h 53"/>
                <a:gd name="T24" fmla="*/ 0 w 100"/>
                <a:gd name="T25" fmla="*/ 142020 h 53"/>
                <a:gd name="T26" fmla="*/ 10327 w 100"/>
                <a:gd name="T27" fmla="*/ 0 h 53"/>
                <a:gd name="T28" fmla="*/ 1032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7"/>
            <p:cNvSpPr>
              <a:spLocks/>
            </p:cNvSpPr>
            <p:nvPr/>
          </p:nvSpPr>
          <p:spPr bwMode="auto">
            <a:xfrm>
              <a:off x="2841" y="2262"/>
              <a:ext cx="595" cy="293"/>
            </a:xfrm>
            <a:custGeom>
              <a:avLst/>
              <a:gdLst>
                <a:gd name="T0" fmla="*/ 49806 w 116"/>
                <a:gd name="T1" fmla="*/ 2788 h 60"/>
                <a:gd name="T2" fmla="*/ 0 w 116"/>
                <a:gd name="T3" fmla="*/ 25042 h 60"/>
                <a:gd name="T4" fmla="*/ 141969 w 116"/>
                <a:gd name="T5" fmla="*/ 122288 h 60"/>
                <a:gd name="T6" fmla="*/ 148863 w 116"/>
                <a:gd name="T7" fmla="*/ 125077 h 60"/>
                <a:gd name="T8" fmla="*/ 159911 w 116"/>
                <a:gd name="T9" fmla="*/ 133115 h 60"/>
                <a:gd name="T10" fmla="*/ 170303 w 116"/>
                <a:gd name="T11" fmla="*/ 130776 h 60"/>
                <a:gd name="T12" fmla="*/ 177197 w 116"/>
                <a:gd name="T13" fmla="*/ 133115 h 60"/>
                <a:gd name="T14" fmla="*/ 181378 w 116"/>
                <a:gd name="T15" fmla="*/ 138814 h 60"/>
                <a:gd name="T16" fmla="*/ 195140 w 116"/>
                <a:gd name="T17" fmla="*/ 141602 h 60"/>
                <a:gd name="T18" fmla="*/ 202167 w 116"/>
                <a:gd name="T19" fmla="*/ 144395 h 60"/>
                <a:gd name="T20" fmla="*/ 209717 w 116"/>
                <a:gd name="T21" fmla="*/ 141602 h 60"/>
                <a:gd name="T22" fmla="*/ 216611 w 116"/>
                <a:gd name="T23" fmla="*/ 147301 h 60"/>
                <a:gd name="T24" fmla="*/ 230501 w 116"/>
                <a:gd name="T25" fmla="*/ 147301 h 60"/>
                <a:gd name="T26" fmla="*/ 238051 w 116"/>
                <a:gd name="T27" fmla="*/ 153024 h 60"/>
                <a:gd name="T28" fmla="*/ 241549 w 116"/>
                <a:gd name="T29" fmla="*/ 158152 h 60"/>
                <a:gd name="T30" fmla="*/ 251941 w 116"/>
                <a:gd name="T31" fmla="*/ 155222 h 60"/>
                <a:gd name="T32" fmla="*/ 266519 w 116"/>
                <a:gd name="T33" fmla="*/ 160945 h 60"/>
                <a:gd name="T34" fmla="*/ 273413 w 116"/>
                <a:gd name="T35" fmla="*/ 158152 h 60"/>
                <a:gd name="T36" fmla="*/ 280307 w 116"/>
                <a:gd name="T37" fmla="*/ 158152 h 60"/>
                <a:gd name="T38" fmla="*/ 280307 w 116"/>
                <a:gd name="T39" fmla="*/ 166644 h 60"/>
                <a:gd name="T40" fmla="*/ 283805 w 116"/>
                <a:gd name="T41" fmla="*/ 160945 h 60"/>
                <a:gd name="T42" fmla="*/ 291355 w 116"/>
                <a:gd name="T43" fmla="*/ 155222 h 60"/>
                <a:gd name="T44" fmla="*/ 294879 w 116"/>
                <a:gd name="T45" fmla="*/ 158152 h 60"/>
                <a:gd name="T46" fmla="*/ 301747 w 116"/>
                <a:gd name="T47" fmla="*/ 160945 h 60"/>
                <a:gd name="T48" fmla="*/ 308774 w 116"/>
                <a:gd name="T49" fmla="*/ 158152 h 60"/>
                <a:gd name="T50" fmla="*/ 308774 w 116"/>
                <a:gd name="T51" fmla="*/ 160945 h 60"/>
                <a:gd name="T52" fmla="*/ 319823 w 116"/>
                <a:gd name="T53" fmla="*/ 166644 h 60"/>
                <a:gd name="T54" fmla="*/ 330215 w 116"/>
                <a:gd name="T55" fmla="*/ 160945 h 60"/>
                <a:gd name="T56" fmla="*/ 351681 w 116"/>
                <a:gd name="T57" fmla="*/ 155222 h 60"/>
                <a:gd name="T58" fmla="*/ 358575 w 116"/>
                <a:gd name="T59" fmla="*/ 155222 h 60"/>
                <a:gd name="T60" fmla="*/ 376522 w 116"/>
                <a:gd name="T61" fmla="*/ 155222 h 60"/>
                <a:gd name="T62" fmla="*/ 401487 w 116"/>
                <a:gd name="T63" fmla="*/ 163733 h 60"/>
                <a:gd name="T64" fmla="*/ 408355 w 116"/>
                <a:gd name="T65" fmla="*/ 166644 h 60"/>
                <a:gd name="T66" fmla="*/ 411879 w 116"/>
                <a:gd name="T67" fmla="*/ 85825 h 60"/>
                <a:gd name="T68" fmla="*/ 404985 w 116"/>
                <a:gd name="T69" fmla="*/ 848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8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9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264761 w 90"/>
                <a:gd name="T1" fmla="*/ 189284 h 78"/>
                <a:gd name="T2" fmla="*/ 268916 w 90"/>
                <a:gd name="T3" fmla="*/ 194955 h 78"/>
                <a:gd name="T4" fmla="*/ 268916 w 90"/>
                <a:gd name="T5" fmla="*/ 203378 h 78"/>
                <a:gd name="T6" fmla="*/ 257968 w 90"/>
                <a:gd name="T7" fmla="*/ 211261 h 78"/>
                <a:gd name="T8" fmla="*/ 289345 w 90"/>
                <a:gd name="T9" fmla="*/ 214037 h 78"/>
                <a:gd name="T10" fmla="*/ 289345 w 90"/>
                <a:gd name="T11" fmla="*/ 203378 h 78"/>
                <a:gd name="T12" fmla="*/ 296138 w 90"/>
                <a:gd name="T13" fmla="*/ 189284 h 78"/>
                <a:gd name="T14" fmla="*/ 307106 w 90"/>
                <a:gd name="T15" fmla="*/ 183608 h 78"/>
                <a:gd name="T16" fmla="*/ 310556 w 90"/>
                <a:gd name="T17" fmla="*/ 183608 h 78"/>
                <a:gd name="T18" fmla="*/ 313899 w 90"/>
                <a:gd name="T19" fmla="*/ 167302 h 78"/>
                <a:gd name="T20" fmla="*/ 310556 w 90"/>
                <a:gd name="T21" fmla="*/ 164550 h 78"/>
                <a:gd name="T22" fmla="*/ 307106 w 90"/>
                <a:gd name="T23" fmla="*/ 161656 h 78"/>
                <a:gd name="T24" fmla="*/ 303631 w 90"/>
                <a:gd name="T25" fmla="*/ 164550 h 78"/>
                <a:gd name="T26" fmla="*/ 292816 w 90"/>
                <a:gd name="T27" fmla="*/ 153773 h 78"/>
                <a:gd name="T28" fmla="*/ 296138 w 90"/>
                <a:gd name="T29" fmla="*/ 148127 h 78"/>
                <a:gd name="T30" fmla="*/ 292816 w 90"/>
                <a:gd name="T31" fmla="*/ 142573 h 78"/>
                <a:gd name="T32" fmla="*/ 275709 w 90"/>
                <a:gd name="T33" fmla="*/ 126150 h 78"/>
                <a:gd name="T34" fmla="*/ 257968 w 90"/>
                <a:gd name="T35" fmla="*/ 117698 h 78"/>
                <a:gd name="T36" fmla="*/ 247674 w 90"/>
                <a:gd name="T37" fmla="*/ 104169 h 78"/>
                <a:gd name="T38" fmla="*/ 257968 w 90"/>
                <a:gd name="T39" fmla="*/ 93538 h 78"/>
                <a:gd name="T40" fmla="*/ 257968 w 90"/>
                <a:gd name="T41" fmla="*/ 82216 h 78"/>
                <a:gd name="T42" fmla="*/ 244332 w 90"/>
                <a:gd name="T43" fmla="*/ 74358 h 78"/>
                <a:gd name="T44" fmla="*/ 237539 w 90"/>
                <a:gd name="T45" fmla="*/ 79439 h 78"/>
                <a:gd name="T46" fmla="*/ 226596 w 90"/>
                <a:gd name="T47" fmla="*/ 60240 h 78"/>
                <a:gd name="T48" fmla="*/ 209484 w 90"/>
                <a:gd name="T49" fmla="*/ 49605 h 78"/>
                <a:gd name="T50" fmla="*/ 195193 w 90"/>
                <a:gd name="T51" fmla="*/ 35506 h 78"/>
                <a:gd name="T52" fmla="*/ 191748 w 90"/>
                <a:gd name="T53" fmla="*/ 16306 h 78"/>
                <a:gd name="T54" fmla="*/ 191748 w 90"/>
                <a:gd name="T55" fmla="*/ 10752 h 78"/>
                <a:gd name="T56" fmla="*/ 0 w 90"/>
                <a:gd name="T57" fmla="*/ 5671 h 78"/>
                <a:gd name="T58" fmla="*/ 6818 w 90"/>
                <a:gd name="T59" fmla="*/ 13529 h 78"/>
                <a:gd name="T60" fmla="*/ 17766 w 90"/>
                <a:gd name="T61" fmla="*/ 24754 h 78"/>
                <a:gd name="T62" fmla="*/ 17766 w 90"/>
                <a:gd name="T63" fmla="*/ 30405 h 78"/>
                <a:gd name="T64" fmla="*/ 38190 w 90"/>
                <a:gd name="T65" fmla="*/ 43934 h 78"/>
                <a:gd name="T66" fmla="*/ 31372 w 90"/>
                <a:gd name="T67" fmla="*/ 54686 h 78"/>
                <a:gd name="T68" fmla="*/ 38190 w 90"/>
                <a:gd name="T69" fmla="*/ 60240 h 78"/>
                <a:gd name="T70" fmla="*/ 44983 w 90"/>
                <a:gd name="T71" fmla="*/ 71581 h 78"/>
                <a:gd name="T72" fmla="*/ 52614 w 90"/>
                <a:gd name="T73" fmla="*/ 74358 h 78"/>
                <a:gd name="T74" fmla="*/ 55956 w 90"/>
                <a:gd name="T75" fmla="*/ 19773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0"/>
            <p:cNvSpPr>
              <a:spLocks/>
            </p:cNvSpPr>
            <p:nvPr/>
          </p:nvSpPr>
          <p:spPr bwMode="auto">
            <a:xfrm>
              <a:off x="3518" y="1438"/>
              <a:ext cx="364" cy="371"/>
            </a:xfrm>
            <a:custGeom>
              <a:avLst/>
              <a:gdLst>
                <a:gd name="T0" fmla="*/ 102956 w 71"/>
                <a:gd name="T1" fmla="*/ 207867 h 76"/>
                <a:gd name="T2" fmla="*/ 85027 w 71"/>
                <a:gd name="T3" fmla="*/ 199266 h 76"/>
                <a:gd name="T4" fmla="*/ 78009 w 71"/>
                <a:gd name="T5" fmla="*/ 179964 h 76"/>
                <a:gd name="T6" fmla="*/ 81531 w 71"/>
                <a:gd name="T7" fmla="*/ 174961 h 76"/>
                <a:gd name="T8" fmla="*/ 74646 w 71"/>
                <a:gd name="T9" fmla="*/ 163543 h 76"/>
                <a:gd name="T10" fmla="*/ 74646 w 71"/>
                <a:gd name="T11" fmla="*/ 149938 h 76"/>
                <a:gd name="T12" fmla="*/ 60111 w 71"/>
                <a:gd name="T13" fmla="*/ 138544 h 76"/>
                <a:gd name="T14" fmla="*/ 42844 w 71"/>
                <a:gd name="T15" fmla="*/ 124939 h 76"/>
                <a:gd name="T16" fmla="*/ 28310 w 71"/>
                <a:gd name="T17" fmla="*/ 119242 h 76"/>
                <a:gd name="T18" fmla="*/ 24916 w 71"/>
                <a:gd name="T19" fmla="*/ 116431 h 76"/>
                <a:gd name="T20" fmla="*/ 10382 w 71"/>
                <a:gd name="T21" fmla="*/ 113526 h 76"/>
                <a:gd name="T22" fmla="*/ 3496 w 71"/>
                <a:gd name="T23" fmla="*/ 107829 h 76"/>
                <a:gd name="T24" fmla="*/ 6860 w 71"/>
                <a:gd name="T25" fmla="*/ 85740 h 76"/>
                <a:gd name="T26" fmla="*/ 10382 w 71"/>
                <a:gd name="T27" fmla="*/ 77827 h 76"/>
                <a:gd name="T28" fmla="*/ 0 w 71"/>
                <a:gd name="T29" fmla="*/ 69323 h 76"/>
                <a:gd name="T30" fmla="*/ 3496 w 71"/>
                <a:gd name="T31" fmla="*/ 60717 h 76"/>
                <a:gd name="T32" fmla="*/ 17923 w 71"/>
                <a:gd name="T33" fmla="*/ 47112 h 76"/>
                <a:gd name="T34" fmla="*/ 24916 w 71"/>
                <a:gd name="T35" fmla="*/ 44325 h 76"/>
                <a:gd name="T36" fmla="*/ 24916 w 71"/>
                <a:gd name="T37" fmla="*/ 16514 h 76"/>
                <a:gd name="T38" fmla="*/ 31801 w 71"/>
                <a:gd name="T39" fmla="*/ 13605 h 76"/>
                <a:gd name="T40" fmla="*/ 46207 w 71"/>
                <a:gd name="T41" fmla="*/ 13605 h 76"/>
                <a:gd name="T42" fmla="*/ 78009 w 71"/>
                <a:gd name="T43" fmla="*/ 2787 h 76"/>
                <a:gd name="T44" fmla="*/ 85027 w 71"/>
                <a:gd name="T45" fmla="*/ 2787 h 76"/>
                <a:gd name="T46" fmla="*/ 81531 w 71"/>
                <a:gd name="T47" fmla="*/ 8484 h 76"/>
                <a:gd name="T48" fmla="*/ 78009 w 71"/>
                <a:gd name="T49" fmla="*/ 16514 h 76"/>
                <a:gd name="T50" fmla="*/ 91887 w 71"/>
                <a:gd name="T51" fmla="*/ 13605 h 76"/>
                <a:gd name="T52" fmla="*/ 99459 w 71"/>
                <a:gd name="T53" fmla="*/ 16514 h 76"/>
                <a:gd name="T54" fmla="*/ 109815 w 71"/>
                <a:gd name="T55" fmla="*/ 22089 h 76"/>
                <a:gd name="T56" fmla="*/ 113337 w 71"/>
                <a:gd name="T57" fmla="*/ 27810 h 76"/>
                <a:gd name="T58" fmla="*/ 156176 w 71"/>
                <a:gd name="T59" fmla="*/ 35841 h 76"/>
                <a:gd name="T60" fmla="*/ 169926 w 71"/>
                <a:gd name="T61" fmla="*/ 41415 h 76"/>
                <a:gd name="T62" fmla="*/ 176786 w 71"/>
                <a:gd name="T63" fmla="*/ 41415 h 76"/>
                <a:gd name="T64" fmla="*/ 180308 w 71"/>
                <a:gd name="T65" fmla="*/ 41415 h 76"/>
                <a:gd name="T66" fmla="*/ 198206 w 71"/>
                <a:gd name="T67" fmla="*/ 44325 h 76"/>
                <a:gd name="T68" fmla="*/ 198206 w 71"/>
                <a:gd name="T69" fmla="*/ 47112 h 76"/>
                <a:gd name="T70" fmla="*/ 205224 w 71"/>
                <a:gd name="T71" fmla="*/ 50017 h 76"/>
                <a:gd name="T72" fmla="*/ 216262 w 71"/>
                <a:gd name="T73" fmla="*/ 58501 h 76"/>
                <a:gd name="T74" fmla="*/ 212766 w 71"/>
                <a:gd name="T75" fmla="*/ 69323 h 76"/>
                <a:gd name="T76" fmla="*/ 223147 w 71"/>
                <a:gd name="T77" fmla="*/ 69323 h 76"/>
                <a:gd name="T78" fmla="*/ 219651 w 71"/>
                <a:gd name="T79" fmla="*/ 74922 h 76"/>
                <a:gd name="T80" fmla="*/ 226644 w 71"/>
                <a:gd name="T81" fmla="*/ 82953 h 76"/>
                <a:gd name="T82" fmla="*/ 216262 w 71"/>
                <a:gd name="T83" fmla="*/ 91437 h 76"/>
                <a:gd name="T84" fmla="*/ 208587 w 71"/>
                <a:gd name="T85" fmla="*/ 105613 h 76"/>
                <a:gd name="T86" fmla="*/ 208587 w 71"/>
                <a:gd name="T87" fmla="*/ 107829 h 76"/>
                <a:gd name="T88" fmla="*/ 223147 w 71"/>
                <a:gd name="T89" fmla="*/ 97129 h 76"/>
                <a:gd name="T90" fmla="*/ 233529 w 71"/>
                <a:gd name="T91" fmla="*/ 91437 h 76"/>
                <a:gd name="T92" fmla="*/ 241076 w 71"/>
                <a:gd name="T93" fmla="*/ 85740 h 76"/>
                <a:gd name="T94" fmla="*/ 241076 w 71"/>
                <a:gd name="T95" fmla="*/ 77827 h 76"/>
                <a:gd name="T96" fmla="*/ 244572 w 71"/>
                <a:gd name="T97" fmla="*/ 74922 h 76"/>
                <a:gd name="T98" fmla="*/ 248063 w 71"/>
                <a:gd name="T99" fmla="*/ 69323 h 76"/>
                <a:gd name="T100" fmla="*/ 251457 w 71"/>
                <a:gd name="T101" fmla="*/ 72135 h 76"/>
                <a:gd name="T102" fmla="*/ 244572 w 71"/>
                <a:gd name="T103" fmla="*/ 91437 h 76"/>
                <a:gd name="T104" fmla="*/ 241076 w 71"/>
                <a:gd name="T105" fmla="*/ 97129 h 76"/>
                <a:gd name="T106" fmla="*/ 233529 w 71"/>
                <a:gd name="T107" fmla="*/ 110739 h 76"/>
                <a:gd name="T108" fmla="*/ 233529 w 71"/>
                <a:gd name="T109" fmla="*/ 124939 h 76"/>
                <a:gd name="T110" fmla="*/ 226644 w 71"/>
                <a:gd name="T111" fmla="*/ 130065 h 76"/>
                <a:gd name="T112" fmla="*/ 230007 w 71"/>
                <a:gd name="T113" fmla="*/ 149938 h 76"/>
                <a:gd name="T114" fmla="*/ 223147 w 71"/>
                <a:gd name="T115" fmla="*/ 163543 h 76"/>
                <a:gd name="T116" fmla="*/ 230007 w 71"/>
                <a:gd name="T117" fmla="*/ 194140 h 76"/>
                <a:gd name="T118" fmla="*/ 230007 w 71"/>
                <a:gd name="T119" fmla="*/ 197050 h 76"/>
                <a:gd name="T120" fmla="*/ 230007 w 71"/>
                <a:gd name="T121" fmla="*/ 204958 h 76"/>
                <a:gd name="T122" fmla="*/ 106447 w 71"/>
                <a:gd name="T123" fmla="*/ 210679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1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1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2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389500 w 111"/>
                <a:gd name="T1" fmla="*/ 0 h 39"/>
                <a:gd name="T2" fmla="*/ 311939 w 111"/>
                <a:gd name="T3" fmla="*/ 8448 h 39"/>
                <a:gd name="T4" fmla="*/ 305108 w 111"/>
                <a:gd name="T5" fmla="*/ 10752 h 39"/>
                <a:gd name="T6" fmla="*/ 109061 w 111"/>
                <a:gd name="T7" fmla="*/ 24754 h 39"/>
                <a:gd name="T8" fmla="*/ 109061 w 111"/>
                <a:gd name="T9" fmla="*/ 21977 h 39"/>
                <a:gd name="T10" fmla="*/ 98090 w 111"/>
                <a:gd name="T11" fmla="*/ 24754 h 39"/>
                <a:gd name="T12" fmla="*/ 101442 w 111"/>
                <a:gd name="T13" fmla="*/ 27628 h 39"/>
                <a:gd name="T14" fmla="*/ 101442 w 111"/>
                <a:gd name="T15" fmla="*/ 30405 h 39"/>
                <a:gd name="T16" fmla="*/ 31501 w 111"/>
                <a:gd name="T17" fmla="*/ 35506 h 39"/>
                <a:gd name="T18" fmla="*/ 28149 w 111"/>
                <a:gd name="T19" fmla="*/ 41157 h 39"/>
                <a:gd name="T20" fmla="*/ 24665 w 111"/>
                <a:gd name="T21" fmla="*/ 49605 h 39"/>
                <a:gd name="T22" fmla="*/ 28149 w 111"/>
                <a:gd name="T23" fmla="*/ 52382 h 39"/>
                <a:gd name="T24" fmla="*/ 24665 w 111"/>
                <a:gd name="T25" fmla="*/ 60240 h 39"/>
                <a:gd name="T26" fmla="*/ 24665 w 111"/>
                <a:gd name="T27" fmla="*/ 60240 h 39"/>
                <a:gd name="T28" fmla="*/ 24665 w 111"/>
                <a:gd name="T29" fmla="*/ 63134 h 39"/>
                <a:gd name="T30" fmla="*/ 21313 w 111"/>
                <a:gd name="T31" fmla="*/ 68687 h 39"/>
                <a:gd name="T32" fmla="*/ 17833 w 111"/>
                <a:gd name="T33" fmla="*/ 71581 h 39"/>
                <a:gd name="T34" fmla="*/ 13668 w 111"/>
                <a:gd name="T35" fmla="*/ 82216 h 39"/>
                <a:gd name="T36" fmla="*/ 6836 w 111"/>
                <a:gd name="T37" fmla="*/ 87887 h 39"/>
                <a:gd name="T38" fmla="*/ 6836 w 111"/>
                <a:gd name="T39" fmla="*/ 96315 h 39"/>
                <a:gd name="T40" fmla="*/ 6836 w 111"/>
                <a:gd name="T41" fmla="*/ 104169 h 39"/>
                <a:gd name="T42" fmla="*/ 6836 w 111"/>
                <a:gd name="T43" fmla="*/ 104169 h 39"/>
                <a:gd name="T44" fmla="*/ 0 w 111"/>
                <a:gd name="T45" fmla="*/ 107067 h 39"/>
                <a:gd name="T46" fmla="*/ 101442 w 111"/>
                <a:gd name="T47" fmla="*/ 101416 h 39"/>
                <a:gd name="T48" fmla="*/ 228331 w 111"/>
                <a:gd name="T49" fmla="*/ 93538 h 39"/>
                <a:gd name="T50" fmla="*/ 273607 w 111"/>
                <a:gd name="T51" fmla="*/ 87887 h 39"/>
                <a:gd name="T52" fmla="*/ 276959 w 111"/>
                <a:gd name="T53" fmla="*/ 76663 h 39"/>
                <a:gd name="T54" fmla="*/ 280438 w 111"/>
                <a:gd name="T55" fmla="*/ 76663 h 39"/>
                <a:gd name="T56" fmla="*/ 280438 w 111"/>
                <a:gd name="T57" fmla="*/ 76663 h 39"/>
                <a:gd name="T58" fmla="*/ 283790 w 111"/>
                <a:gd name="T59" fmla="*/ 74358 h 39"/>
                <a:gd name="T60" fmla="*/ 287956 w 111"/>
                <a:gd name="T61" fmla="*/ 71581 h 39"/>
                <a:gd name="T62" fmla="*/ 283790 w 111"/>
                <a:gd name="T63" fmla="*/ 68687 h 39"/>
                <a:gd name="T64" fmla="*/ 287956 w 111"/>
                <a:gd name="T65" fmla="*/ 65911 h 39"/>
                <a:gd name="T66" fmla="*/ 291440 w 111"/>
                <a:gd name="T67" fmla="*/ 63134 h 39"/>
                <a:gd name="T68" fmla="*/ 301756 w 111"/>
                <a:gd name="T69" fmla="*/ 60240 h 39"/>
                <a:gd name="T70" fmla="*/ 311939 w 111"/>
                <a:gd name="T71" fmla="*/ 57463 h 39"/>
                <a:gd name="T72" fmla="*/ 322911 w 111"/>
                <a:gd name="T73" fmla="*/ 49605 h 39"/>
                <a:gd name="T74" fmla="*/ 326395 w 111"/>
                <a:gd name="T75" fmla="*/ 49605 h 39"/>
                <a:gd name="T76" fmla="*/ 333227 w 111"/>
                <a:gd name="T77" fmla="*/ 43934 h 39"/>
                <a:gd name="T78" fmla="*/ 336711 w 111"/>
                <a:gd name="T79" fmla="*/ 38283 h 39"/>
                <a:gd name="T80" fmla="*/ 336711 w 111"/>
                <a:gd name="T81" fmla="*/ 38283 h 39"/>
                <a:gd name="T82" fmla="*/ 340063 w 111"/>
                <a:gd name="T83" fmla="*/ 38283 h 39"/>
                <a:gd name="T84" fmla="*/ 343548 w 111"/>
                <a:gd name="T85" fmla="*/ 38283 h 39"/>
                <a:gd name="T86" fmla="*/ 343548 w 111"/>
                <a:gd name="T87" fmla="*/ 35506 h 39"/>
                <a:gd name="T88" fmla="*/ 347580 w 111"/>
                <a:gd name="T89" fmla="*/ 32729 h 39"/>
                <a:gd name="T90" fmla="*/ 347580 w 111"/>
                <a:gd name="T91" fmla="*/ 32729 h 39"/>
                <a:gd name="T92" fmla="*/ 351060 w 111"/>
                <a:gd name="T93" fmla="*/ 35506 h 39"/>
                <a:gd name="T94" fmla="*/ 354545 w 111"/>
                <a:gd name="T95" fmla="*/ 32729 h 39"/>
                <a:gd name="T96" fmla="*/ 354545 w 111"/>
                <a:gd name="T97" fmla="*/ 32729 h 39"/>
                <a:gd name="T98" fmla="*/ 361376 w 111"/>
                <a:gd name="T99" fmla="*/ 27628 h 39"/>
                <a:gd name="T100" fmla="*/ 364728 w 111"/>
                <a:gd name="T101" fmla="*/ 27628 h 39"/>
                <a:gd name="T102" fmla="*/ 371564 w 111"/>
                <a:gd name="T103" fmla="*/ 27628 h 39"/>
                <a:gd name="T104" fmla="*/ 382535 w 111"/>
                <a:gd name="T105" fmla="*/ 16306 h 39"/>
                <a:gd name="T106" fmla="*/ 386020 w 111"/>
                <a:gd name="T107" fmla="*/ 13529 h 39"/>
                <a:gd name="T108" fmla="*/ 389500 w 111"/>
                <a:gd name="T109" fmla="*/ 10752 h 39"/>
                <a:gd name="T110" fmla="*/ 389500 w 111"/>
                <a:gd name="T111" fmla="*/ 8448 h 39"/>
                <a:gd name="T112" fmla="*/ 389500 w 111"/>
                <a:gd name="T113" fmla="*/ 2777 h 39"/>
                <a:gd name="T114" fmla="*/ 389500 w 111"/>
                <a:gd name="T115" fmla="*/ 0 h 39"/>
                <a:gd name="T116" fmla="*/ 3895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13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8411 h 83"/>
                <a:gd name="T2" fmla="*/ 3533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413 w 52"/>
                <a:gd name="T9" fmla="*/ 223962 h 83"/>
                <a:gd name="T10" fmla="*/ 14634 w 52"/>
                <a:gd name="T11" fmla="*/ 223962 h 83"/>
                <a:gd name="T12" fmla="*/ 18141 w 52"/>
                <a:gd name="T13" fmla="*/ 221192 h 83"/>
                <a:gd name="T14" fmla="*/ 25047 w 52"/>
                <a:gd name="T15" fmla="*/ 223962 h 83"/>
                <a:gd name="T16" fmla="*/ 28554 w 52"/>
                <a:gd name="T17" fmla="*/ 221192 h 83"/>
                <a:gd name="T18" fmla="*/ 28554 w 52"/>
                <a:gd name="T19" fmla="*/ 210460 h 83"/>
                <a:gd name="T20" fmla="*/ 31953 w 52"/>
                <a:gd name="T21" fmla="*/ 204916 h 83"/>
                <a:gd name="T22" fmla="*/ 35460 w 52"/>
                <a:gd name="T23" fmla="*/ 210460 h 83"/>
                <a:gd name="T24" fmla="*/ 35460 w 52"/>
                <a:gd name="T25" fmla="*/ 213351 h 83"/>
                <a:gd name="T26" fmla="*/ 38992 w 52"/>
                <a:gd name="T27" fmla="*/ 218301 h 83"/>
                <a:gd name="T28" fmla="*/ 46561 w 52"/>
                <a:gd name="T29" fmla="*/ 226712 h 83"/>
                <a:gd name="T30" fmla="*/ 50093 w 52"/>
                <a:gd name="T31" fmla="*/ 226712 h 83"/>
                <a:gd name="T32" fmla="*/ 53467 w 52"/>
                <a:gd name="T33" fmla="*/ 226712 h 83"/>
                <a:gd name="T34" fmla="*/ 60506 w 52"/>
                <a:gd name="T35" fmla="*/ 221192 h 83"/>
                <a:gd name="T36" fmla="*/ 60506 w 52"/>
                <a:gd name="T37" fmla="*/ 221192 h 83"/>
                <a:gd name="T38" fmla="*/ 63905 w 52"/>
                <a:gd name="T39" fmla="*/ 218301 h 83"/>
                <a:gd name="T40" fmla="*/ 63905 w 52"/>
                <a:gd name="T41" fmla="*/ 218301 h 83"/>
                <a:gd name="T42" fmla="*/ 63905 w 52"/>
                <a:gd name="T43" fmla="*/ 216121 h 83"/>
                <a:gd name="T44" fmla="*/ 60506 w 52"/>
                <a:gd name="T45" fmla="*/ 216121 h 83"/>
                <a:gd name="T46" fmla="*/ 60506 w 52"/>
                <a:gd name="T47" fmla="*/ 213351 h 83"/>
                <a:gd name="T48" fmla="*/ 63905 w 52"/>
                <a:gd name="T49" fmla="*/ 210460 h 83"/>
                <a:gd name="T50" fmla="*/ 63905 w 52"/>
                <a:gd name="T51" fmla="*/ 207685 h 83"/>
                <a:gd name="T52" fmla="*/ 56999 w 52"/>
                <a:gd name="T53" fmla="*/ 204916 h 83"/>
                <a:gd name="T54" fmla="*/ 56999 w 52"/>
                <a:gd name="T55" fmla="*/ 204916 h 83"/>
                <a:gd name="T56" fmla="*/ 53467 w 52"/>
                <a:gd name="T57" fmla="*/ 204916 h 83"/>
                <a:gd name="T58" fmla="*/ 50093 w 52"/>
                <a:gd name="T59" fmla="*/ 199274 h 83"/>
                <a:gd name="T60" fmla="*/ 50093 w 52"/>
                <a:gd name="T61" fmla="*/ 196505 h 83"/>
                <a:gd name="T62" fmla="*/ 50093 w 52"/>
                <a:gd name="T63" fmla="*/ 194207 h 83"/>
                <a:gd name="T64" fmla="*/ 50093 w 52"/>
                <a:gd name="T65" fmla="*/ 194207 h 83"/>
                <a:gd name="T66" fmla="*/ 50093 w 52"/>
                <a:gd name="T67" fmla="*/ 191433 h 83"/>
                <a:gd name="T68" fmla="*/ 185606 w 52"/>
                <a:gd name="T69" fmla="*/ 180130 h 83"/>
                <a:gd name="T70" fmla="*/ 185606 w 52"/>
                <a:gd name="T71" fmla="*/ 177361 h 83"/>
                <a:gd name="T72" fmla="*/ 178695 w 52"/>
                <a:gd name="T73" fmla="*/ 172289 h 83"/>
                <a:gd name="T74" fmla="*/ 178695 w 52"/>
                <a:gd name="T75" fmla="*/ 158334 h 83"/>
                <a:gd name="T76" fmla="*/ 170972 w 52"/>
                <a:gd name="T77" fmla="*/ 150376 h 83"/>
                <a:gd name="T78" fmla="*/ 170972 w 52"/>
                <a:gd name="T79" fmla="*/ 141965 h 83"/>
                <a:gd name="T80" fmla="*/ 175162 w 52"/>
                <a:gd name="T81" fmla="*/ 136421 h 83"/>
                <a:gd name="T82" fmla="*/ 175162 w 52"/>
                <a:gd name="T83" fmla="*/ 128579 h 83"/>
                <a:gd name="T84" fmla="*/ 178695 w 52"/>
                <a:gd name="T85" fmla="*/ 122938 h 83"/>
                <a:gd name="T86" fmla="*/ 182073 w 52"/>
                <a:gd name="T87" fmla="*/ 122938 h 83"/>
                <a:gd name="T88" fmla="*/ 175162 w 52"/>
                <a:gd name="T89" fmla="*/ 120168 h 83"/>
                <a:gd name="T90" fmla="*/ 178695 w 52"/>
                <a:gd name="T91" fmla="*/ 114502 h 83"/>
                <a:gd name="T92" fmla="*/ 175162 w 52"/>
                <a:gd name="T93" fmla="*/ 112205 h 83"/>
                <a:gd name="T94" fmla="*/ 170972 w 52"/>
                <a:gd name="T95" fmla="*/ 109435 h 83"/>
                <a:gd name="T96" fmla="*/ 167465 w 52"/>
                <a:gd name="T97" fmla="*/ 106661 h 83"/>
                <a:gd name="T98" fmla="*/ 164066 w 52"/>
                <a:gd name="T99" fmla="*/ 101024 h 83"/>
                <a:gd name="T100" fmla="*/ 160559 w 52"/>
                <a:gd name="T101" fmla="*/ 98250 h 83"/>
                <a:gd name="T102" fmla="*/ 128607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14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17695 w 57"/>
                <a:gd name="T1" fmla="*/ 151122 h 63"/>
                <a:gd name="T2" fmla="*/ 27808 w 57"/>
                <a:gd name="T3" fmla="*/ 153900 h 63"/>
                <a:gd name="T4" fmla="*/ 34588 w 57"/>
                <a:gd name="T5" fmla="*/ 151122 h 63"/>
                <a:gd name="T6" fmla="*/ 44829 w 57"/>
                <a:gd name="T7" fmla="*/ 162354 h 63"/>
                <a:gd name="T8" fmla="*/ 62529 w 57"/>
                <a:gd name="T9" fmla="*/ 164654 h 63"/>
                <a:gd name="T10" fmla="*/ 76104 w 57"/>
                <a:gd name="T11" fmla="*/ 167437 h 63"/>
                <a:gd name="T12" fmla="*/ 86897 w 57"/>
                <a:gd name="T13" fmla="*/ 167437 h 63"/>
                <a:gd name="T14" fmla="*/ 97138 w 57"/>
                <a:gd name="T15" fmla="*/ 167437 h 63"/>
                <a:gd name="T16" fmla="*/ 100604 w 57"/>
                <a:gd name="T17" fmla="*/ 162354 h 63"/>
                <a:gd name="T18" fmla="*/ 107384 w 57"/>
                <a:gd name="T19" fmla="*/ 162354 h 63"/>
                <a:gd name="T20" fmla="*/ 118146 w 57"/>
                <a:gd name="T21" fmla="*/ 170331 h 63"/>
                <a:gd name="T22" fmla="*/ 124951 w 57"/>
                <a:gd name="T23" fmla="*/ 173109 h 63"/>
                <a:gd name="T24" fmla="*/ 135192 w 57"/>
                <a:gd name="T25" fmla="*/ 167437 h 63"/>
                <a:gd name="T26" fmla="*/ 138526 w 57"/>
                <a:gd name="T27" fmla="*/ 159577 h 63"/>
                <a:gd name="T28" fmla="*/ 141967 w 57"/>
                <a:gd name="T29" fmla="*/ 142667 h 63"/>
                <a:gd name="T30" fmla="*/ 152887 w 57"/>
                <a:gd name="T31" fmla="*/ 148344 h 63"/>
                <a:gd name="T32" fmla="*/ 156226 w 57"/>
                <a:gd name="T33" fmla="*/ 140362 h 63"/>
                <a:gd name="T34" fmla="*/ 163001 w 57"/>
                <a:gd name="T35" fmla="*/ 129130 h 63"/>
                <a:gd name="T36" fmla="*/ 166467 w 57"/>
                <a:gd name="T37" fmla="*/ 123482 h 63"/>
                <a:gd name="T38" fmla="*/ 176581 w 57"/>
                <a:gd name="T39" fmla="*/ 120705 h 63"/>
                <a:gd name="T40" fmla="*/ 184167 w 57"/>
                <a:gd name="T41" fmla="*/ 112820 h 63"/>
                <a:gd name="T42" fmla="*/ 190942 w 57"/>
                <a:gd name="T43" fmla="*/ 107143 h 63"/>
                <a:gd name="T44" fmla="*/ 190942 w 57"/>
                <a:gd name="T45" fmla="*/ 98713 h 63"/>
                <a:gd name="T46" fmla="*/ 194281 w 57"/>
                <a:gd name="T47" fmla="*/ 93606 h 63"/>
                <a:gd name="T48" fmla="*/ 187476 w 57"/>
                <a:gd name="T49" fmla="*/ 71619 h 63"/>
                <a:gd name="T50" fmla="*/ 190942 w 57"/>
                <a:gd name="T51" fmla="*/ 63188 h 63"/>
                <a:gd name="T52" fmla="*/ 197722 w 57"/>
                <a:gd name="T53" fmla="*/ 60294 h 63"/>
                <a:gd name="T54" fmla="*/ 159667 w 57"/>
                <a:gd name="T55" fmla="*/ 8455 h 63"/>
                <a:gd name="T56" fmla="*/ 145434 w 57"/>
                <a:gd name="T57" fmla="*/ 16315 h 63"/>
                <a:gd name="T58" fmla="*/ 128418 w 57"/>
                <a:gd name="T59" fmla="*/ 27664 h 63"/>
                <a:gd name="T60" fmla="*/ 118146 w 57"/>
                <a:gd name="T61" fmla="*/ 27664 h 63"/>
                <a:gd name="T62" fmla="*/ 103918 w 57"/>
                <a:gd name="T63" fmla="*/ 35524 h 63"/>
                <a:gd name="T64" fmla="*/ 93804 w 57"/>
                <a:gd name="T65" fmla="*/ 32747 h 63"/>
                <a:gd name="T66" fmla="*/ 86897 w 57"/>
                <a:gd name="T67" fmla="*/ 32747 h 63"/>
                <a:gd name="T68" fmla="*/ 86897 w 57"/>
                <a:gd name="T69" fmla="*/ 30442 h 63"/>
                <a:gd name="T70" fmla="*/ 65863 w 57"/>
                <a:gd name="T71" fmla="*/ 24770 h 63"/>
                <a:gd name="T72" fmla="*/ 59088 w 57"/>
                <a:gd name="T73" fmla="*/ 27664 h 63"/>
                <a:gd name="T74" fmla="*/ 0 w 57"/>
                <a:gd name="T75" fmla="*/ 3044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5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6859 w 119"/>
                <a:gd name="T1" fmla="*/ 113583 h 51"/>
                <a:gd name="T2" fmla="*/ 14558 w 119"/>
                <a:gd name="T3" fmla="*/ 108007 h 51"/>
                <a:gd name="T4" fmla="*/ 17921 w 119"/>
                <a:gd name="T5" fmla="*/ 99976 h 51"/>
                <a:gd name="T6" fmla="*/ 49712 w 119"/>
                <a:gd name="T7" fmla="*/ 85768 h 51"/>
                <a:gd name="T8" fmla="*/ 63563 w 119"/>
                <a:gd name="T9" fmla="*/ 74944 h 51"/>
                <a:gd name="T10" fmla="*/ 71129 w 119"/>
                <a:gd name="T11" fmla="*/ 74944 h 51"/>
                <a:gd name="T12" fmla="*/ 74625 w 119"/>
                <a:gd name="T13" fmla="*/ 69368 h 51"/>
                <a:gd name="T14" fmla="*/ 81484 w 119"/>
                <a:gd name="T15" fmla="*/ 69368 h 51"/>
                <a:gd name="T16" fmla="*/ 99404 w 119"/>
                <a:gd name="T17" fmla="*/ 63671 h 51"/>
                <a:gd name="T18" fmla="*/ 116643 w 119"/>
                <a:gd name="T19" fmla="*/ 47124 h 51"/>
                <a:gd name="T20" fmla="*/ 116643 w 119"/>
                <a:gd name="T21" fmla="*/ 35851 h 51"/>
                <a:gd name="T22" fmla="*/ 131196 w 119"/>
                <a:gd name="T23" fmla="*/ 35851 h 51"/>
                <a:gd name="T24" fmla="*/ 148435 w 119"/>
                <a:gd name="T25" fmla="*/ 33517 h 51"/>
                <a:gd name="T26" fmla="*/ 399770 w 119"/>
                <a:gd name="T27" fmla="*/ 2788 h 51"/>
                <a:gd name="T28" fmla="*/ 403261 w 119"/>
                <a:gd name="T29" fmla="*/ 5698 h 51"/>
                <a:gd name="T30" fmla="*/ 410807 w 119"/>
                <a:gd name="T31" fmla="*/ 13612 h 51"/>
                <a:gd name="T32" fmla="*/ 410807 w 119"/>
                <a:gd name="T33" fmla="*/ 16517 h 51"/>
                <a:gd name="T34" fmla="*/ 403261 w 119"/>
                <a:gd name="T35" fmla="*/ 13612 h 51"/>
                <a:gd name="T36" fmla="*/ 399770 w 119"/>
                <a:gd name="T37" fmla="*/ 16517 h 51"/>
                <a:gd name="T38" fmla="*/ 385894 w 119"/>
                <a:gd name="T39" fmla="*/ 22122 h 51"/>
                <a:gd name="T40" fmla="*/ 371495 w 119"/>
                <a:gd name="T41" fmla="*/ 30725 h 51"/>
                <a:gd name="T42" fmla="*/ 374858 w 119"/>
                <a:gd name="T43" fmla="*/ 33517 h 51"/>
                <a:gd name="T44" fmla="*/ 396275 w 119"/>
                <a:gd name="T45" fmla="*/ 25027 h 51"/>
                <a:gd name="T46" fmla="*/ 403261 w 119"/>
                <a:gd name="T47" fmla="*/ 30725 h 51"/>
                <a:gd name="T48" fmla="*/ 406655 w 119"/>
                <a:gd name="T49" fmla="*/ 30725 h 51"/>
                <a:gd name="T50" fmla="*/ 417691 w 119"/>
                <a:gd name="T51" fmla="*/ 25027 h 51"/>
                <a:gd name="T52" fmla="*/ 421182 w 119"/>
                <a:gd name="T53" fmla="*/ 38639 h 51"/>
                <a:gd name="T54" fmla="*/ 414328 w 119"/>
                <a:gd name="T55" fmla="*/ 47124 h 51"/>
                <a:gd name="T56" fmla="*/ 403261 w 119"/>
                <a:gd name="T57" fmla="*/ 52847 h 51"/>
                <a:gd name="T58" fmla="*/ 389390 w 119"/>
                <a:gd name="T59" fmla="*/ 55634 h 51"/>
                <a:gd name="T60" fmla="*/ 385894 w 119"/>
                <a:gd name="T61" fmla="*/ 52847 h 51"/>
                <a:gd name="T62" fmla="*/ 382532 w 119"/>
                <a:gd name="T63" fmla="*/ 50034 h 51"/>
                <a:gd name="T64" fmla="*/ 382532 w 119"/>
                <a:gd name="T65" fmla="*/ 58544 h 51"/>
                <a:gd name="T66" fmla="*/ 385894 w 119"/>
                <a:gd name="T67" fmla="*/ 60761 h 51"/>
                <a:gd name="T68" fmla="*/ 389390 w 119"/>
                <a:gd name="T69" fmla="*/ 66459 h 51"/>
                <a:gd name="T70" fmla="*/ 371495 w 119"/>
                <a:gd name="T71" fmla="*/ 74944 h 51"/>
                <a:gd name="T72" fmla="*/ 371495 w 119"/>
                <a:gd name="T73" fmla="*/ 80642 h 51"/>
                <a:gd name="T74" fmla="*/ 396275 w 119"/>
                <a:gd name="T75" fmla="*/ 74944 h 51"/>
                <a:gd name="T76" fmla="*/ 403261 w 119"/>
                <a:gd name="T77" fmla="*/ 74944 h 51"/>
                <a:gd name="T78" fmla="*/ 385894 w 119"/>
                <a:gd name="T79" fmla="*/ 88673 h 51"/>
                <a:gd name="T80" fmla="*/ 364611 w 119"/>
                <a:gd name="T81" fmla="*/ 99976 h 51"/>
                <a:gd name="T82" fmla="*/ 361115 w 119"/>
                <a:gd name="T83" fmla="*/ 102881 h 51"/>
                <a:gd name="T84" fmla="*/ 339703 w 119"/>
                <a:gd name="T85" fmla="*/ 122191 h 51"/>
                <a:gd name="T86" fmla="*/ 329323 w 119"/>
                <a:gd name="T87" fmla="*/ 138615 h 51"/>
                <a:gd name="T88" fmla="*/ 244477 w 119"/>
                <a:gd name="T89" fmla="*/ 108007 h 51"/>
                <a:gd name="T90" fmla="*/ 176710 w 119"/>
                <a:gd name="T91" fmla="*/ 99976 h 51"/>
                <a:gd name="T92" fmla="*/ 173348 w 119"/>
                <a:gd name="T93" fmla="*/ 99976 h 51"/>
                <a:gd name="T94" fmla="*/ 106263 w 119"/>
                <a:gd name="T95" fmla="*/ 102881 h 51"/>
                <a:gd name="T96" fmla="*/ 91864 w 119"/>
                <a:gd name="T97" fmla="*/ 110795 h 51"/>
                <a:gd name="T98" fmla="*/ 0 w 119"/>
                <a:gd name="T99" fmla="*/ 1250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8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6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8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8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8446 h 62"/>
                <a:gd name="T2" fmla="*/ 217211 w 67"/>
                <a:gd name="T3" fmla="*/ 0 h 62"/>
                <a:gd name="T4" fmla="*/ 217211 w 67"/>
                <a:gd name="T5" fmla="*/ 2776 h 62"/>
                <a:gd name="T6" fmla="*/ 220764 w 67"/>
                <a:gd name="T7" fmla="*/ 5670 h 62"/>
                <a:gd name="T8" fmla="*/ 224317 w 67"/>
                <a:gd name="T9" fmla="*/ 8446 h 62"/>
                <a:gd name="T10" fmla="*/ 220764 w 67"/>
                <a:gd name="T11" fmla="*/ 13522 h 62"/>
                <a:gd name="T12" fmla="*/ 217211 w 67"/>
                <a:gd name="T13" fmla="*/ 16298 h 62"/>
                <a:gd name="T14" fmla="*/ 210265 w 67"/>
                <a:gd name="T15" fmla="*/ 21949 h 62"/>
                <a:gd name="T16" fmla="*/ 210265 w 67"/>
                <a:gd name="T17" fmla="*/ 24725 h 62"/>
                <a:gd name="T18" fmla="*/ 242478 w 67"/>
                <a:gd name="T19" fmla="*/ 24725 h 62"/>
                <a:gd name="T20" fmla="*/ 242478 w 67"/>
                <a:gd name="T21" fmla="*/ 24725 h 62"/>
                <a:gd name="T22" fmla="*/ 242478 w 67"/>
                <a:gd name="T23" fmla="*/ 27618 h 62"/>
                <a:gd name="T24" fmla="*/ 239059 w 67"/>
                <a:gd name="T25" fmla="*/ 32694 h 62"/>
                <a:gd name="T26" fmla="*/ 235506 w 67"/>
                <a:gd name="T27" fmla="*/ 35470 h 62"/>
                <a:gd name="T28" fmla="*/ 231979 w 67"/>
                <a:gd name="T29" fmla="*/ 46693 h 62"/>
                <a:gd name="T30" fmla="*/ 224317 w 67"/>
                <a:gd name="T31" fmla="*/ 52363 h 62"/>
                <a:gd name="T32" fmla="*/ 224317 w 67"/>
                <a:gd name="T33" fmla="*/ 60220 h 62"/>
                <a:gd name="T34" fmla="*/ 224317 w 67"/>
                <a:gd name="T35" fmla="*/ 68642 h 62"/>
                <a:gd name="T36" fmla="*/ 224317 w 67"/>
                <a:gd name="T37" fmla="*/ 68642 h 62"/>
                <a:gd name="T38" fmla="*/ 217211 w 67"/>
                <a:gd name="T39" fmla="*/ 71535 h 62"/>
                <a:gd name="T40" fmla="*/ 217211 w 67"/>
                <a:gd name="T41" fmla="*/ 74311 h 62"/>
                <a:gd name="T42" fmla="*/ 206712 w 67"/>
                <a:gd name="T43" fmla="*/ 79387 h 62"/>
                <a:gd name="T44" fmla="*/ 206712 w 67"/>
                <a:gd name="T45" fmla="*/ 87833 h 62"/>
                <a:gd name="T46" fmla="*/ 206712 w 67"/>
                <a:gd name="T47" fmla="*/ 95690 h 62"/>
                <a:gd name="T48" fmla="*/ 202469 w 67"/>
                <a:gd name="T49" fmla="*/ 98467 h 62"/>
                <a:gd name="T50" fmla="*/ 195388 w 67"/>
                <a:gd name="T51" fmla="*/ 104136 h 62"/>
                <a:gd name="T52" fmla="*/ 188416 w 67"/>
                <a:gd name="T53" fmla="*/ 109782 h 62"/>
                <a:gd name="T54" fmla="*/ 184863 w 67"/>
                <a:gd name="T55" fmla="*/ 112558 h 62"/>
                <a:gd name="T56" fmla="*/ 184863 w 67"/>
                <a:gd name="T57" fmla="*/ 117658 h 62"/>
                <a:gd name="T58" fmla="*/ 180620 w 67"/>
                <a:gd name="T59" fmla="*/ 123304 h 62"/>
                <a:gd name="T60" fmla="*/ 180620 w 67"/>
                <a:gd name="T61" fmla="*/ 126080 h 62"/>
                <a:gd name="T62" fmla="*/ 177227 w 67"/>
                <a:gd name="T63" fmla="*/ 134526 h 62"/>
                <a:gd name="T64" fmla="*/ 173674 w 67"/>
                <a:gd name="T65" fmla="*/ 139607 h 62"/>
                <a:gd name="T66" fmla="*/ 177227 w 67"/>
                <a:gd name="T67" fmla="*/ 148053 h 62"/>
                <a:gd name="T68" fmla="*/ 180620 w 67"/>
                <a:gd name="T69" fmla="*/ 150830 h 62"/>
                <a:gd name="T70" fmla="*/ 180620 w 67"/>
                <a:gd name="T71" fmla="*/ 156475 h 62"/>
                <a:gd name="T72" fmla="*/ 180620 w 67"/>
                <a:gd name="T73" fmla="*/ 156475 h 62"/>
                <a:gd name="T74" fmla="*/ 180620 w 67"/>
                <a:gd name="T75" fmla="*/ 159251 h 62"/>
                <a:gd name="T76" fmla="*/ 180620 w 67"/>
                <a:gd name="T77" fmla="*/ 159251 h 62"/>
                <a:gd name="T78" fmla="*/ 177227 w 67"/>
                <a:gd name="T79" fmla="*/ 164351 h 62"/>
                <a:gd name="T80" fmla="*/ 180620 w 67"/>
                <a:gd name="T81" fmla="*/ 167225 h 62"/>
                <a:gd name="T82" fmla="*/ 28795 w 67"/>
                <a:gd name="T83" fmla="*/ 169997 h 62"/>
                <a:gd name="T84" fmla="*/ 28795 w 67"/>
                <a:gd name="T85" fmla="*/ 145277 h 62"/>
                <a:gd name="T86" fmla="*/ 21848 w 67"/>
                <a:gd name="T87" fmla="*/ 142383 h 62"/>
                <a:gd name="T88" fmla="*/ 14742 w 67"/>
                <a:gd name="T89" fmla="*/ 145277 h 62"/>
                <a:gd name="T90" fmla="*/ 14742 w 67"/>
                <a:gd name="T91" fmla="*/ 145277 h 62"/>
                <a:gd name="T92" fmla="*/ 6972 w 67"/>
                <a:gd name="T93" fmla="*/ 139607 h 62"/>
                <a:gd name="T94" fmla="*/ 6972 w 67"/>
                <a:gd name="T95" fmla="*/ 60220 h 62"/>
                <a:gd name="T96" fmla="*/ 0 w 67"/>
                <a:gd name="T97" fmla="*/ 8446 h 62"/>
                <a:gd name="T98" fmla="*/ 0 w 67"/>
                <a:gd name="T99" fmla="*/ 84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9"/>
            <p:cNvSpPr>
              <a:spLocks/>
            </p:cNvSpPr>
            <p:nvPr/>
          </p:nvSpPr>
          <p:spPr bwMode="auto">
            <a:xfrm>
              <a:off x="1484" y="1614"/>
              <a:ext cx="553" cy="897"/>
            </a:xfrm>
            <a:custGeom>
              <a:avLst/>
              <a:gdLst>
                <a:gd name="T0" fmla="*/ 214518 w 108"/>
                <a:gd name="T1" fmla="*/ 493092 h 184"/>
                <a:gd name="T2" fmla="*/ 214518 w 108"/>
                <a:gd name="T3" fmla="*/ 487407 h 184"/>
                <a:gd name="T4" fmla="*/ 211031 w 108"/>
                <a:gd name="T5" fmla="*/ 481728 h 184"/>
                <a:gd name="T6" fmla="*/ 200698 w 108"/>
                <a:gd name="T7" fmla="*/ 449051 h 184"/>
                <a:gd name="T8" fmla="*/ 176003 w 108"/>
                <a:gd name="T9" fmla="*/ 429824 h 184"/>
                <a:gd name="T10" fmla="*/ 169162 w 108"/>
                <a:gd name="T11" fmla="*/ 421366 h 184"/>
                <a:gd name="T12" fmla="*/ 162157 w 108"/>
                <a:gd name="T13" fmla="*/ 412903 h 184"/>
                <a:gd name="T14" fmla="*/ 137461 w 108"/>
                <a:gd name="T15" fmla="*/ 404918 h 184"/>
                <a:gd name="T16" fmla="*/ 116120 w 108"/>
                <a:gd name="T17" fmla="*/ 387996 h 184"/>
                <a:gd name="T18" fmla="*/ 77737 w 108"/>
                <a:gd name="T19" fmla="*/ 374449 h 184"/>
                <a:gd name="T20" fmla="*/ 77737 w 108"/>
                <a:gd name="T21" fmla="*/ 363782 h 184"/>
                <a:gd name="T22" fmla="*/ 81091 w 108"/>
                <a:gd name="T23" fmla="*/ 349664 h 184"/>
                <a:gd name="T24" fmla="*/ 74250 w 108"/>
                <a:gd name="T25" fmla="*/ 336092 h 184"/>
                <a:gd name="T26" fmla="*/ 77737 w 108"/>
                <a:gd name="T27" fmla="*/ 330437 h 184"/>
                <a:gd name="T28" fmla="*/ 56396 w 108"/>
                <a:gd name="T29" fmla="*/ 299944 h 184"/>
                <a:gd name="T30" fmla="*/ 41895 w 108"/>
                <a:gd name="T31" fmla="*/ 280717 h 184"/>
                <a:gd name="T32" fmla="*/ 49524 w 108"/>
                <a:gd name="T33" fmla="*/ 264274 h 184"/>
                <a:gd name="T34" fmla="*/ 49524 w 108"/>
                <a:gd name="T35" fmla="*/ 250726 h 184"/>
                <a:gd name="T36" fmla="*/ 31669 w 108"/>
                <a:gd name="T37" fmla="*/ 236706 h 184"/>
                <a:gd name="T38" fmla="*/ 31669 w 108"/>
                <a:gd name="T39" fmla="*/ 214559 h 184"/>
                <a:gd name="T40" fmla="*/ 38541 w 108"/>
                <a:gd name="T41" fmla="*/ 206690 h 184"/>
                <a:gd name="T42" fmla="*/ 41895 w 108"/>
                <a:gd name="T43" fmla="*/ 217454 h 184"/>
                <a:gd name="T44" fmla="*/ 52883 w 108"/>
                <a:gd name="T45" fmla="*/ 214559 h 184"/>
                <a:gd name="T46" fmla="*/ 49524 w 108"/>
                <a:gd name="T47" fmla="*/ 195449 h 184"/>
                <a:gd name="T48" fmla="*/ 41895 w 108"/>
                <a:gd name="T49" fmla="*/ 201128 h 184"/>
                <a:gd name="T50" fmla="*/ 24696 w 108"/>
                <a:gd name="T51" fmla="*/ 192548 h 184"/>
                <a:gd name="T52" fmla="*/ 21342 w 108"/>
                <a:gd name="T53" fmla="*/ 167763 h 184"/>
                <a:gd name="T54" fmla="*/ 3487 w 108"/>
                <a:gd name="T55" fmla="*/ 140644 h 184"/>
                <a:gd name="T56" fmla="*/ 3487 w 108"/>
                <a:gd name="T57" fmla="*/ 126531 h 184"/>
                <a:gd name="T58" fmla="*/ 13687 w 108"/>
                <a:gd name="T59" fmla="*/ 110180 h 184"/>
                <a:gd name="T60" fmla="*/ 6841 w 108"/>
                <a:gd name="T61" fmla="*/ 88169 h 184"/>
                <a:gd name="T62" fmla="*/ 0 w 108"/>
                <a:gd name="T63" fmla="*/ 76810 h 184"/>
                <a:gd name="T64" fmla="*/ 0 w 108"/>
                <a:gd name="T65" fmla="*/ 66046 h 184"/>
                <a:gd name="T66" fmla="*/ 21342 w 108"/>
                <a:gd name="T67" fmla="*/ 41257 h 184"/>
                <a:gd name="T68" fmla="*/ 31669 w 108"/>
                <a:gd name="T69" fmla="*/ 27685 h 184"/>
                <a:gd name="T70" fmla="*/ 31669 w 108"/>
                <a:gd name="T71" fmla="*/ 2779 h 184"/>
                <a:gd name="T72" fmla="*/ 169162 w 108"/>
                <a:gd name="T73" fmla="*/ 176222 h 184"/>
                <a:gd name="T74" fmla="*/ 366347 w 108"/>
                <a:gd name="T75" fmla="*/ 410027 h 184"/>
                <a:gd name="T76" fmla="*/ 369860 w 108"/>
                <a:gd name="T77" fmla="*/ 421366 h 184"/>
                <a:gd name="T78" fmla="*/ 373214 w 108"/>
                <a:gd name="T79" fmla="*/ 432037 h 184"/>
                <a:gd name="T80" fmla="*/ 376701 w 108"/>
                <a:gd name="T81" fmla="*/ 440495 h 184"/>
                <a:gd name="T82" fmla="*/ 362205 w 108"/>
                <a:gd name="T83" fmla="*/ 446175 h 184"/>
                <a:gd name="T84" fmla="*/ 345005 w 108"/>
                <a:gd name="T85" fmla="*/ 473865 h 184"/>
                <a:gd name="T86" fmla="*/ 341652 w 108"/>
                <a:gd name="T87" fmla="*/ 478949 h 184"/>
                <a:gd name="T88" fmla="*/ 338165 w 108"/>
                <a:gd name="T89" fmla="*/ 490191 h 184"/>
                <a:gd name="T90" fmla="*/ 345005 w 108"/>
                <a:gd name="T91" fmla="*/ 498201 h 184"/>
                <a:gd name="T92" fmla="*/ 338165 w 108"/>
                <a:gd name="T93" fmla="*/ 50663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23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602833 w 189"/>
                <a:gd name="T1" fmla="*/ 138458 h 184"/>
                <a:gd name="T2" fmla="*/ 560098 w 189"/>
                <a:gd name="T3" fmla="*/ 129956 h 184"/>
                <a:gd name="T4" fmla="*/ 531903 w 189"/>
                <a:gd name="T5" fmla="*/ 135554 h 184"/>
                <a:gd name="T6" fmla="*/ 511206 w 189"/>
                <a:gd name="T7" fmla="*/ 135554 h 184"/>
                <a:gd name="T8" fmla="*/ 503678 w 189"/>
                <a:gd name="T9" fmla="*/ 135554 h 184"/>
                <a:gd name="T10" fmla="*/ 493342 w 189"/>
                <a:gd name="T11" fmla="*/ 129956 h 184"/>
                <a:gd name="T12" fmla="*/ 482981 w 189"/>
                <a:gd name="T13" fmla="*/ 141245 h 184"/>
                <a:gd name="T14" fmla="*/ 475478 w 189"/>
                <a:gd name="T15" fmla="*/ 132743 h 184"/>
                <a:gd name="T16" fmla="*/ 454781 w 189"/>
                <a:gd name="T17" fmla="*/ 129956 h 184"/>
                <a:gd name="T18" fmla="*/ 440404 w 189"/>
                <a:gd name="T19" fmla="*/ 127643 h 184"/>
                <a:gd name="T20" fmla="*/ 419052 w 189"/>
                <a:gd name="T21" fmla="*/ 121952 h 184"/>
                <a:gd name="T22" fmla="*/ 405331 w 189"/>
                <a:gd name="T23" fmla="*/ 119141 h 184"/>
                <a:gd name="T24" fmla="*/ 383978 w 189"/>
                <a:gd name="T25" fmla="*/ 113451 h 184"/>
                <a:gd name="T26" fmla="*/ 373617 w 189"/>
                <a:gd name="T27" fmla="*/ 104968 h 184"/>
                <a:gd name="T28" fmla="*/ 352265 w 189"/>
                <a:gd name="T29" fmla="*/ 99849 h 184"/>
                <a:gd name="T30" fmla="*/ 204345 w 189"/>
                <a:gd name="T31" fmla="*/ 0 h 184"/>
                <a:gd name="T32" fmla="*/ 0 w 189"/>
                <a:gd name="T33" fmla="*/ 199122 h 184"/>
                <a:gd name="T34" fmla="*/ 3488 w 189"/>
                <a:gd name="T35" fmla="*/ 207604 h 184"/>
                <a:gd name="T36" fmla="*/ 17864 w 189"/>
                <a:gd name="T37" fmla="*/ 224110 h 184"/>
                <a:gd name="T38" fmla="*/ 81163 w 189"/>
                <a:gd name="T39" fmla="*/ 273988 h 184"/>
                <a:gd name="T40" fmla="*/ 88139 w 189"/>
                <a:gd name="T41" fmla="*/ 288180 h 184"/>
                <a:gd name="T42" fmla="*/ 134229 w 189"/>
                <a:gd name="T43" fmla="*/ 340366 h 184"/>
                <a:gd name="T44" fmla="*/ 172760 w 189"/>
                <a:gd name="T45" fmla="*/ 346062 h 184"/>
                <a:gd name="T46" fmla="*/ 197498 w 189"/>
                <a:gd name="T47" fmla="*/ 315501 h 184"/>
                <a:gd name="T48" fmla="*/ 211193 w 189"/>
                <a:gd name="T49" fmla="*/ 312572 h 184"/>
                <a:gd name="T50" fmla="*/ 236059 w 189"/>
                <a:gd name="T51" fmla="*/ 318287 h 184"/>
                <a:gd name="T52" fmla="*/ 264259 w 189"/>
                <a:gd name="T53" fmla="*/ 329673 h 184"/>
                <a:gd name="T54" fmla="*/ 271132 w 189"/>
                <a:gd name="T55" fmla="*/ 335247 h 184"/>
                <a:gd name="T56" fmla="*/ 292485 w 189"/>
                <a:gd name="T57" fmla="*/ 357448 h 184"/>
                <a:gd name="T58" fmla="*/ 331046 w 189"/>
                <a:gd name="T59" fmla="*/ 412446 h 184"/>
                <a:gd name="T60" fmla="*/ 352265 w 189"/>
                <a:gd name="T61" fmla="*/ 428951 h 184"/>
                <a:gd name="T62" fmla="*/ 359246 w 189"/>
                <a:gd name="T63" fmla="*/ 456721 h 184"/>
                <a:gd name="T64" fmla="*/ 391507 w 189"/>
                <a:gd name="T65" fmla="*/ 487307 h 184"/>
                <a:gd name="T66" fmla="*/ 443764 w 189"/>
                <a:gd name="T67" fmla="*/ 500908 h 184"/>
                <a:gd name="T68" fmla="*/ 475478 w 189"/>
                <a:gd name="T69" fmla="*/ 503812 h 184"/>
                <a:gd name="T70" fmla="*/ 471990 w 189"/>
                <a:gd name="T71" fmla="*/ 498122 h 184"/>
                <a:gd name="T72" fmla="*/ 461756 w 189"/>
                <a:gd name="T73" fmla="*/ 448697 h 184"/>
                <a:gd name="T74" fmla="*/ 458269 w 189"/>
                <a:gd name="T75" fmla="*/ 443124 h 184"/>
                <a:gd name="T76" fmla="*/ 468604 w 189"/>
                <a:gd name="T77" fmla="*/ 423827 h 184"/>
                <a:gd name="T78" fmla="*/ 471990 w 189"/>
                <a:gd name="T79" fmla="*/ 418136 h 184"/>
                <a:gd name="T80" fmla="*/ 482981 w 189"/>
                <a:gd name="T81" fmla="*/ 401631 h 184"/>
                <a:gd name="T82" fmla="*/ 489982 w 189"/>
                <a:gd name="T83" fmla="*/ 401631 h 184"/>
                <a:gd name="T84" fmla="*/ 496830 w 189"/>
                <a:gd name="T85" fmla="*/ 393148 h 184"/>
                <a:gd name="T86" fmla="*/ 503678 w 189"/>
                <a:gd name="T87" fmla="*/ 393148 h 184"/>
                <a:gd name="T88" fmla="*/ 518182 w 189"/>
                <a:gd name="T89" fmla="*/ 387433 h 184"/>
                <a:gd name="T90" fmla="*/ 525055 w 189"/>
                <a:gd name="T91" fmla="*/ 376740 h 184"/>
                <a:gd name="T92" fmla="*/ 528410 w 189"/>
                <a:gd name="T93" fmla="*/ 382338 h 184"/>
                <a:gd name="T94" fmla="*/ 581481 w 189"/>
                <a:gd name="T95" fmla="*/ 359664 h 184"/>
                <a:gd name="T96" fmla="*/ 591817 w 189"/>
                <a:gd name="T97" fmla="*/ 335247 h 184"/>
                <a:gd name="T98" fmla="*/ 602833 w 189"/>
                <a:gd name="T99" fmla="*/ 332460 h 184"/>
                <a:gd name="T100" fmla="*/ 637902 w 189"/>
                <a:gd name="T101" fmla="*/ 329673 h 184"/>
                <a:gd name="T102" fmla="*/ 648237 w 189"/>
                <a:gd name="T103" fmla="*/ 323983 h 184"/>
                <a:gd name="T104" fmla="*/ 652278 w 189"/>
                <a:gd name="T105" fmla="*/ 315501 h 184"/>
                <a:gd name="T106" fmla="*/ 655766 w 189"/>
                <a:gd name="T107" fmla="*/ 293280 h 184"/>
                <a:gd name="T108" fmla="*/ 662614 w 189"/>
                <a:gd name="T109" fmla="*/ 279678 h 184"/>
                <a:gd name="T110" fmla="*/ 659254 w 189"/>
                <a:gd name="T111" fmla="*/ 251904 h 184"/>
                <a:gd name="T112" fmla="*/ 652278 w 189"/>
                <a:gd name="T113" fmla="*/ 243426 h 184"/>
                <a:gd name="T114" fmla="*/ 648237 w 189"/>
                <a:gd name="T115" fmla="*/ 226921 h 184"/>
                <a:gd name="T116" fmla="*/ 634414 w 189"/>
                <a:gd name="T117" fmla="*/ 146935 h 184"/>
                <a:gd name="T118" fmla="*/ 613036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24"/>
            <p:cNvSpPr>
              <a:spLocks/>
            </p:cNvSpPr>
            <p:nvPr/>
          </p:nvSpPr>
          <p:spPr bwMode="auto">
            <a:xfrm>
              <a:off x="4365" y="1453"/>
              <a:ext cx="522" cy="380"/>
            </a:xfrm>
            <a:custGeom>
              <a:avLst/>
              <a:gdLst>
                <a:gd name="T0" fmla="*/ 273687 w 102"/>
                <a:gd name="T1" fmla="*/ 192061 h 78"/>
                <a:gd name="T2" fmla="*/ 266855 w 102"/>
                <a:gd name="T3" fmla="*/ 200508 h 78"/>
                <a:gd name="T4" fmla="*/ 263369 w 102"/>
                <a:gd name="T5" fmla="*/ 205585 h 78"/>
                <a:gd name="T6" fmla="*/ 263369 w 102"/>
                <a:gd name="T7" fmla="*/ 214037 h 78"/>
                <a:gd name="T8" fmla="*/ 270207 w 102"/>
                <a:gd name="T9" fmla="*/ 208484 h 78"/>
                <a:gd name="T10" fmla="*/ 284690 w 102"/>
                <a:gd name="T11" fmla="*/ 205585 h 78"/>
                <a:gd name="T12" fmla="*/ 305196 w 102"/>
                <a:gd name="T13" fmla="*/ 200508 h 78"/>
                <a:gd name="T14" fmla="*/ 336833 w 102"/>
                <a:gd name="T15" fmla="*/ 181426 h 78"/>
                <a:gd name="T16" fmla="*/ 347806 w 102"/>
                <a:gd name="T17" fmla="*/ 175755 h 78"/>
                <a:gd name="T18" fmla="*/ 357995 w 102"/>
                <a:gd name="T19" fmla="*/ 167302 h 78"/>
                <a:gd name="T20" fmla="*/ 351158 w 102"/>
                <a:gd name="T21" fmla="*/ 170079 h 78"/>
                <a:gd name="T22" fmla="*/ 340185 w 102"/>
                <a:gd name="T23" fmla="*/ 175755 h 78"/>
                <a:gd name="T24" fmla="*/ 329996 w 102"/>
                <a:gd name="T25" fmla="*/ 178532 h 78"/>
                <a:gd name="T26" fmla="*/ 340185 w 102"/>
                <a:gd name="T27" fmla="*/ 167302 h 78"/>
                <a:gd name="T28" fmla="*/ 333348 w 102"/>
                <a:gd name="T29" fmla="*/ 170079 h 78"/>
                <a:gd name="T30" fmla="*/ 301844 w 102"/>
                <a:gd name="T31" fmla="*/ 183608 h 78"/>
                <a:gd name="T32" fmla="*/ 280524 w 102"/>
                <a:gd name="T33" fmla="*/ 197732 h 78"/>
                <a:gd name="T34" fmla="*/ 277172 w 102"/>
                <a:gd name="T35" fmla="*/ 186507 h 78"/>
                <a:gd name="T36" fmla="*/ 284690 w 102"/>
                <a:gd name="T37" fmla="*/ 175755 h 78"/>
                <a:gd name="T38" fmla="*/ 277172 w 102"/>
                <a:gd name="T39" fmla="*/ 134598 h 78"/>
                <a:gd name="T40" fmla="*/ 270207 w 102"/>
                <a:gd name="T41" fmla="*/ 93538 h 78"/>
                <a:gd name="T42" fmla="*/ 263369 w 102"/>
                <a:gd name="T43" fmla="*/ 68687 h 78"/>
                <a:gd name="T44" fmla="*/ 260017 w 102"/>
                <a:gd name="T45" fmla="*/ 65911 h 78"/>
                <a:gd name="T46" fmla="*/ 256532 w 102"/>
                <a:gd name="T47" fmla="*/ 57463 h 78"/>
                <a:gd name="T48" fmla="*/ 252397 w 102"/>
                <a:gd name="T49" fmla="*/ 32729 h 78"/>
                <a:gd name="T50" fmla="*/ 242208 w 102"/>
                <a:gd name="T51" fmla="*/ 8448 h 78"/>
                <a:gd name="T52" fmla="*/ 238723 w 102"/>
                <a:gd name="T53" fmla="*/ 0 h 78"/>
                <a:gd name="T54" fmla="*/ 179061 w 102"/>
                <a:gd name="T55" fmla="*/ 10752 h 78"/>
                <a:gd name="T56" fmla="*/ 147424 w 102"/>
                <a:gd name="T57" fmla="*/ 38283 h 78"/>
                <a:gd name="T58" fmla="*/ 144072 w 102"/>
                <a:gd name="T59" fmla="*/ 49605 h 78"/>
                <a:gd name="T60" fmla="*/ 126263 w 102"/>
                <a:gd name="T61" fmla="*/ 63134 h 78"/>
                <a:gd name="T62" fmla="*/ 133100 w 102"/>
                <a:gd name="T63" fmla="*/ 68687 h 78"/>
                <a:gd name="T64" fmla="*/ 133100 w 102"/>
                <a:gd name="T65" fmla="*/ 74358 h 78"/>
                <a:gd name="T66" fmla="*/ 137235 w 102"/>
                <a:gd name="T67" fmla="*/ 87887 h 78"/>
                <a:gd name="T68" fmla="*/ 105623 w 102"/>
                <a:gd name="T69" fmla="*/ 107067 h 78"/>
                <a:gd name="T70" fmla="*/ 66473 w 102"/>
                <a:gd name="T71" fmla="*/ 107067 h 78"/>
                <a:gd name="T72" fmla="*/ 31509 w 102"/>
                <a:gd name="T73" fmla="*/ 115515 h 78"/>
                <a:gd name="T74" fmla="*/ 21320 w 102"/>
                <a:gd name="T75" fmla="*/ 126150 h 78"/>
                <a:gd name="T76" fmla="*/ 31509 w 102"/>
                <a:gd name="T77" fmla="*/ 142573 h 78"/>
                <a:gd name="T78" fmla="*/ 6837 w 102"/>
                <a:gd name="T79" fmla="*/ 164550 h 78"/>
                <a:gd name="T80" fmla="*/ 196896 w 102"/>
                <a:gd name="T81" fmla="*/ 151021 h 78"/>
                <a:gd name="T82" fmla="*/ 200254 w 102"/>
                <a:gd name="T83" fmla="*/ 156550 h 78"/>
                <a:gd name="T84" fmla="*/ 207219 w 102"/>
                <a:gd name="T85" fmla="*/ 159449 h 78"/>
                <a:gd name="T86" fmla="*/ 217408 w 102"/>
                <a:gd name="T87" fmla="*/ 172978 h 78"/>
                <a:gd name="T88" fmla="*/ 231891 w 102"/>
                <a:gd name="T89" fmla="*/ 17575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8" name="Group 26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43081" name="Freeform 27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69 h 160"/>
                  <a:gd name="T2" fmla="*/ 71253 w 188"/>
                  <a:gd name="T3" fmla="*/ 110180 h 160"/>
                  <a:gd name="T4" fmla="*/ 49342 w 188"/>
                  <a:gd name="T5" fmla="*/ 137743 h 160"/>
                  <a:gd name="T6" fmla="*/ 43798 w 188"/>
                  <a:gd name="T7" fmla="*/ 118638 h 160"/>
                  <a:gd name="T8" fmla="*/ 13477 w 188"/>
                  <a:gd name="T9" fmla="*/ 151432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1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59 h 160"/>
                  <a:gd name="T24" fmla="*/ 60074 w 188"/>
                  <a:gd name="T25" fmla="*/ 308407 h 160"/>
                  <a:gd name="T26" fmla="*/ 60074 w 188"/>
                  <a:gd name="T27" fmla="*/ 330413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7 h 160"/>
                  <a:gd name="T36" fmla="*/ 8410 w 188"/>
                  <a:gd name="T37" fmla="*/ 426928 h 160"/>
                  <a:gd name="T38" fmla="*/ 8410 w 188"/>
                  <a:gd name="T39" fmla="*/ 440495 h 160"/>
                  <a:gd name="T40" fmla="*/ 79094 w 188"/>
                  <a:gd name="T41" fmla="*/ 410026 h 160"/>
                  <a:gd name="T42" fmla="*/ 169489 w 188"/>
                  <a:gd name="T43" fmla="*/ 330413 h 160"/>
                  <a:gd name="T44" fmla="*/ 161055 w 188"/>
                  <a:gd name="T45" fmla="*/ 321974 h 160"/>
                  <a:gd name="T46" fmla="*/ 210396 w 188"/>
                  <a:gd name="T47" fmla="*/ 261495 h 160"/>
                  <a:gd name="T48" fmla="*/ 196350 w 188"/>
                  <a:gd name="T49" fmla="*/ 277821 h 160"/>
                  <a:gd name="T50" fmla="*/ 199217 w 188"/>
                  <a:gd name="T51" fmla="*/ 299944 h 160"/>
                  <a:gd name="T52" fmla="*/ 196350 w 188"/>
                  <a:gd name="T53" fmla="*/ 314086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821 h 160"/>
                  <a:gd name="T62" fmla="*/ 396132 w 188"/>
                  <a:gd name="T63" fmla="*/ 299944 h 160"/>
                  <a:gd name="T64" fmla="*/ 418043 w 188"/>
                  <a:gd name="T65" fmla="*/ 327634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4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1 h 160"/>
                  <a:gd name="T82" fmla="*/ 319243 w 188"/>
                  <a:gd name="T83" fmla="*/ 220238 h 160"/>
                  <a:gd name="T84" fmla="*/ 278311 w 188"/>
                  <a:gd name="T85" fmla="*/ 57583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3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2" name="Freeform 28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3" name="Freeform 29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4" name="Freeform 30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5" name="Freeform 31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242 w 8"/>
                  <a:gd name="T33" fmla="*/ 5418 h 6"/>
                  <a:gd name="T34" fmla="*/ 11242 w 8"/>
                  <a:gd name="T35" fmla="*/ 5418 h 6"/>
                  <a:gd name="T36" fmla="*/ 11242 w 8"/>
                  <a:gd name="T37" fmla="*/ 5418 h 6"/>
                  <a:gd name="T38" fmla="*/ 11242 w 8"/>
                  <a:gd name="T39" fmla="*/ 8130 h 6"/>
                  <a:gd name="T40" fmla="*/ 11242 w 8"/>
                  <a:gd name="T41" fmla="*/ 8130 h 6"/>
                  <a:gd name="T42" fmla="*/ 11242 w 8"/>
                  <a:gd name="T43" fmla="*/ 8130 h 6"/>
                  <a:gd name="T44" fmla="*/ 11242 w 8"/>
                  <a:gd name="T45" fmla="*/ 8130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58 w 8"/>
                  <a:gd name="T79" fmla="*/ 13108 h 6"/>
                  <a:gd name="T80" fmla="*/ 8458 w 8"/>
                  <a:gd name="T81" fmla="*/ 10397 h 6"/>
                  <a:gd name="T82" fmla="*/ 8458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130 h 6"/>
                  <a:gd name="T88" fmla="*/ 16326 w 8"/>
                  <a:gd name="T89" fmla="*/ 8130 h 6"/>
                  <a:gd name="T90" fmla="*/ 19227 w 8"/>
                  <a:gd name="T91" fmla="*/ 8130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6" name="Freeform 32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7" name="Freeform 33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8" name="Freeform 34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9" name="Freeform 35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002 h 2"/>
                  <a:gd name="T26" fmla="*/ 6599 w 3"/>
                  <a:gd name="T27" fmla="*/ 2002 h 2"/>
                  <a:gd name="T28" fmla="*/ 6599 w 3"/>
                  <a:gd name="T29" fmla="*/ 2002 h 2"/>
                  <a:gd name="T30" fmla="*/ 6599 w 3"/>
                  <a:gd name="T31" fmla="*/ 2002 h 2"/>
                  <a:gd name="T32" fmla="*/ 4270 w 3"/>
                  <a:gd name="T33" fmla="*/ 2002 h 2"/>
                  <a:gd name="T34" fmla="*/ 4270 w 3"/>
                  <a:gd name="T35" fmla="*/ 2002 h 2"/>
                  <a:gd name="T36" fmla="*/ 4270 w 3"/>
                  <a:gd name="T37" fmla="*/ 2002 h 2"/>
                  <a:gd name="T38" fmla="*/ 4270 w 3"/>
                  <a:gd name="T39" fmla="*/ 2002 h 2"/>
                  <a:gd name="T40" fmla="*/ 4270 w 3"/>
                  <a:gd name="T41" fmla="*/ 2002 h 2"/>
                  <a:gd name="T42" fmla="*/ 2329 w 3"/>
                  <a:gd name="T43" fmla="*/ 3645 h 2"/>
                  <a:gd name="T44" fmla="*/ 2329 w 3"/>
                  <a:gd name="T45" fmla="*/ 3645 h 2"/>
                  <a:gd name="T46" fmla="*/ 2329 w 3"/>
                  <a:gd name="T47" fmla="*/ 3645 h 2"/>
                  <a:gd name="T48" fmla="*/ 0 w 3"/>
                  <a:gd name="T49" fmla="*/ 3645 h 2"/>
                  <a:gd name="T50" fmla="*/ 0 w 3"/>
                  <a:gd name="T51" fmla="*/ 3645 h 2"/>
                  <a:gd name="T52" fmla="*/ 0 w 3"/>
                  <a:gd name="T53" fmla="*/ 2002 h 2"/>
                  <a:gd name="T54" fmla="*/ 2329 w 3"/>
                  <a:gd name="T55" fmla="*/ 2002 h 2"/>
                  <a:gd name="T56" fmla="*/ 2329 w 3"/>
                  <a:gd name="T57" fmla="*/ 2002 h 2"/>
                  <a:gd name="T58" fmla="*/ 2329 w 3"/>
                  <a:gd name="T59" fmla="*/ 2002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0" name="Freeform 36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063 w 4"/>
                  <a:gd name="T1" fmla="*/ 3125 h 2"/>
                  <a:gd name="T2" fmla="*/ 7063 w 4"/>
                  <a:gd name="T3" fmla="*/ 0 h 2"/>
                  <a:gd name="T4" fmla="*/ 9633 w 4"/>
                  <a:gd name="T5" fmla="*/ 0 h 2"/>
                  <a:gd name="T6" fmla="*/ 9633 w 4"/>
                  <a:gd name="T7" fmla="*/ 3125 h 2"/>
                  <a:gd name="T8" fmla="*/ 2570 w 4"/>
                  <a:gd name="T9" fmla="*/ 6250 h 2"/>
                  <a:gd name="T10" fmla="*/ 7063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1" name="Freeform 37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2" name="Freeform 38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3" name="Freeform 39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40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5" name="Freeform 41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0 w 4"/>
                  <a:gd name="T5" fmla="*/ 0 h 2"/>
                  <a:gd name="T6" fmla="*/ 2570 w 4"/>
                  <a:gd name="T7" fmla="*/ 0 h 2"/>
                  <a:gd name="T8" fmla="*/ 5030 w 4"/>
                  <a:gd name="T9" fmla="*/ 0 h 2"/>
                  <a:gd name="T10" fmla="*/ 7063 w 4"/>
                  <a:gd name="T11" fmla="*/ 0 h 2"/>
                  <a:gd name="T12" fmla="*/ 7063 w 4"/>
                  <a:gd name="T13" fmla="*/ 0 h 2"/>
                  <a:gd name="T14" fmla="*/ 7063 w 4"/>
                  <a:gd name="T15" fmla="*/ 0 h 2"/>
                  <a:gd name="T16" fmla="*/ 7063 w 4"/>
                  <a:gd name="T17" fmla="*/ 3125 h 2"/>
                  <a:gd name="T18" fmla="*/ 9633 w 4"/>
                  <a:gd name="T19" fmla="*/ 3125 h 2"/>
                  <a:gd name="T20" fmla="*/ 9633 w 4"/>
                  <a:gd name="T21" fmla="*/ 3125 h 2"/>
                  <a:gd name="T22" fmla="*/ 9633 w 4"/>
                  <a:gd name="T23" fmla="*/ 3125 h 2"/>
                  <a:gd name="T24" fmla="*/ 9633 w 4"/>
                  <a:gd name="T25" fmla="*/ 3125 h 2"/>
                  <a:gd name="T26" fmla="*/ 9633 w 4"/>
                  <a:gd name="T27" fmla="*/ 3125 h 2"/>
                  <a:gd name="T28" fmla="*/ 9633 w 4"/>
                  <a:gd name="T29" fmla="*/ 3125 h 2"/>
                  <a:gd name="T30" fmla="*/ 9633 w 4"/>
                  <a:gd name="T31" fmla="*/ 3125 h 2"/>
                  <a:gd name="T32" fmla="*/ 9633 w 4"/>
                  <a:gd name="T33" fmla="*/ 6250 h 2"/>
                  <a:gd name="T34" fmla="*/ 9633 w 4"/>
                  <a:gd name="T35" fmla="*/ 6250 h 2"/>
                  <a:gd name="T36" fmla="*/ 9633 w 4"/>
                  <a:gd name="T37" fmla="*/ 6250 h 2"/>
                  <a:gd name="T38" fmla="*/ 9633 w 4"/>
                  <a:gd name="T39" fmla="*/ 6250 h 2"/>
                  <a:gd name="T40" fmla="*/ 7063 w 4"/>
                  <a:gd name="T41" fmla="*/ 3125 h 2"/>
                  <a:gd name="T42" fmla="*/ 7063 w 4"/>
                  <a:gd name="T43" fmla="*/ 3125 h 2"/>
                  <a:gd name="T44" fmla="*/ 7063 w 4"/>
                  <a:gd name="T45" fmla="*/ 6250 h 2"/>
                  <a:gd name="T46" fmla="*/ 7063 w 4"/>
                  <a:gd name="T47" fmla="*/ 6250 h 2"/>
                  <a:gd name="T48" fmla="*/ 7063 w 4"/>
                  <a:gd name="T49" fmla="*/ 6250 h 2"/>
                  <a:gd name="T50" fmla="*/ 5030 w 4"/>
                  <a:gd name="T51" fmla="*/ 6250 h 2"/>
                  <a:gd name="T52" fmla="*/ 5030 w 4"/>
                  <a:gd name="T53" fmla="*/ 6250 h 2"/>
                  <a:gd name="T54" fmla="*/ 5030 w 4"/>
                  <a:gd name="T55" fmla="*/ 6250 h 2"/>
                  <a:gd name="T56" fmla="*/ 5030 w 4"/>
                  <a:gd name="T57" fmla="*/ 6250 h 2"/>
                  <a:gd name="T58" fmla="*/ 5030 w 4"/>
                  <a:gd name="T59" fmla="*/ 6250 h 2"/>
                  <a:gd name="T60" fmla="*/ 5030 w 4"/>
                  <a:gd name="T61" fmla="*/ 6250 h 2"/>
                  <a:gd name="T62" fmla="*/ 5030 w 4"/>
                  <a:gd name="T63" fmla="*/ 6250 h 2"/>
                  <a:gd name="T64" fmla="*/ 2570 w 4"/>
                  <a:gd name="T65" fmla="*/ 6250 h 2"/>
                  <a:gd name="T66" fmla="*/ 2570 w 4"/>
                  <a:gd name="T67" fmla="*/ 6250 h 2"/>
                  <a:gd name="T68" fmla="*/ 2570 w 4"/>
                  <a:gd name="T69" fmla="*/ 3125 h 2"/>
                  <a:gd name="T70" fmla="*/ 2570 w 4"/>
                  <a:gd name="T71" fmla="*/ 3125 h 2"/>
                  <a:gd name="T72" fmla="*/ 2570 w 4"/>
                  <a:gd name="T73" fmla="*/ 3125 h 2"/>
                  <a:gd name="T74" fmla="*/ 2570 w 4"/>
                  <a:gd name="T75" fmla="*/ 3125 h 2"/>
                  <a:gd name="T76" fmla="*/ 2570 w 4"/>
                  <a:gd name="T77" fmla="*/ 3125 h 2"/>
                  <a:gd name="T78" fmla="*/ 2570 w 4"/>
                  <a:gd name="T79" fmla="*/ 3125 h 2"/>
                  <a:gd name="T80" fmla="*/ 2570 w 4"/>
                  <a:gd name="T81" fmla="*/ 3125 h 2"/>
                  <a:gd name="T82" fmla="*/ 2570 w 4"/>
                  <a:gd name="T83" fmla="*/ 3125 h 2"/>
                  <a:gd name="T84" fmla="*/ 2570 w 4"/>
                  <a:gd name="T85" fmla="*/ 3125 h 2"/>
                  <a:gd name="T86" fmla="*/ 2570 w 4"/>
                  <a:gd name="T87" fmla="*/ 3125 h 2"/>
                  <a:gd name="T88" fmla="*/ 2570 w 4"/>
                  <a:gd name="T89" fmla="*/ 3125 h 2"/>
                  <a:gd name="T90" fmla="*/ 2570 w 4"/>
                  <a:gd name="T91" fmla="*/ 3125 h 2"/>
                  <a:gd name="T92" fmla="*/ 2570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9" name="Freeform 44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185107 h 90"/>
                <a:gd name="T2" fmla="*/ 0 w 108"/>
                <a:gd name="T3" fmla="*/ 170951 h 90"/>
                <a:gd name="T4" fmla="*/ 3498 w 108"/>
                <a:gd name="T5" fmla="*/ 157367 h 90"/>
                <a:gd name="T6" fmla="*/ 6894 w 108"/>
                <a:gd name="T7" fmla="*/ 141021 h 90"/>
                <a:gd name="T8" fmla="*/ 10393 w 108"/>
                <a:gd name="T9" fmla="*/ 135310 h 90"/>
                <a:gd name="T10" fmla="*/ 17943 w 108"/>
                <a:gd name="T11" fmla="*/ 129622 h 90"/>
                <a:gd name="T12" fmla="*/ 17943 w 108"/>
                <a:gd name="T13" fmla="*/ 124530 h 90"/>
                <a:gd name="T14" fmla="*/ 35364 w 108"/>
                <a:gd name="T15" fmla="*/ 101907 h 90"/>
                <a:gd name="T16" fmla="*/ 56836 w 108"/>
                <a:gd name="T17" fmla="*/ 63362 h 90"/>
                <a:gd name="T18" fmla="*/ 71256 w 108"/>
                <a:gd name="T19" fmla="*/ 35618 h 90"/>
                <a:gd name="T20" fmla="*/ 85178 w 108"/>
                <a:gd name="T21" fmla="*/ 8468 h 90"/>
                <a:gd name="T22" fmla="*/ 85178 w 108"/>
                <a:gd name="T23" fmla="*/ 0 h 90"/>
                <a:gd name="T24" fmla="*/ 96227 w 108"/>
                <a:gd name="T25" fmla="*/ 0 h 90"/>
                <a:gd name="T26" fmla="*/ 106619 w 108"/>
                <a:gd name="T27" fmla="*/ 2785 h 90"/>
                <a:gd name="T28" fmla="*/ 110149 w 108"/>
                <a:gd name="T29" fmla="*/ 5687 h 90"/>
                <a:gd name="T30" fmla="*/ 124594 w 108"/>
                <a:gd name="T31" fmla="*/ 13585 h 90"/>
                <a:gd name="T32" fmla="*/ 124594 w 108"/>
                <a:gd name="T33" fmla="*/ 22057 h 90"/>
                <a:gd name="T34" fmla="*/ 128092 w 108"/>
                <a:gd name="T35" fmla="*/ 38520 h 90"/>
                <a:gd name="T36" fmla="*/ 153063 w 108"/>
                <a:gd name="T37" fmla="*/ 44110 h 90"/>
                <a:gd name="T38" fmla="*/ 170350 w 108"/>
                <a:gd name="T39" fmla="*/ 44110 h 90"/>
                <a:gd name="T40" fmla="*/ 191797 w 108"/>
                <a:gd name="T41" fmla="*/ 49797 h 90"/>
                <a:gd name="T42" fmla="*/ 216768 w 108"/>
                <a:gd name="T43" fmla="*/ 49797 h 90"/>
                <a:gd name="T44" fmla="*/ 230531 w 108"/>
                <a:gd name="T45" fmla="*/ 52700 h 90"/>
                <a:gd name="T46" fmla="*/ 241606 w 108"/>
                <a:gd name="T47" fmla="*/ 49797 h 90"/>
                <a:gd name="T48" fmla="*/ 251998 w 108"/>
                <a:gd name="T49" fmla="*/ 52700 h 90"/>
                <a:gd name="T50" fmla="*/ 263078 w 108"/>
                <a:gd name="T51" fmla="*/ 49797 h 90"/>
                <a:gd name="T52" fmla="*/ 270080 w 108"/>
                <a:gd name="T53" fmla="*/ 52700 h 90"/>
                <a:gd name="T54" fmla="*/ 280473 w 108"/>
                <a:gd name="T55" fmla="*/ 52700 h 90"/>
                <a:gd name="T56" fmla="*/ 369015 w 108"/>
                <a:gd name="T57" fmla="*/ 66265 h 90"/>
                <a:gd name="T58" fmla="*/ 373201 w 108"/>
                <a:gd name="T59" fmla="*/ 74732 h 90"/>
                <a:gd name="T60" fmla="*/ 383594 w 108"/>
                <a:gd name="T61" fmla="*/ 77518 h 90"/>
                <a:gd name="T62" fmla="*/ 362147 w 108"/>
                <a:gd name="T63" fmla="*/ 110374 h 90"/>
                <a:gd name="T64" fmla="*/ 358623 w 108"/>
                <a:gd name="T65" fmla="*/ 116062 h 90"/>
                <a:gd name="T66" fmla="*/ 348230 w 108"/>
                <a:gd name="T67" fmla="*/ 121749 h 90"/>
                <a:gd name="T68" fmla="*/ 333652 w 108"/>
                <a:gd name="T69" fmla="*/ 141021 h 90"/>
                <a:gd name="T70" fmla="*/ 344860 w 108"/>
                <a:gd name="T71" fmla="*/ 146587 h 90"/>
                <a:gd name="T72" fmla="*/ 344860 w 108"/>
                <a:gd name="T73" fmla="*/ 151679 h 90"/>
                <a:gd name="T74" fmla="*/ 340674 w 108"/>
                <a:gd name="T75" fmla="*/ 154582 h 90"/>
                <a:gd name="T76" fmla="*/ 337176 w 108"/>
                <a:gd name="T77" fmla="*/ 165835 h 90"/>
                <a:gd name="T78" fmla="*/ 184928 w 108"/>
                <a:gd name="T79" fmla="*/ 223627 h 90"/>
                <a:gd name="T80" fmla="*/ 3498 w 108"/>
                <a:gd name="T81" fmla="*/ 18789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45"/>
            <p:cNvSpPr>
              <a:spLocks/>
            </p:cNvSpPr>
            <p:nvPr/>
          </p:nvSpPr>
          <p:spPr bwMode="auto">
            <a:xfrm>
              <a:off x="1981" y="1155"/>
              <a:ext cx="415" cy="634"/>
            </a:xfrm>
            <a:custGeom>
              <a:avLst/>
              <a:gdLst>
                <a:gd name="T0" fmla="*/ 24751 w 81"/>
                <a:gd name="T1" fmla="*/ 236989 h 130"/>
                <a:gd name="T2" fmla="*/ 28246 w 81"/>
                <a:gd name="T3" fmla="*/ 226309 h 130"/>
                <a:gd name="T4" fmla="*/ 31735 w 81"/>
                <a:gd name="T5" fmla="*/ 223407 h 130"/>
                <a:gd name="T6" fmla="*/ 31735 w 81"/>
                <a:gd name="T7" fmla="*/ 217842 h 130"/>
                <a:gd name="T8" fmla="*/ 21396 w 81"/>
                <a:gd name="T9" fmla="*/ 212726 h 130"/>
                <a:gd name="T10" fmla="*/ 35096 w 81"/>
                <a:gd name="T11" fmla="*/ 192892 h 130"/>
                <a:gd name="T12" fmla="*/ 46121 w 81"/>
                <a:gd name="T13" fmla="*/ 187801 h 130"/>
                <a:gd name="T14" fmla="*/ 49636 w 81"/>
                <a:gd name="T15" fmla="*/ 182119 h 130"/>
                <a:gd name="T16" fmla="*/ 70350 w 81"/>
                <a:gd name="T17" fmla="*/ 148819 h 130"/>
                <a:gd name="T18" fmla="*/ 59980 w 81"/>
                <a:gd name="T19" fmla="*/ 145918 h 130"/>
                <a:gd name="T20" fmla="*/ 56491 w 81"/>
                <a:gd name="T21" fmla="*/ 138046 h 130"/>
                <a:gd name="T22" fmla="*/ 56491 w 81"/>
                <a:gd name="T23" fmla="*/ 129575 h 130"/>
                <a:gd name="T24" fmla="*/ 56491 w 81"/>
                <a:gd name="T25" fmla="*/ 123893 h 130"/>
                <a:gd name="T26" fmla="*/ 56491 w 81"/>
                <a:gd name="T27" fmla="*/ 118777 h 130"/>
                <a:gd name="T28" fmla="*/ 91587 w 81"/>
                <a:gd name="T29" fmla="*/ 0 h 130"/>
                <a:gd name="T30" fmla="*/ 119833 w 81"/>
                <a:gd name="T31" fmla="*/ 52661 h 130"/>
                <a:gd name="T32" fmla="*/ 126811 w 81"/>
                <a:gd name="T33" fmla="*/ 71803 h 130"/>
                <a:gd name="T34" fmla="*/ 123322 w 81"/>
                <a:gd name="T35" fmla="*/ 79796 h 130"/>
                <a:gd name="T36" fmla="*/ 130853 w 81"/>
                <a:gd name="T37" fmla="*/ 85361 h 130"/>
                <a:gd name="T38" fmla="*/ 148206 w 81"/>
                <a:gd name="T39" fmla="*/ 107531 h 130"/>
                <a:gd name="T40" fmla="*/ 151567 w 81"/>
                <a:gd name="T41" fmla="*/ 118777 h 130"/>
                <a:gd name="T42" fmla="*/ 159232 w 81"/>
                <a:gd name="T43" fmla="*/ 123893 h 130"/>
                <a:gd name="T44" fmla="*/ 172958 w 81"/>
                <a:gd name="T45" fmla="*/ 126673 h 130"/>
                <a:gd name="T46" fmla="*/ 162593 w 81"/>
                <a:gd name="T47" fmla="*/ 143728 h 130"/>
                <a:gd name="T48" fmla="*/ 159232 w 81"/>
                <a:gd name="T49" fmla="*/ 154384 h 130"/>
                <a:gd name="T50" fmla="*/ 159232 w 81"/>
                <a:gd name="T51" fmla="*/ 157286 h 130"/>
                <a:gd name="T52" fmla="*/ 151567 w 81"/>
                <a:gd name="T53" fmla="*/ 165752 h 130"/>
                <a:gd name="T54" fmla="*/ 151567 w 81"/>
                <a:gd name="T55" fmla="*/ 170868 h 130"/>
                <a:gd name="T56" fmla="*/ 162593 w 81"/>
                <a:gd name="T57" fmla="*/ 179334 h 130"/>
                <a:gd name="T58" fmla="*/ 176452 w 81"/>
                <a:gd name="T59" fmla="*/ 167966 h 130"/>
                <a:gd name="T60" fmla="*/ 179813 w 81"/>
                <a:gd name="T61" fmla="*/ 173648 h 130"/>
                <a:gd name="T62" fmla="*/ 183302 w 81"/>
                <a:gd name="T63" fmla="*/ 176549 h 130"/>
                <a:gd name="T64" fmla="*/ 183302 w 81"/>
                <a:gd name="T65" fmla="*/ 190702 h 130"/>
                <a:gd name="T66" fmla="*/ 190839 w 81"/>
                <a:gd name="T67" fmla="*/ 204260 h 130"/>
                <a:gd name="T68" fmla="*/ 187478 w 81"/>
                <a:gd name="T69" fmla="*/ 209825 h 130"/>
                <a:gd name="T70" fmla="*/ 197689 w 81"/>
                <a:gd name="T71" fmla="*/ 214941 h 130"/>
                <a:gd name="T72" fmla="*/ 201203 w 81"/>
                <a:gd name="T73" fmla="*/ 223407 h 130"/>
                <a:gd name="T74" fmla="*/ 201203 w 81"/>
                <a:gd name="T75" fmla="*/ 231995 h 130"/>
                <a:gd name="T76" fmla="*/ 208058 w 81"/>
                <a:gd name="T77" fmla="*/ 239867 h 130"/>
                <a:gd name="T78" fmla="*/ 215723 w 81"/>
                <a:gd name="T79" fmla="*/ 231995 h 130"/>
                <a:gd name="T80" fmla="*/ 229449 w 81"/>
                <a:gd name="T81" fmla="*/ 236989 h 130"/>
                <a:gd name="T82" fmla="*/ 236299 w 81"/>
                <a:gd name="T83" fmla="*/ 231995 h 130"/>
                <a:gd name="T84" fmla="*/ 250819 w 81"/>
                <a:gd name="T85" fmla="*/ 234775 h 130"/>
                <a:gd name="T86" fmla="*/ 257694 w 81"/>
                <a:gd name="T87" fmla="*/ 236989 h 130"/>
                <a:gd name="T88" fmla="*/ 268039 w 81"/>
                <a:gd name="T89" fmla="*/ 231995 h 130"/>
                <a:gd name="T90" fmla="*/ 279059 w 81"/>
                <a:gd name="T91" fmla="*/ 234775 h 130"/>
                <a:gd name="T92" fmla="*/ 285914 w 81"/>
                <a:gd name="T93" fmla="*/ 242671 h 130"/>
                <a:gd name="T94" fmla="*/ 261184 w 81"/>
                <a:gd name="T95" fmla="*/ 358644 h 130"/>
                <a:gd name="T96" fmla="*/ 0 w 81"/>
                <a:gd name="T97" fmla="*/ 32013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50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144030 w 77"/>
                <a:gd name="T1" fmla="*/ 2786 h 66"/>
                <a:gd name="T2" fmla="*/ 154213 w 77"/>
                <a:gd name="T3" fmla="*/ 27755 h 66"/>
                <a:gd name="T4" fmla="*/ 150861 w 77"/>
                <a:gd name="T5" fmla="*/ 35654 h 66"/>
                <a:gd name="T6" fmla="*/ 140545 w 77"/>
                <a:gd name="T7" fmla="*/ 60624 h 66"/>
                <a:gd name="T8" fmla="*/ 224150 w 77"/>
                <a:gd name="T9" fmla="*/ 91165 h 66"/>
                <a:gd name="T10" fmla="*/ 224150 w 77"/>
                <a:gd name="T11" fmla="*/ 110446 h 66"/>
                <a:gd name="T12" fmla="*/ 220799 w 77"/>
                <a:gd name="T13" fmla="*/ 124604 h 66"/>
                <a:gd name="T14" fmla="*/ 203647 w 77"/>
                <a:gd name="T15" fmla="*/ 121823 h 66"/>
                <a:gd name="T16" fmla="*/ 196816 w 77"/>
                <a:gd name="T17" fmla="*/ 135411 h 66"/>
                <a:gd name="T18" fmla="*/ 217314 w 77"/>
                <a:gd name="T19" fmla="*/ 132630 h 66"/>
                <a:gd name="T20" fmla="*/ 231769 w 77"/>
                <a:gd name="T21" fmla="*/ 129722 h 66"/>
                <a:gd name="T22" fmla="*/ 224150 w 77"/>
                <a:gd name="T23" fmla="*/ 135411 h 66"/>
                <a:gd name="T24" fmla="*/ 231769 w 77"/>
                <a:gd name="T25" fmla="*/ 141099 h 66"/>
                <a:gd name="T26" fmla="*/ 248788 w 77"/>
                <a:gd name="T27" fmla="*/ 129722 h 66"/>
                <a:gd name="T28" fmla="*/ 259784 w 77"/>
                <a:gd name="T29" fmla="*/ 132630 h 66"/>
                <a:gd name="T30" fmla="*/ 256433 w 77"/>
                <a:gd name="T31" fmla="*/ 141099 h 66"/>
                <a:gd name="T32" fmla="*/ 238600 w 77"/>
                <a:gd name="T33" fmla="*/ 154692 h 66"/>
                <a:gd name="T34" fmla="*/ 248788 w 77"/>
                <a:gd name="T35" fmla="*/ 165952 h 66"/>
                <a:gd name="T36" fmla="*/ 270100 w 77"/>
                <a:gd name="T37" fmla="*/ 179637 h 66"/>
                <a:gd name="T38" fmla="*/ 248788 w 77"/>
                <a:gd name="T39" fmla="*/ 173948 h 66"/>
                <a:gd name="T40" fmla="*/ 224150 w 77"/>
                <a:gd name="T41" fmla="*/ 163166 h 66"/>
                <a:gd name="T42" fmla="*/ 213835 w 77"/>
                <a:gd name="T43" fmla="*/ 171045 h 66"/>
                <a:gd name="T44" fmla="*/ 210483 w 77"/>
                <a:gd name="T45" fmla="*/ 179637 h 66"/>
                <a:gd name="T46" fmla="*/ 200167 w 77"/>
                <a:gd name="T47" fmla="*/ 173948 h 66"/>
                <a:gd name="T48" fmla="*/ 189166 w 77"/>
                <a:gd name="T49" fmla="*/ 173948 h 66"/>
                <a:gd name="T50" fmla="*/ 172019 w 77"/>
                <a:gd name="T51" fmla="*/ 176758 h 66"/>
                <a:gd name="T52" fmla="*/ 144030 w 77"/>
                <a:gd name="T53" fmla="*/ 163166 h 66"/>
                <a:gd name="T54" fmla="*/ 133034 w 77"/>
                <a:gd name="T55" fmla="*/ 157477 h 66"/>
                <a:gd name="T56" fmla="*/ 129549 w 77"/>
                <a:gd name="T57" fmla="*/ 154692 h 66"/>
                <a:gd name="T58" fmla="*/ 119234 w 77"/>
                <a:gd name="T59" fmla="*/ 151886 h 66"/>
                <a:gd name="T60" fmla="*/ 115882 w 77"/>
                <a:gd name="T61" fmla="*/ 148979 h 66"/>
                <a:gd name="T62" fmla="*/ 109051 w 77"/>
                <a:gd name="T63" fmla="*/ 160380 h 66"/>
                <a:gd name="T64" fmla="*/ 52786 w 77"/>
                <a:gd name="T65" fmla="*/ 154692 h 66"/>
                <a:gd name="T66" fmla="*/ 13667 w 77"/>
                <a:gd name="T67" fmla="*/ 151886 h 66"/>
                <a:gd name="T68" fmla="*/ 17832 w 77"/>
                <a:gd name="T69" fmla="*/ 146788 h 66"/>
                <a:gd name="T70" fmla="*/ 21312 w 77"/>
                <a:gd name="T71" fmla="*/ 126941 h 66"/>
                <a:gd name="T72" fmla="*/ 21312 w 77"/>
                <a:gd name="T73" fmla="*/ 116135 h 66"/>
                <a:gd name="T74" fmla="*/ 31469 w 77"/>
                <a:gd name="T75" fmla="*/ 102542 h 66"/>
                <a:gd name="T76" fmla="*/ 24663 w 77"/>
                <a:gd name="T77" fmla="*/ 82691 h 66"/>
                <a:gd name="T78" fmla="*/ 21312 w 77"/>
                <a:gd name="T79" fmla="*/ 77573 h 66"/>
                <a:gd name="T80" fmla="*/ 13667 w 77"/>
                <a:gd name="T81" fmla="*/ 69098 h 66"/>
                <a:gd name="T82" fmla="*/ 3485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51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4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73" name="Group 52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43079" name="Freeform 53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073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3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3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5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5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769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1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0" name="Freeform 54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74" name="Freeform 55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3553 w 40"/>
                <a:gd name="T1" fmla="*/ 13548 h 72"/>
                <a:gd name="T2" fmla="*/ 14744 w 40"/>
                <a:gd name="T3" fmla="*/ 123747 h 72"/>
                <a:gd name="T4" fmla="*/ 14744 w 40"/>
                <a:gd name="T5" fmla="*/ 126526 h 72"/>
                <a:gd name="T6" fmla="*/ 14744 w 40"/>
                <a:gd name="T7" fmla="*/ 129309 h 72"/>
                <a:gd name="T8" fmla="*/ 14744 w 40"/>
                <a:gd name="T9" fmla="*/ 134964 h 72"/>
                <a:gd name="T10" fmla="*/ 18298 w 40"/>
                <a:gd name="T11" fmla="*/ 142857 h 72"/>
                <a:gd name="T12" fmla="*/ 21857 w 40"/>
                <a:gd name="T13" fmla="*/ 154216 h 72"/>
                <a:gd name="T14" fmla="*/ 14744 w 40"/>
                <a:gd name="T15" fmla="*/ 162650 h 72"/>
                <a:gd name="T16" fmla="*/ 14744 w 40"/>
                <a:gd name="T17" fmla="*/ 164863 h 72"/>
                <a:gd name="T18" fmla="*/ 7107 w 40"/>
                <a:gd name="T19" fmla="*/ 173443 h 72"/>
                <a:gd name="T20" fmla="*/ 0 w 40"/>
                <a:gd name="T21" fmla="*/ 179000 h 72"/>
                <a:gd name="T22" fmla="*/ 0 w 40"/>
                <a:gd name="T23" fmla="*/ 187463 h 72"/>
                <a:gd name="T24" fmla="*/ 0 w 40"/>
                <a:gd name="T25" fmla="*/ 195448 h 72"/>
                <a:gd name="T26" fmla="*/ 0 w 40"/>
                <a:gd name="T27" fmla="*/ 195448 h 72"/>
                <a:gd name="T28" fmla="*/ 0 w 40"/>
                <a:gd name="T29" fmla="*/ 198227 h 72"/>
                <a:gd name="T30" fmla="*/ 0 w 40"/>
                <a:gd name="T31" fmla="*/ 198227 h 72"/>
                <a:gd name="T32" fmla="*/ 3553 w 40"/>
                <a:gd name="T33" fmla="*/ 198227 h 72"/>
                <a:gd name="T34" fmla="*/ 7107 w 40"/>
                <a:gd name="T35" fmla="*/ 198227 h 72"/>
                <a:gd name="T36" fmla="*/ 7107 w 40"/>
                <a:gd name="T37" fmla="*/ 195448 h 72"/>
                <a:gd name="T38" fmla="*/ 7107 w 40"/>
                <a:gd name="T39" fmla="*/ 192548 h 72"/>
                <a:gd name="T40" fmla="*/ 18298 w 40"/>
                <a:gd name="T41" fmla="*/ 192548 h 72"/>
                <a:gd name="T42" fmla="*/ 28830 w 40"/>
                <a:gd name="T43" fmla="*/ 189769 h 72"/>
                <a:gd name="T44" fmla="*/ 43574 w 40"/>
                <a:gd name="T45" fmla="*/ 195448 h 72"/>
                <a:gd name="T46" fmla="*/ 43574 w 40"/>
                <a:gd name="T47" fmla="*/ 195448 h 72"/>
                <a:gd name="T48" fmla="*/ 47133 w 40"/>
                <a:gd name="T49" fmla="*/ 195448 h 72"/>
                <a:gd name="T50" fmla="*/ 50686 w 40"/>
                <a:gd name="T51" fmla="*/ 187463 h 72"/>
                <a:gd name="T52" fmla="*/ 57634 w 40"/>
                <a:gd name="T53" fmla="*/ 187463 h 72"/>
                <a:gd name="T54" fmla="*/ 61877 w 40"/>
                <a:gd name="T55" fmla="*/ 189769 h 72"/>
                <a:gd name="T56" fmla="*/ 65431 w 40"/>
                <a:gd name="T57" fmla="*/ 192548 h 72"/>
                <a:gd name="T58" fmla="*/ 68984 w 40"/>
                <a:gd name="T59" fmla="*/ 189769 h 72"/>
                <a:gd name="T60" fmla="*/ 72404 w 40"/>
                <a:gd name="T61" fmla="*/ 179000 h 72"/>
                <a:gd name="T62" fmla="*/ 75932 w 40"/>
                <a:gd name="T63" fmla="*/ 176222 h 72"/>
                <a:gd name="T64" fmla="*/ 79490 w 40"/>
                <a:gd name="T65" fmla="*/ 176222 h 72"/>
                <a:gd name="T66" fmla="*/ 87287 w 40"/>
                <a:gd name="T67" fmla="*/ 181901 h 72"/>
                <a:gd name="T68" fmla="*/ 97788 w 40"/>
                <a:gd name="T69" fmla="*/ 181901 h 72"/>
                <a:gd name="T70" fmla="*/ 101342 w 40"/>
                <a:gd name="T71" fmla="*/ 173443 h 72"/>
                <a:gd name="T72" fmla="*/ 119511 w 40"/>
                <a:gd name="T73" fmla="*/ 154216 h 72"/>
                <a:gd name="T74" fmla="*/ 119511 w 40"/>
                <a:gd name="T75" fmla="*/ 145753 h 72"/>
                <a:gd name="T76" fmla="*/ 123064 w 40"/>
                <a:gd name="T77" fmla="*/ 145753 h 72"/>
                <a:gd name="T78" fmla="*/ 134415 w 40"/>
                <a:gd name="T79" fmla="*/ 145753 h 72"/>
                <a:gd name="T80" fmla="*/ 137809 w 40"/>
                <a:gd name="T81" fmla="*/ 142857 h 72"/>
                <a:gd name="T82" fmla="*/ 144921 w 40"/>
                <a:gd name="T83" fmla="*/ 140644 h 72"/>
                <a:gd name="T84" fmla="*/ 144921 w 40"/>
                <a:gd name="T85" fmla="*/ 137743 h 72"/>
                <a:gd name="T86" fmla="*/ 144921 w 40"/>
                <a:gd name="T87" fmla="*/ 129309 h 72"/>
                <a:gd name="T88" fmla="*/ 144921 w 40"/>
                <a:gd name="T89" fmla="*/ 129309 h 72"/>
                <a:gd name="T90" fmla="*/ 144921 w 40"/>
                <a:gd name="T91" fmla="*/ 123747 h 72"/>
                <a:gd name="T92" fmla="*/ 126618 w 40"/>
                <a:gd name="T93" fmla="*/ 2779 h 72"/>
                <a:gd name="T94" fmla="*/ 126618 w 40"/>
                <a:gd name="T95" fmla="*/ 0 h 72"/>
                <a:gd name="T96" fmla="*/ 32383 w 40"/>
                <a:gd name="T97" fmla="*/ 8458 h 72"/>
                <a:gd name="T98" fmla="*/ 28830 w 40"/>
                <a:gd name="T99" fmla="*/ 11242 h 72"/>
                <a:gd name="T100" fmla="*/ 21857 w 40"/>
                <a:gd name="T101" fmla="*/ 13548 h 72"/>
                <a:gd name="T102" fmla="*/ 18298 w 40"/>
                <a:gd name="T103" fmla="*/ 16326 h 72"/>
                <a:gd name="T104" fmla="*/ 10532 w 40"/>
                <a:gd name="T105" fmla="*/ 16326 h 72"/>
                <a:gd name="T106" fmla="*/ 3553 w 40"/>
                <a:gd name="T107" fmla="*/ 13548 h 72"/>
                <a:gd name="T108" fmla="*/ 3553 w 40"/>
                <a:gd name="T109" fmla="*/ 13548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57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66348 w 79"/>
                <a:gd name="T1" fmla="*/ 135827 h 51"/>
                <a:gd name="T2" fmla="*/ 192191 w 79"/>
                <a:gd name="T3" fmla="*/ 116493 h 51"/>
                <a:gd name="T4" fmla="*/ 231236 w 79"/>
                <a:gd name="T5" fmla="*/ 110795 h 51"/>
                <a:gd name="T6" fmla="*/ 234586 w 79"/>
                <a:gd name="T7" fmla="*/ 110795 h 51"/>
                <a:gd name="T8" fmla="*/ 234586 w 79"/>
                <a:gd name="T9" fmla="*/ 108007 h 51"/>
                <a:gd name="T10" fmla="*/ 234586 w 79"/>
                <a:gd name="T11" fmla="*/ 105669 h 51"/>
                <a:gd name="T12" fmla="*/ 238063 w 79"/>
                <a:gd name="T13" fmla="*/ 102881 h 51"/>
                <a:gd name="T14" fmla="*/ 244890 w 79"/>
                <a:gd name="T15" fmla="*/ 102881 h 51"/>
                <a:gd name="T16" fmla="*/ 248209 w 79"/>
                <a:gd name="T17" fmla="*/ 102881 h 51"/>
                <a:gd name="T18" fmla="*/ 258514 w 79"/>
                <a:gd name="T19" fmla="*/ 97183 h 51"/>
                <a:gd name="T20" fmla="*/ 258514 w 79"/>
                <a:gd name="T21" fmla="*/ 91486 h 51"/>
                <a:gd name="T22" fmla="*/ 269499 w 79"/>
                <a:gd name="T23" fmla="*/ 85768 h 51"/>
                <a:gd name="T24" fmla="*/ 276300 w 79"/>
                <a:gd name="T25" fmla="*/ 82976 h 51"/>
                <a:gd name="T26" fmla="*/ 276300 w 79"/>
                <a:gd name="T27" fmla="*/ 80642 h 51"/>
                <a:gd name="T28" fmla="*/ 269499 w 79"/>
                <a:gd name="T29" fmla="*/ 77854 h 51"/>
                <a:gd name="T30" fmla="*/ 266021 w 79"/>
                <a:gd name="T31" fmla="*/ 74944 h 51"/>
                <a:gd name="T32" fmla="*/ 262672 w 79"/>
                <a:gd name="T33" fmla="*/ 74944 h 51"/>
                <a:gd name="T34" fmla="*/ 262672 w 79"/>
                <a:gd name="T35" fmla="*/ 72156 h 51"/>
                <a:gd name="T36" fmla="*/ 255036 w 79"/>
                <a:gd name="T37" fmla="*/ 72156 h 51"/>
                <a:gd name="T38" fmla="*/ 255036 w 79"/>
                <a:gd name="T39" fmla="*/ 66459 h 51"/>
                <a:gd name="T40" fmla="*/ 248209 w 79"/>
                <a:gd name="T41" fmla="*/ 66459 h 51"/>
                <a:gd name="T42" fmla="*/ 248209 w 79"/>
                <a:gd name="T43" fmla="*/ 63671 h 51"/>
                <a:gd name="T44" fmla="*/ 248209 w 79"/>
                <a:gd name="T45" fmla="*/ 55634 h 51"/>
                <a:gd name="T46" fmla="*/ 251687 w 79"/>
                <a:gd name="T47" fmla="*/ 55634 h 51"/>
                <a:gd name="T48" fmla="*/ 248209 w 79"/>
                <a:gd name="T49" fmla="*/ 50034 h 51"/>
                <a:gd name="T50" fmla="*/ 244890 w 79"/>
                <a:gd name="T51" fmla="*/ 47124 h 51"/>
                <a:gd name="T52" fmla="*/ 244890 w 79"/>
                <a:gd name="T53" fmla="*/ 47124 h 51"/>
                <a:gd name="T54" fmla="*/ 248209 w 79"/>
                <a:gd name="T55" fmla="*/ 44337 h 51"/>
                <a:gd name="T56" fmla="*/ 251687 w 79"/>
                <a:gd name="T57" fmla="*/ 41432 h 51"/>
                <a:gd name="T58" fmla="*/ 255036 w 79"/>
                <a:gd name="T59" fmla="*/ 33517 h 51"/>
                <a:gd name="T60" fmla="*/ 255036 w 79"/>
                <a:gd name="T61" fmla="*/ 30725 h 51"/>
                <a:gd name="T62" fmla="*/ 258514 w 79"/>
                <a:gd name="T63" fmla="*/ 27820 h 51"/>
                <a:gd name="T64" fmla="*/ 258514 w 79"/>
                <a:gd name="T65" fmla="*/ 25027 h 51"/>
                <a:gd name="T66" fmla="*/ 255036 w 79"/>
                <a:gd name="T67" fmla="*/ 25027 h 51"/>
                <a:gd name="T68" fmla="*/ 244890 w 79"/>
                <a:gd name="T69" fmla="*/ 22122 h 51"/>
                <a:gd name="T70" fmla="*/ 244890 w 79"/>
                <a:gd name="T71" fmla="*/ 22122 h 51"/>
                <a:gd name="T72" fmla="*/ 241413 w 79"/>
                <a:gd name="T73" fmla="*/ 19310 h 51"/>
                <a:gd name="T74" fmla="*/ 241413 w 79"/>
                <a:gd name="T75" fmla="*/ 16517 h 51"/>
                <a:gd name="T76" fmla="*/ 234586 w 79"/>
                <a:gd name="T77" fmla="*/ 8486 h 51"/>
                <a:gd name="T78" fmla="*/ 231236 w 79"/>
                <a:gd name="T79" fmla="*/ 8486 h 51"/>
                <a:gd name="T80" fmla="*/ 231236 w 79"/>
                <a:gd name="T81" fmla="*/ 5698 h 51"/>
                <a:gd name="T82" fmla="*/ 227079 w 79"/>
                <a:gd name="T83" fmla="*/ 5698 h 51"/>
                <a:gd name="T84" fmla="*/ 227079 w 79"/>
                <a:gd name="T85" fmla="*/ 5698 h 51"/>
                <a:gd name="T86" fmla="*/ 227079 w 79"/>
                <a:gd name="T87" fmla="*/ 2788 h 51"/>
                <a:gd name="T88" fmla="*/ 223601 w 79"/>
                <a:gd name="T89" fmla="*/ 0 h 51"/>
                <a:gd name="T90" fmla="*/ 31435 w 79"/>
                <a:gd name="T91" fmla="*/ 30725 h 51"/>
                <a:gd name="T92" fmla="*/ 28086 w 79"/>
                <a:gd name="T93" fmla="*/ 19310 h 51"/>
                <a:gd name="T94" fmla="*/ 17781 w 79"/>
                <a:gd name="T95" fmla="*/ 27820 h 51"/>
                <a:gd name="T96" fmla="*/ 17781 w 79"/>
                <a:gd name="T97" fmla="*/ 27820 h 51"/>
                <a:gd name="T98" fmla="*/ 13649 w 79"/>
                <a:gd name="T99" fmla="*/ 25027 h 51"/>
                <a:gd name="T100" fmla="*/ 13649 w 79"/>
                <a:gd name="T101" fmla="*/ 25027 h 51"/>
                <a:gd name="T102" fmla="*/ 10305 w 79"/>
                <a:gd name="T103" fmla="*/ 30725 h 51"/>
                <a:gd name="T104" fmla="*/ 3477 w 79"/>
                <a:gd name="T105" fmla="*/ 35851 h 51"/>
                <a:gd name="T106" fmla="*/ 0 w 79"/>
                <a:gd name="T107" fmla="*/ 38639 h 51"/>
                <a:gd name="T108" fmla="*/ 13649 w 79"/>
                <a:gd name="T109" fmla="*/ 99976 h 51"/>
                <a:gd name="T110" fmla="*/ 21264 w 79"/>
                <a:gd name="T111" fmla="*/ 141525 h 51"/>
                <a:gd name="T112" fmla="*/ 66348 w 79"/>
                <a:gd name="T113" fmla="*/ 135827 h 51"/>
                <a:gd name="T114" fmla="*/ 66348 w 79"/>
                <a:gd name="T115" fmla="*/ 13582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59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145427 w 69"/>
                <a:gd name="T1" fmla="*/ 144879 h 53"/>
                <a:gd name="T2" fmla="*/ 135028 w 69"/>
                <a:gd name="T3" fmla="*/ 142109 h 53"/>
                <a:gd name="T4" fmla="*/ 131657 w 69"/>
                <a:gd name="T5" fmla="*/ 131400 h 53"/>
                <a:gd name="T6" fmla="*/ 117077 w 69"/>
                <a:gd name="T7" fmla="*/ 120189 h 53"/>
                <a:gd name="T8" fmla="*/ 110181 w 69"/>
                <a:gd name="T9" fmla="*/ 106705 h 53"/>
                <a:gd name="T10" fmla="*/ 103178 w 69"/>
                <a:gd name="T11" fmla="*/ 101044 h 53"/>
                <a:gd name="T12" fmla="*/ 88731 w 69"/>
                <a:gd name="T13" fmla="*/ 93201 h 53"/>
                <a:gd name="T14" fmla="*/ 81702 w 69"/>
                <a:gd name="T15" fmla="*/ 87559 h 53"/>
                <a:gd name="T16" fmla="*/ 78331 w 69"/>
                <a:gd name="T17" fmla="*/ 82015 h 53"/>
                <a:gd name="T18" fmla="*/ 53351 w 69"/>
                <a:gd name="T19" fmla="*/ 68531 h 53"/>
                <a:gd name="T20" fmla="*/ 46456 w 69"/>
                <a:gd name="T21" fmla="*/ 62869 h 53"/>
                <a:gd name="T22" fmla="*/ 35374 w 69"/>
                <a:gd name="T23" fmla="*/ 51683 h 53"/>
                <a:gd name="T24" fmla="*/ 28346 w 69"/>
                <a:gd name="T25" fmla="*/ 43841 h 53"/>
                <a:gd name="T26" fmla="*/ 3499 w 69"/>
                <a:gd name="T27" fmla="*/ 38174 h 53"/>
                <a:gd name="T28" fmla="*/ 3499 w 69"/>
                <a:gd name="T29" fmla="*/ 27557 h 53"/>
                <a:gd name="T30" fmla="*/ 10399 w 69"/>
                <a:gd name="T31" fmla="*/ 21920 h 53"/>
                <a:gd name="T32" fmla="*/ 10399 w 69"/>
                <a:gd name="T33" fmla="*/ 19146 h 53"/>
                <a:gd name="T34" fmla="*/ 28346 w 69"/>
                <a:gd name="T35" fmla="*/ 13508 h 53"/>
                <a:gd name="T36" fmla="*/ 42931 w 69"/>
                <a:gd name="T37" fmla="*/ 8412 h 53"/>
                <a:gd name="T38" fmla="*/ 46456 w 69"/>
                <a:gd name="T39" fmla="*/ 5661 h 53"/>
                <a:gd name="T40" fmla="*/ 110181 w 69"/>
                <a:gd name="T41" fmla="*/ 2775 h 53"/>
                <a:gd name="T42" fmla="*/ 110181 w 69"/>
                <a:gd name="T43" fmla="*/ 5661 h 53"/>
                <a:gd name="T44" fmla="*/ 124634 w 69"/>
                <a:gd name="T45" fmla="*/ 10617 h 53"/>
                <a:gd name="T46" fmla="*/ 181484 w 69"/>
                <a:gd name="T47" fmla="*/ 10617 h 53"/>
                <a:gd name="T48" fmla="*/ 241869 w 69"/>
                <a:gd name="T49" fmla="*/ 46610 h 53"/>
                <a:gd name="T50" fmla="*/ 234840 w 69"/>
                <a:gd name="T51" fmla="*/ 51683 h 53"/>
                <a:gd name="T52" fmla="*/ 223759 w 69"/>
                <a:gd name="T53" fmla="*/ 65756 h 53"/>
                <a:gd name="T54" fmla="*/ 220255 w 69"/>
                <a:gd name="T55" fmla="*/ 76373 h 53"/>
                <a:gd name="T56" fmla="*/ 220255 w 69"/>
                <a:gd name="T57" fmla="*/ 82015 h 53"/>
                <a:gd name="T58" fmla="*/ 213359 w 69"/>
                <a:gd name="T59" fmla="*/ 84785 h 53"/>
                <a:gd name="T60" fmla="*/ 209994 w 69"/>
                <a:gd name="T61" fmla="*/ 90427 h 53"/>
                <a:gd name="T62" fmla="*/ 202278 w 69"/>
                <a:gd name="T63" fmla="*/ 95523 h 53"/>
                <a:gd name="T64" fmla="*/ 188384 w 69"/>
                <a:gd name="T65" fmla="*/ 106705 h 53"/>
                <a:gd name="T66" fmla="*/ 178118 w 69"/>
                <a:gd name="T67" fmla="*/ 112347 h 53"/>
                <a:gd name="T68" fmla="*/ 173932 w 69"/>
                <a:gd name="T69" fmla="*/ 117322 h 53"/>
                <a:gd name="T70" fmla="*/ 163533 w 69"/>
                <a:gd name="T71" fmla="*/ 120189 h 53"/>
                <a:gd name="T72" fmla="*/ 163533 w 69"/>
                <a:gd name="T73" fmla="*/ 122964 h 53"/>
                <a:gd name="T74" fmla="*/ 160034 w 69"/>
                <a:gd name="T75" fmla="*/ 128625 h 53"/>
                <a:gd name="T76" fmla="*/ 153138 w 69"/>
                <a:gd name="T77" fmla="*/ 131400 h 53"/>
                <a:gd name="T78" fmla="*/ 153138 w 69"/>
                <a:gd name="T79" fmla="*/ 131400 h 53"/>
                <a:gd name="T80" fmla="*/ 153138 w 69"/>
                <a:gd name="T81" fmla="*/ 134145 h 53"/>
                <a:gd name="T82" fmla="*/ 156509 w 69"/>
                <a:gd name="T83" fmla="*/ 136467 h 53"/>
                <a:gd name="T84" fmla="*/ 148952 w 69"/>
                <a:gd name="T85" fmla="*/ 139242 h 53"/>
                <a:gd name="T86" fmla="*/ 145427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60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32393 w 73"/>
                <a:gd name="T1" fmla="*/ 113762 h 77"/>
                <a:gd name="T2" fmla="*/ 40165 w 73"/>
                <a:gd name="T3" fmla="*/ 122254 h 77"/>
                <a:gd name="T4" fmla="*/ 47144 w 73"/>
                <a:gd name="T5" fmla="*/ 127977 h 77"/>
                <a:gd name="T6" fmla="*/ 47144 w 73"/>
                <a:gd name="T7" fmla="*/ 135892 h 77"/>
                <a:gd name="T8" fmla="*/ 50698 w 73"/>
                <a:gd name="T9" fmla="*/ 138681 h 77"/>
                <a:gd name="T10" fmla="*/ 47144 w 73"/>
                <a:gd name="T11" fmla="*/ 152988 h 77"/>
                <a:gd name="T12" fmla="*/ 43590 w 73"/>
                <a:gd name="T13" fmla="*/ 166627 h 77"/>
                <a:gd name="T14" fmla="*/ 50698 w 73"/>
                <a:gd name="T15" fmla="*/ 188757 h 77"/>
                <a:gd name="T16" fmla="*/ 57677 w 73"/>
                <a:gd name="T17" fmla="*/ 197244 h 77"/>
                <a:gd name="T18" fmla="*/ 61896 w 73"/>
                <a:gd name="T19" fmla="*/ 205281 h 77"/>
                <a:gd name="T20" fmla="*/ 65450 w 73"/>
                <a:gd name="T21" fmla="*/ 210980 h 77"/>
                <a:gd name="T22" fmla="*/ 210431 w 73"/>
                <a:gd name="T23" fmla="*/ 210980 h 77"/>
                <a:gd name="T24" fmla="*/ 217544 w 73"/>
                <a:gd name="T25" fmla="*/ 213768 h 77"/>
                <a:gd name="T26" fmla="*/ 213985 w 73"/>
                <a:gd name="T27" fmla="*/ 197244 h 77"/>
                <a:gd name="T28" fmla="*/ 217544 w 73"/>
                <a:gd name="T29" fmla="*/ 191662 h 77"/>
                <a:gd name="T30" fmla="*/ 232291 w 73"/>
                <a:gd name="T31" fmla="*/ 191662 h 77"/>
                <a:gd name="T32" fmla="*/ 242824 w 73"/>
                <a:gd name="T33" fmla="*/ 191662 h 77"/>
                <a:gd name="T34" fmla="*/ 242824 w 73"/>
                <a:gd name="T35" fmla="*/ 180241 h 77"/>
                <a:gd name="T36" fmla="*/ 242824 w 73"/>
                <a:gd name="T37" fmla="*/ 172325 h 77"/>
                <a:gd name="T38" fmla="*/ 249777 w 73"/>
                <a:gd name="T39" fmla="*/ 147289 h 77"/>
                <a:gd name="T40" fmla="*/ 257575 w 73"/>
                <a:gd name="T41" fmla="*/ 133080 h 77"/>
                <a:gd name="T42" fmla="*/ 264683 w 73"/>
                <a:gd name="T43" fmla="*/ 130765 h 77"/>
                <a:gd name="T44" fmla="*/ 264683 w 73"/>
                <a:gd name="T45" fmla="*/ 127977 h 77"/>
                <a:gd name="T46" fmla="*/ 261129 w 73"/>
                <a:gd name="T47" fmla="*/ 127977 h 77"/>
                <a:gd name="T48" fmla="*/ 249777 w 73"/>
                <a:gd name="T49" fmla="*/ 125042 h 77"/>
                <a:gd name="T50" fmla="*/ 246378 w 73"/>
                <a:gd name="T51" fmla="*/ 113762 h 77"/>
                <a:gd name="T52" fmla="*/ 232291 w 73"/>
                <a:gd name="T53" fmla="*/ 102936 h 77"/>
                <a:gd name="T54" fmla="*/ 224518 w 73"/>
                <a:gd name="T55" fmla="*/ 88726 h 77"/>
                <a:gd name="T56" fmla="*/ 217544 w 73"/>
                <a:gd name="T57" fmla="*/ 83028 h 77"/>
                <a:gd name="T58" fmla="*/ 202633 w 73"/>
                <a:gd name="T59" fmla="*/ 75112 h 77"/>
                <a:gd name="T60" fmla="*/ 195680 w 73"/>
                <a:gd name="T61" fmla="*/ 69389 h 77"/>
                <a:gd name="T62" fmla="*/ 192126 w 73"/>
                <a:gd name="T63" fmla="*/ 63690 h 77"/>
                <a:gd name="T64" fmla="*/ 166846 w 73"/>
                <a:gd name="T65" fmla="*/ 50076 h 77"/>
                <a:gd name="T66" fmla="*/ 159733 w 73"/>
                <a:gd name="T67" fmla="*/ 44353 h 77"/>
                <a:gd name="T68" fmla="*/ 148541 w 73"/>
                <a:gd name="T69" fmla="*/ 33527 h 77"/>
                <a:gd name="T70" fmla="*/ 141427 w 73"/>
                <a:gd name="T71" fmla="*/ 25036 h 77"/>
                <a:gd name="T72" fmla="*/ 116148 w 73"/>
                <a:gd name="T73" fmla="*/ 19337 h 77"/>
                <a:gd name="T74" fmla="*/ 116148 w 73"/>
                <a:gd name="T75" fmla="*/ 8487 h 77"/>
                <a:gd name="T76" fmla="*/ 123122 w 73"/>
                <a:gd name="T77" fmla="*/ 2788 h 77"/>
                <a:gd name="T78" fmla="*/ 123122 w 73"/>
                <a:gd name="T79" fmla="*/ 0 h 77"/>
                <a:gd name="T80" fmla="*/ 0 w 73"/>
                <a:gd name="T81" fmla="*/ 1361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62"/>
            <p:cNvSpPr>
              <a:spLocks/>
            </p:cNvSpPr>
            <p:nvPr/>
          </p:nvSpPr>
          <p:spPr bwMode="auto">
            <a:xfrm>
              <a:off x="4662" y="1901"/>
              <a:ext cx="76" cy="117"/>
            </a:xfrm>
            <a:custGeom>
              <a:avLst/>
              <a:gdLst>
                <a:gd name="T0" fmla="*/ 50084 w 15"/>
                <a:gd name="T1" fmla="*/ 60484 h 24"/>
                <a:gd name="T2" fmla="*/ 50084 w 15"/>
                <a:gd name="T3" fmla="*/ 55375 h 24"/>
                <a:gd name="T4" fmla="*/ 46826 w 15"/>
                <a:gd name="T5" fmla="*/ 49696 h 24"/>
                <a:gd name="T6" fmla="*/ 40199 w 15"/>
                <a:gd name="T7" fmla="*/ 44036 h 24"/>
                <a:gd name="T8" fmla="*/ 33551 w 15"/>
                <a:gd name="T9" fmla="*/ 41257 h 24"/>
                <a:gd name="T10" fmla="*/ 30319 w 15"/>
                <a:gd name="T11" fmla="*/ 38478 h 24"/>
                <a:gd name="T12" fmla="*/ 30319 w 15"/>
                <a:gd name="T13" fmla="*/ 32799 h 24"/>
                <a:gd name="T14" fmla="*/ 23028 w 15"/>
                <a:gd name="T15" fmla="*/ 24906 h 24"/>
                <a:gd name="T16" fmla="*/ 19765 w 15"/>
                <a:gd name="T17" fmla="*/ 22006 h 24"/>
                <a:gd name="T18" fmla="*/ 16507 w 15"/>
                <a:gd name="T19" fmla="*/ 16326 h 24"/>
                <a:gd name="T20" fmla="*/ 13143 w 15"/>
                <a:gd name="T21" fmla="*/ 13548 h 24"/>
                <a:gd name="T22" fmla="*/ 13143 w 15"/>
                <a:gd name="T23" fmla="*/ 11359 h 24"/>
                <a:gd name="T24" fmla="*/ 13143 w 15"/>
                <a:gd name="T25" fmla="*/ 11359 h 24"/>
                <a:gd name="T26" fmla="*/ 13143 w 15"/>
                <a:gd name="T27" fmla="*/ 8463 h 24"/>
                <a:gd name="T28" fmla="*/ 16507 w 15"/>
                <a:gd name="T29" fmla="*/ 0 h 24"/>
                <a:gd name="T30" fmla="*/ 13143 w 15"/>
                <a:gd name="T31" fmla="*/ 0 h 24"/>
                <a:gd name="T32" fmla="*/ 6622 w 15"/>
                <a:gd name="T33" fmla="*/ 0 h 24"/>
                <a:gd name="T34" fmla="*/ 3258 w 15"/>
                <a:gd name="T35" fmla="*/ 2779 h 24"/>
                <a:gd name="T36" fmla="*/ 3258 w 15"/>
                <a:gd name="T37" fmla="*/ 5679 h 24"/>
                <a:gd name="T38" fmla="*/ 3258 w 15"/>
                <a:gd name="T39" fmla="*/ 8463 h 24"/>
                <a:gd name="T40" fmla="*/ 0 w 15"/>
                <a:gd name="T41" fmla="*/ 8463 h 24"/>
                <a:gd name="T42" fmla="*/ 23028 w 15"/>
                <a:gd name="T43" fmla="*/ 66046 h 24"/>
                <a:gd name="T44" fmla="*/ 50084 w 15"/>
                <a:gd name="T45" fmla="*/ 60484 h 24"/>
                <a:gd name="T46" fmla="*/ 50084 w 15"/>
                <a:gd name="T47" fmla="*/ 60484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27" name="Freeform 63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8" name="Freeform 64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9" name="Freeform 65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0" name="Freeform 66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1" name="Freeform 67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2" name="Freeform 68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3033" name="Group 69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43043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34" name="Text Box 117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43035" name="Text Box 14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43036" name="Rectangle 15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37" name="Rectangle 15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38" name="Rectangle 15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39" name="Rectangle 15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40" name="Rectangle 15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41" name="Rectangle 15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3042" name="Rectangle 156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9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44035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6" name="Freeform 3"/>
          <p:cNvSpPr>
            <a:spLocks/>
          </p:cNvSpPr>
          <p:nvPr/>
        </p:nvSpPr>
        <p:spPr bwMode="auto">
          <a:xfrm>
            <a:off x="4483100" y="2398713"/>
            <a:ext cx="76517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7" name="Freeform 4"/>
          <p:cNvSpPr>
            <a:spLocks/>
          </p:cNvSpPr>
          <p:nvPr/>
        </p:nvSpPr>
        <p:spPr bwMode="auto">
          <a:xfrm>
            <a:off x="4457700" y="2794000"/>
            <a:ext cx="904875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8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9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0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1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2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3" name="Freeform 10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4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5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6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7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8" name="Freeform 15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9" name="Freeform 16"/>
          <p:cNvSpPr>
            <a:spLocks/>
          </p:cNvSpPr>
          <p:nvPr/>
        </p:nvSpPr>
        <p:spPr bwMode="auto">
          <a:xfrm>
            <a:off x="6737350" y="3009900"/>
            <a:ext cx="496888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0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1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2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3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4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5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6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7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4058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4104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059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0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1" name="Freeform 43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2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3" name="Freeform 45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4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5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6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7" name="Freeform 49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8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4069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44102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070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1" name="Freeform 55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2" name="Freeform 56"/>
          <p:cNvSpPr>
            <a:spLocks/>
          </p:cNvSpPr>
          <p:nvPr/>
        </p:nvSpPr>
        <p:spPr bwMode="auto">
          <a:xfrm>
            <a:off x="6877050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3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4" name="Freeform 58"/>
          <p:cNvSpPr>
            <a:spLocks/>
          </p:cNvSpPr>
          <p:nvPr/>
        </p:nvSpPr>
        <p:spPr bwMode="auto">
          <a:xfrm>
            <a:off x="6719888" y="3730625"/>
            <a:ext cx="5619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5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6" name="Freeform 60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7" name="Freeform 61"/>
          <p:cNvSpPr>
            <a:spLocks/>
          </p:cNvSpPr>
          <p:nvPr/>
        </p:nvSpPr>
        <p:spPr bwMode="auto">
          <a:xfrm>
            <a:off x="7413625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8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9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0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1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2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3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4084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44094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085" name="Rectangle 99"/>
          <p:cNvSpPr>
            <a:spLocks noChangeArrowheads="1"/>
          </p:cNvSpPr>
          <p:nvPr/>
        </p:nvSpPr>
        <p:spPr bwMode="auto">
          <a:xfrm>
            <a:off x="0" y="242888"/>
            <a:ext cx="10287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b="1">
                <a:solidFill>
                  <a:srgbClr val="000000"/>
                </a:solidFill>
                <a:latin typeface="Verdana" panose="020B0604030504040204" pitchFamily="34" charset="0"/>
              </a:rPr>
              <a:t>Obesity Trends* Among U.S. Adults</a:t>
            </a:r>
            <a:br>
              <a:rPr lang="en-US" altLang="en-US" b="1">
                <a:solidFill>
                  <a:srgbClr val="000000"/>
                </a:solidFill>
                <a:latin typeface="Verdana" panose="020B0604030504040204" pitchFamily="34" charset="0"/>
              </a:rPr>
            </a:br>
            <a:r>
              <a:rPr lang="en-US" altLang="en-US" b="1">
                <a:solidFill>
                  <a:srgbClr val="DE3021"/>
                </a:solidFill>
                <a:latin typeface="Verdana" panose="020B0604030504040204" pitchFamily="34" charset="0"/>
              </a:rPr>
              <a:t>BRFSS, 2002</a:t>
            </a:r>
          </a:p>
        </p:txBody>
      </p:sp>
      <p:sp>
        <p:nvSpPr>
          <p:cNvPr id="44086" name="Text Box 11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44087" name="Rectangle 12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88" name="Rectangle 12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89" name="Rectangle 12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90" name="Rectangle 12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91" name="Rectangle 12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92" name="Rectangle 12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093" name="Rectangle 126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" name="Freeform 3"/>
          <p:cNvSpPr>
            <a:spLocks/>
          </p:cNvSpPr>
          <p:nvPr/>
        </p:nvSpPr>
        <p:spPr bwMode="auto">
          <a:xfrm>
            <a:off x="4483100" y="2398713"/>
            <a:ext cx="76517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" name="Freeform 4"/>
          <p:cNvSpPr>
            <a:spLocks/>
          </p:cNvSpPr>
          <p:nvPr/>
        </p:nvSpPr>
        <p:spPr bwMode="auto">
          <a:xfrm>
            <a:off x="4457700" y="2794000"/>
            <a:ext cx="904875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2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3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4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5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6" name="Freeform 10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7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8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9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0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1" name="Freeform 15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2" name="Freeform 16"/>
          <p:cNvSpPr>
            <a:spLocks/>
          </p:cNvSpPr>
          <p:nvPr/>
        </p:nvSpPr>
        <p:spPr bwMode="auto">
          <a:xfrm>
            <a:off x="6737350" y="3009900"/>
            <a:ext cx="496888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3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4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5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6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7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8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9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0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5081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5128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82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3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4" name="Freeform 43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5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6" name="Freeform 45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7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8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9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0" name="Freeform 49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1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5092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45126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93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4" name="Freeform 55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5" name="Freeform 56"/>
          <p:cNvSpPr>
            <a:spLocks/>
          </p:cNvSpPr>
          <p:nvPr/>
        </p:nvSpPr>
        <p:spPr bwMode="auto">
          <a:xfrm>
            <a:off x="6877050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6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7" name="Freeform 58"/>
          <p:cNvSpPr>
            <a:spLocks/>
          </p:cNvSpPr>
          <p:nvPr/>
        </p:nvSpPr>
        <p:spPr bwMode="auto">
          <a:xfrm>
            <a:off x="6719888" y="3730625"/>
            <a:ext cx="5619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8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9" name="Freeform 60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0" name="Freeform 61"/>
          <p:cNvSpPr>
            <a:spLocks/>
          </p:cNvSpPr>
          <p:nvPr/>
        </p:nvSpPr>
        <p:spPr bwMode="auto">
          <a:xfrm>
            <a:off x="7413625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1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2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3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4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5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6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5107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45118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108" name="Rectangle 8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2003</a:t>
            </a:r>
          </a:p>
        </p:txBody>
      </p:sp>
      <p:sp>
        <p:nvSpPr>
          <p:cNvPr id="45109" name="Text Box 8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45110" name="Text Box 116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45111" name="Rectangle 117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2" name="Rectangle 118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3" name="Rectangle 119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4" name="Rectangle 120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5" name="Rectangle 121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6" name="Rectangle 122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117" name="Rectangle 123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1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2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3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4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5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6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7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8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9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0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1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2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3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4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5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6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7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8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9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0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1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2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7673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7717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74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5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6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7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8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9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0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1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2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3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7684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27715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85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6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7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8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9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0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1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2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3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4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5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6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7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8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7699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27707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700" name="Rectangle 11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1986</a:t>
            </a:r>
          </a:p>
        </p:txBody>
      </p:sp>
      <p:sp>
        <p:nvSpPr>
          <p:cNvPr id="27701" name="Text Box 136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27702" name="Text Box 153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</a:t>
            </a:r>
          </a:p>
        </p:txBody>
      </p:sp>
      <p:sp>
        <p:nvSpPr>
          <p:cNvPr id="27703" name="Rectangle 154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4" name="Rectangle 155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5" name="Rectangle 156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706" name="Rectangle 157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3" name="Freeform 3"/>
          <p:cNvSpPr>
            <a:spLocks/>
          </p:cNvSpPr>
          <p:nvPr/>
        </p:nvSpPr>
        <p:spPr bwMode="auto">
          <a:xfrm>
            <a:off x="4483100" y="2398713"/>
            <a:ext cx="766763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4" name="Freeform 4"/>
          <p:cNvSpPr>
            <a:spLocks/>
          </p:cNvSpPr>
          <p:nvPr/>
        </p:nvSpPr>
        <p:spPr bwMode="auto">
          <a:xfrm>
            <a:off x="4457700" y="2794000"/>
            <a:ext cx="90646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5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6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7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8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9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0" name="Freeform 10"/>
          <p:cNvSpPr>
            <a:spLocks/>
          </p:cNvSpPr>
          <p:nvPr/>
        </p:nvSpPr>
        <p:spPr bwMode="auto">
          <a:xfrm>
            <a:off x="6011863" y="3265488"/>
            <a:ext cx="8096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1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2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3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4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5" name="Freeform 15"/>
          <p:cNvSpPr>
            <a:spLocks/>
          </p:cNvSpPr>
          <p:nvPr/>
        </p:nvSpPr>
        <p:spPr bwMode="auto">
          <a:xfrm>
            <a:off x="6289675" y="4311650"/>
            <a:ext cx="10033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6" name="Freeform 16"/>
          <p:cNvSpPr>
            <a:spLocks/>
          </p:cNvSpPr>
          <p:nvPr/>
        </p:nvSpPr>
        <p:spPr bwMode="auto">
          <a:xfrm>
            <a:off x="6737350" y="3009900"/>
            <a:ext cx="49847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7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8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9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0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1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2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3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4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6105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6152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106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7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8" name="Freeform 43"/>
          <p:cNvSpPr>
            <a:spLocks/>
          </p:cNvSpPr>
          <p:nvPr/>
        </p:nvSpPr>
        <p:spPr bwMode="auto">
          <a:xfrm>
            <a:off x="2439988" y="2035175"/>
            <a:ext cx="881062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9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0" name="Freeform 45"/>
          <p:cNvSpPr>
            <a:spLocks/>
          </p:cNvSpPr>
          <p:nvPr/>
        </p:nvSpPr>
        <p:spPr bwMode="auto">
          <a:xfrm>
            <a:off x="3435350" y="1857375"/>
            <a:ext cx="112077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1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2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3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4" name="Freeform 49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5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6116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46150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117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8" name="Freeform 55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9" name="Freeform 56"/>
          <p:cNvSpPr>
            <a:spLocks/>
          </p:cNvSpPr>
          <p:nvPr/>
        </p:nvSpPr>
        <p:spPr bwMode="auto">
          <a:xfrm>
            <a:off x="6878638" y="2732088"/>
            <a:ext cx="639762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0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1" name="Freeform 58"/>
          <p:cNvSpPr>
            <a:spLocks/>
          </p:cNvSpPr>
          <p:nvPr/>
        </p:nvSpPr>
        <p:spPr bwMode="auto">
          <a:xfrm>
            <a:off x="6721475" y="3730625"/>
            <a:ext cx="5603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2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3" name="Freeform 60"/>
          <p:cNvSpPr>
            <a:spLocks/>
          </p:cNvSpPr>
          <p:nvPr/>
        </p:nvSpPr>
        <p:spPr bwMode="auto">
          <a:xfrm>
            <a:off x="7029450" y="3041650"/>
            <a:ext cx="50641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4" name="Freeform 61"/>
          <p:cNvSpPr>
            <a:spLocks/>
          </p:cNvSpPr>
          <p:nvPr/>
        </p:nvSpPr>
        <p:spPr bwMode="auto">
          <a:xfrm>
            <a:off x="7413625" y="3017838"/>
            <a:ext cx="122238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6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7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8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9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30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6131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46142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5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132" name="Rectangle 8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2004</a:t>
            </a:r>
          </a:p>
        </p:txBody>
      </p:sp>
      <p:sp>
        <p:nvSpPr>
          <p:cNvPr id="46133" name="Text Box 10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46134" name="Text Box 13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&lt;10%           10%–14%	    15%–19%           20%–24%        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 </a:t>
            </a:r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≥25%</a:t>
            </a:r>
            <a:endParaRPr lang="en-US" altLang="en-US" sz="140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46135" name="Rectangle 13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136" name="Rectangle 133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137" name="Rectangle 134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138" name="Rectangle 135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139" name="Rectangle 136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140" name="Rectangle 13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6141" name="Rectangle 138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07" name="Freeform 3"/>
          <p:cNvSpPr>
            <a:spLocks/>
          </p:cNvSpPr>
          <p:nvPr/>
        </p:nvSpPr>
        <p:spPr bwMode="auto">
          <a:xfrm>
            <a:off x="4483100" y="2398713"/>
            <a:ext cx="766763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08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09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0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1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2" name="Freeform 15"/>
          <p:cNvSpPr>
            <a:spLocks/>
          </p:cNvSpPr>
          <p:nvPr/>
        </p:nvSpPr>
        <p:spPr bwMode="auto">
          <a:xfrm>
            <a:off x="6289675" y="4311650"/>
            <a:ext cx="10033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3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4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5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6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7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8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9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0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1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2" name="Freeform 43"/>
          <p:cNvSpPr>
            <a:spLocks/>
          </p:cNvSpPr>
          <p:nvPr/>
        </p:nvSpPr>
        <p:spPr bwMode="auto">
          <a:xfrm>
            <a:off x="2439988" y="2035175"/>
            <a:ext cx="881062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3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4" name="Freeform 45"/>
          <p:cNvSpPr>
            <a:spLocks/>
          </p:cNvSpPr>
          <p:nvPr/>
        </p:nvSpPr>
        <p:spPr bwMode="auto">
          <a:xfrm>
            <a:off x="3435350" y="1857375"/>
            <a:ext cx="112077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5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6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7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8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7129" name="Group 109"/>
          <p:cNvGrpSpPr>
            <a:grpSpLocks/>
          </p:cNvGrpSpPr>
          <p:nvPr/>
        </p:nvGrpSpPr>
        <p:grpSpPr bwMode="auto">
          <a:xfrm>
            <a:off x="5516563" y="3009900"/>
            <a:ext cx="1719262" cy="1635125"/>
            <a:chOff x="3475" y="1896"/>
            <a:chExt cx="1083" cy="1030"/>
          </a:xfrm>
        </p:grpSpPr>
        <p:sp>
          <p:nvSpPr>
            <p:cNvPr id="47190" name="Freeform 1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72282 w 61"/>
                <a:gd name="T1" fmla="*/ 0 h 60"/>
                <a:gd name="T2" fmla="*/ 72282 w 61"/>
                <a:gd name="T3" fmla="*/ 8487 h 60"/>
                <a:gd name="T4" fmla="*/ 75834 w 61"/>
                <a:gd name="T5" fmla="*/ 13615 h 60"/>
                <a:gd name="T6" fmla="*/ 68735 w 61"/>
                <a:gd name="T7" fmla="*/ 35868 h 60"/>
                <a:gd name="T8" fmla="*/ 68735 w 61"/>
                <a:gd name="T9" fmla="*/ 41445 h 60"/>
                <a:gd name="T10" fmla="*/ 65343 w 61"/>
                <a:gd name="T11" fmla="*/ 52867 h 60"/>
                <a:gd name="T12" fmla="*/ 54003 w 61"/>
                <a:gd name="T13" fmla="*/ 60905 h 60"/>
                <a:gd name="T14" fmla="*/ 47059 w 61"/>
                <a:gd name="T15" fmla="*/ 63693 h 60"/>
                <a:gd name="T16" fmla="*/ 39955 w 61"/>
                <a:gd name="T17" fmla="*/ 66487 h 60"/>
                <a:gd name="T18" fmla="*/ 35878 w 61"/>
                <a:gd name="T19" fmla="*/ 72210 h 60"/>
                <a:gd name="T20" fmla="*/ 32327 w 61"/>
                <a:gd name="T21" fmla="*/ 83608 h 60"/>
                <a:gd name="T22" fmla="*/ 21836 w 61"/>
                <a:gd name="T23" fmla="*/ 83608 h 60"/>
                <a:gd name="T24" fmla="*/ 14732 w 61"/>
                <a:gd name="T25" fmla="*/ 94434 h 60"/>
                <a:gd name="T26" fmla="*/ 14732 w 61"/>
                <a:gd name="T27" fmla="*/ 105739 h 60"/>
                <a:gd name="T28" fmla="*/ 6970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91 w 61"/>
                <a:gd name="T35" fmla="*/ 141602 h 60"/>
                <a:gd name="T36" fmla="*/ 21836 w 61"/>
                <a:gd name="T37" fmla="*/ 150119 h 60"/>
                <a:gd name="T38" fmla="*/ 28775 w 61"/>
                <a:gd name="T39" fmla="*/ 150119 h 60"/>
                <a:gd name="T40" fmla="*/ 28775 w 61"/>
                <a:gd name="T41" fmla="*/ 153024 h 60"/>
                <a:gd name="T42" fmla="*/ 35878 w 61"/>
                <a:gd name="T43" fmla="*/ 153024 h 60"/>
                <a:gd name="T44" fmla="*/ 35878 w 61"/>
                <a:gd name="T45" fmla="*/ 158152 h 60"/>
                <a:gd name="T46" fmla="*/ 54003 w 61"/>
                <a:gd name="T47" fmla="*/ 166644 h 60"/>
                <a:gd name="T48" fmla="*/ 65343 w 61"/>
                <a:gd name="T49" fmla="*/ 163733 h 60"/>
                <a:gd name="T50" fmla="*/ 68735 w 61"/>
                <a:gd name="T51" fmla="*/ 158152 h 60"/>
                <a:gd name="T52" fmla="*/ 75834 w 61"/>
                <a:gd name="T53" fmla="*/ 163733 h 60"/>
                <a:gd name="T54" fmla="*/ 90566 w 61"/>
                <a:gd name="T55" fmla="*/ 158152 h 60"/>
                <a:gd name="T56" fmla="*/ 94118 w 61"/>
                <a:gd name="T57" fmla="*/ 153024 h 60"/>
                <a:gd name="T58" fmla="*/ 108160 w 61"/>
                <a:gd name="T59" fmla="*/ 147301 h 60"/>
                <a:gd name="T60" fmla="*/ 119346 w 61"/>
                <a:gd name="T61" fmla="*/ 141602 h 60"/>
                <a:gd name="T62" fmla="*/ 119346 w 61"/>
                <a:gd name="T63" fmla="*/ 133115 h 60"/>
                <a:gd name="T64" fmla="*/ 137625 w 61"/>
                <a:gd name="T65" fmla="*/ 88735 h 60"/>
                <a:gd name="T66" fmla="*/ 144569 w 61"/>
                <a:gd name="T67" fmla="*/ 91523 h 60"/>
                <a:gd name="T68" fmla="*/ 148120 w 61"/>
                <a:gd name="T69" fmla="*/ 97247 h 60"/>
                <a:gd name="T70" fmla="*/ 158637 w 61"/>
                <a:gd name="T71" fmla="*/ 88735 h 60"/>
                <a:gd name="T72" fmla="*/ 166405 w 61"/>
                <a:gd name="T73" fmla="*/ 75120 h 60"/>
                <a:gd name="T74" fmla="*/ 176895 w 61"/>
                <a:gd name="T75" fmla="*/ 69397 h 60"/>
                <a:gd name="T76" fmla="*/ 184684 w 61"/>
                <a:gd name="T77" fmla="*/ 63693 h 60"/>
                <a:gd name="T78" fmla="*/ 188235 w 61"/>
                <a:gd name="T79" fmla="*/ 55777 h 60"/>
                <a:gd name="T80" fmla="*/ 188235 w 61"/>
                <a:gd name="T81" fmla="*/ 52867 h 60"/>
                <a:gd name="T82" fmla="*/ 188235 w 61"/>
                <a:gd name="T83" fmla="*/ 41445 h 60"/>
                <a:gd name="T84" fmla="*/ 213463 w 61"/>
                <a:gd name="T85" fmla="*/ 52867 h 60"/>
                <a:gd name="T86" fmla="*/ 217010 w 61"/>
                <a:gd name="T87" fmla="*/ 52867 h 60"/>
                <a:gd name="T88" fmla="*/ 213463 w 61"/>
                <a:gd name="T89" fmla="*/ 35868 h 60"/>
                <a:gd name="T90" fmla="*/ 209912 w 61"/>
                <a:gd name="T91" fmla="*/ 30741 h 60"/>
                <a:gd name="T92" fmla="*/ 202149 w 61"/>
                <a:gd name="T93" fmla="*/ 30741 h 60"/>
                <a:gd name="T94" fmla="*/ 184684 w 61"/>
                <a:gd name="T95" fmla="*/ 33529 h 60"/>
                <a:gd name="T96" fmla="*/ 176895 w 61"/>
                <a:gd name="T97" fmla="*/ 38656 h 60"/>
                <a:gd name="T98" fmla="*/ 166405 w 61"/>
                <a:gd name="T99" fmla="*/ 35868 h 60"/>
                <a:gd name="T100" fmla="*/ 162853 w 61"/>
                <a:gd name="T101" fmla="*/ 41445 h 60"/>
                <a:gd name="T102" fmla="*/ 151672 w 61"/>
                <a:gd name="T103" fmla="*/ 47168 h 60"/>
                <a:gd name="T104" fmla="*/ 141176 w 61"/>
                <a:gd name="T105" fmla="*/ 55777 h 60"/>
                <a:gd name="T106" fmla="*/ 129836 w 61"/>
                <a:gd name="T107" fmla="*/ 35868 h 60"/>
                <a:gd name="T108" fmla="*/ 75834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49" descr="20%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144030 w 77"/>
                <a:gd name="T1" fmla="*/ 2786 h 66"/>
                <a:gd name="T2" fmla="*/ 154213 w 77"/>
                <a:gd name="T3" fmla="*/ 27755 h 66"/>
                <a:gd name="T4" fmla="*/ 150861 w 77"/>
                <a:gd name="T5" fmla="*/ 35654 h 66"/>
                <a:gd name="T6" fmla="*/ 140545 w 77"/>
                <a:gd name="T7" fmla="*/ 60624 h 66"/>
                <a:gd name="T8" fmla="*/ 224150 w 77"/>
                <a:gd name="T9" fmla="*/ 91165 h 66"/>
                <a:gd name="T10" fmla="*/ 224150 w 77"/>
                <a:gd name="T11" fmla="*/ 110446 h 66"/>
                <a:gd name="T12" fmla="*/ 220799 w 77"/>
                <a:gd name="T13" fmla="*/ 124604 h 66"/>
                <a:gd name="T14" fmla="*/ 203647 w 77"/>
                <a:gd name="T15" fmla="*/ 121823 h 66"/>
                <a:gd name="T16" fmla="*/ 196816 w 77"/>
                <a:gd name="T17" fmla="*/ 135411 h 66"/>
                <a:gd name="T18" fmla="*/ 217314 w 77"/>
                <a:gd name="T19" fmla="*/ 132630 h 66"/>
                <a:gd name="T20" fmla="*/ 231769 w 77"/>
                <a:gd name="T21" fmla="*/ 129722 h 66"/>
                <a:gd name="T22" fmla="*/ 224150 w 77"/>
                <a:gd name="T23" fmla="*/ 135411 h 66"/>
                <a:gd name="T24" fmla="*/ 231769 w 77"/>
                <a:gd name="T25" fmla="*/ 141099 h 66"/>
                <a:gd name="T26" fmla="*/ 248788 w 77"/>
                <a:gd name="T27" fmla="*/ 129722 h 66"/>
                <a:gd name="T28" fmla="*/ 259784 w 77"/>
                <a:gd name="T29" fmla="*/ 132630 h 66"/>
                <a:gd name="T30" fmla="*/ 256433 w 77"/>
                <a:gd name="T31" fmla="*/ 141099 h 66"/>
                <a:gd name="T32" fmla="*/ 238600 w 77"/>
                <a:gd name="T33" fmla="*/ 154692 h 66"/>
                <a:gd name="T34" fmla="*/ 248788 w 77"/>
                <a:gd name="T35" fmla="*/ 165952 h 66"/>
                <a:gd name="T36" fmla="*/ 270100 w 77"/>
                <a:gd name="T37" fmla="*/ 179637 h 66"/>
                <a:gd name="T38" fmla="*/ 248788 w 77"/>
                <a:gd name="T39" fmla="*/ 173948 h 66"/>
                <a:gd name="T40" fmla="*/ 224150 w 77"/>
                <a:gd name="T41" fmla="*/ 163166 h 66"/>
                <a:gd name="T42" fmla="*/ 213835 w 77"/>
                <a:gd name="T43" fmla="*/ 171045 h 66"/>
                <a:gd name="T44" fmla="*/ 210483 w 77"/>
                <a:gd name="T45" fmla="*/ 179637 h 66"/>
                <a:gd name="T46" fmla="*/ 200167 w 77"/>
                <a:gd name="T47" fmla="*/ 173948 h 66"/>
                <a:gd name="T48" fmla="*/ 189166 w 77"/>
                <a:gd name="T49" fmla="*/ 173948 h 66"/>
                <a:gd name="T50" fmla="*/ 172019 w 77"/>
                <a:gd name="T51" fmla="*/ 176758 h 66"/>
                <a:gd name="T52" fmla="*/ 144030 w 77"/>
                <a:gd name="T53" fmla="*/ 163166 h 66"/>
                <a:gd name="T54" fmla="*/ 133034 w 77"/>
                <a:gd name="T55" fmla="*/ 157477 h 66"/>
                <a:gd name="T56" fmla="*/ 129549 w 77"/>
                <a:gd name="T57" fmla="*/ 154692 h 66"/>
                <a:gd name="T58" fmla="*/ 119234 w 77"/>
                <a:gd name="T59" fmla="*/ 151886 h 66"/>
                <a:gd name="T60" fmla="*/ 115882 w 77"/>
                <a:gd name="T61" fmla="*/ 148979 h 66"/>
                <a:gd name="T62" fmla="*/ 109051 w 77"/>
                <a:gd name="T63" fmla="*/ 160380 h 66"/>
                <a:gd name="T64" fmla="*/ 52786 w 77"/>
                <a:gd name="T65" fmla="*/ 154692 h 66"/>
                <a:gd name="T66" fmla="*/ 13667 w 77"/>
                <a:gd name="T67" fmla="*/ 151886 h 66"/>
                <a:gd name="T68" fmla="*/ 17832 w 77"/>
                <a:gd name="T69" fmla="*/ 146788 h 66"/>
                <a:gd name="T70" fmla="*/ 21312 w 77"/>
                <a:gd name="T71" fmla="*/ 126941 h 66"/>
                <a:gd name="T72" fmla="*/ 21312 w 77"/>
                <a:gd name="T73" fmla="*/ 116135 h 66"/>
                <a:gd name="T74" fmla="*/ 31469 w 77"/>
                <a:gd name="T75" fmla="*/ 102542 h 66"/>
                <a:gd name="T76" fmla="*/ 24663 w 77"/>
                <a:gd name="T77" fmla="*/ 82691 h 66"/>
                <a:gd name="T78" fmla="*/ 21312 w 77"/>
                <a:gd name="T79" fmla="*/ 77573 h 66"/>
                <a:gd name="T80" fmla="*/ 13667 w 77"/>
                <a:gd name="T81" fmla="*/ 69098 h 66"/>
                <a:gd name="T82" fmla="*/ 3485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55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30" name="Freeform 56"/>
          <p:cNvSpPr>
            <a:spLocks/>
          </p:cNvSpPr>
          <p:nvPr/>
        </p:nvSpPr>
        <p:spPr bwMode="auto">
          <a:xfrm>
            <a:off x="6878638" y="2732088"/>
            <a:ext cx="639762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1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2" name="Freeform 4"/>
          <p:cNvSpPr>
            <a:spLocks/>
          </p:cNvSpPr>
          <p:nvPr/>
        </p:nvSpPr>
        <p:spPr bwMode="auto">
          <a:xfrm>
            <a:off x="4457700" y="2794000"/>
            <a:ext cx="90646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3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4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5" name="Freeform 10"/>
          <p:cNvSpPr>
            <a:spLocks/>
          </p:cNvSpPr>
          <p:nvPr/>
        </p:nvSpPr>
        <p:spPr bwMode="auto">
          <a:xfrm>
            <a:off x="6011863" y="3265488"/>
            <a:ext cx="8096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6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7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8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9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7140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7175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1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47173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42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3" name="Freeform 58"/>
          <p:cNvSpPr>
            <a:spLocks/>
          </p:cNvSpPr>
          <p:nvPr/>
        </p:nvSpPr>
        <p:spPr bwMode="auto">
          <a:xfrm>
            <a:off x="6721475" y="3730625"/>
            <a:ext cx="5603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4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5" name="Freeform 60"/>
          <p:cNvSpPr>
            <a:spLocks/>
          </p:cNvSpPr>
          <p:nvPr/>
        </p:nvSpPr>
        <p:spPr bwMode="auto">
          <a:xfrm>
            <a:off x="7029450" y="3041650"/>
            <a:ext cx="50641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6" name="Freeform 61"/>
          <p:cNvSpPr>
            <a:spLocks/>
          </p:cNvSpPr>
          <p:nvPr/>
        </p:nvSpPr>
        <p:spPr bwMode="auto">
          <a:xfrm>
            <a:off x="7413625" y="3017838"/>
            <a:ext cx="122238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7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8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9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50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51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52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7153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47165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54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2005</a:t>
            </a:r>
          </a:p>
        </p:txBody>
      </p:sp>
      <p:sp>
        <p:nvSpPr>
          <p:cNvPr id="47155" name="Text Box 86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47156" name="Rectangle 10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57" name="Rectangle 102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58" name="Rectangle 103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59" name="Rectangle 104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60" name="Rectangle 105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61" name="Rectangle 106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62" name="Rectangle 107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63" name="Rectangle 108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7164" name="Text Box 8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Group 2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728" y="1077"/>
            <a:chExt cx="4372" cy="2247"/>
          </a:xfrm>
        </p:grpSpPr>
        <p:sp>
          <p:nvSpPr>
            <p:cNvPr id="48142" name="Freeform 3"/>
            <p:cNvSpPr>
              <a:spLocks/>
            </p:cNvSpPr>
            <p:nvPr/>
          </p:nvSpPr>
          <p:spPr bwMode="auto">
            <a:xfrm>
              <a:off x="2844" y="1262"/>
              <a:ext cx="456" cy="269"/>
            </a:xfrm>
            <a:custGeom>
              <a:avLst/>
              <a:gdLst>
                <a:gd name="T0" fmla="*/ 0 w 89"/>
                <a:gd name="T1" fmla="*/ 142497 h 55"/>
                <a:gd name="T2" fmla="*/ 17876 w 89"/>
                <a:gd name="T3" fmla="*/ 0 h 55"/>
                <a:gd name="T4" fmla="*/ 155091 w 89"/>
                <a:gd name="T5" fmla="*/ 8540 h 55"/>
                <a:gd name="T6" fmla="*/ 289447 w 89"/>
                <a:gd name="T7" fmla="*/ 11459 h 55"/>
                <a:gd name="T8" fmla="*/ 289447 w 89"/>
                <a:gd name="T9" fmla="*/ 13685 h 55"/>
                <a:gd name="T10" fmla="*/ 292936 w 89"/>
                <a:gd name="T11" fmla="*/ 25164 h 55"/>
                <a:gd name="T12" fmla="*/ 292936 w 89"/>
                <a:gd name="T13" fmla="*/ 28084 h 55"/>
                <a:gd name="T14" fmla="*/ 289447 w 89"/>
                <a:gd name="T15" fmla="*/ 36623 h 55"/>
                <a:gd name="T16" fmla="*/ 289447 w 89"/>
                <a:gd name="T17" fmla="*/ 50308 h 55"/>
                <a:gd name="T18" fmla="*/ 296298 w 89"/>
                <a:gd name="T19" fmla="*/ 64110 h 55"/>
                <a:gd name="T20" fmla="*/ 300473 w 89"/>
                <a:gd name="T21" fmla="*/ 69847 h 55"/>
                <a:gd name="T22" fmla="*/ 303962 w 89"/>
                <a:gd name="T23" fmla="*/ 84129 h 55"/>
                <a:gd name="T24" fmla="*/ 303962 w 89"/>
                <a:gd name="T25" fmla="*/ 106470 h 55"/>
                <a:gd name="T26" fmla="*/ 307323 w 89"/>
                <a:gd name="T27" fmla="*/ 112188 h 55"/>
                <a:gd name="T28" fmla="*/ 307323 w 89"/>
                <a:gd name="T29" fmla="*/ 120155 h 55"/>
                <a:gd name="T30" fmla="*/ 307323 w 89"/>
                <a:gd name="T31" fmla="*/ 123075 h 55"/>
                <a:gd name="T32" fmla="*/ 314199 w 89"/>
                <a:gd name="T33" fmla="*/ 142497 h 55"/>
                <a:gd name="T34" fmla="*/ 314199 w 89"/>
                <a:gd name="T35" fmla="*/ 148239 h 55"/>
                <a:gd name="T36" fmla="*/ 314199 w 89"/>
                <a:gd name="T37" fmla="*/ 153956 h 55"/>
                <a:gd name="T38" fmla="*/ 0 w 89"/>
                <a:gd name="T39" fmla="*/ 142497 h 55"/>
                <a:gd name="T40" fmla="*/ 0 w 89"/>
                <a:gd name="T41" fmla="*/ 14249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4"/>
            <p:cNvSpPr>
              <a:spLocks/>
            </p:cNvSpPr>
            <p:nvPr/>
          </p:nvSpPr>
          <p:spPr bwMode="auto">
            <a:xfrm>
              <a:off x="2824" y="1511"/>
              <a:ext cx="483" cy="312"/>
            </a:xfrm>
            <a:custGeom>
              <a:avLst/>
              <a:gdLst>
                <a:gd name="T0" fmla="*/ 0 w 94"/>
                <a:gd name="T1" fmla="*/ 140644 h 64"/>
                <a:gd name="T2" fmla="*/ 10456 w 94"/>
                <a:gd name="T3" fmla="*/ 46912 h 64"/>
                <a:gd name="T4" fmla="*/ 14654 w 94"/>
                <a:gd name="T5" fmla="*/ 0 h 64"/>
                <a:gd name="T6" fmla="*/ 333193 w 94"/>
                <a:gd name="T7" fmla="*/ 11242 h 64"/>
                <a:gd name="T8" fmla="*/ 333193 w 94"/>
                <a:gd name="T9" fmla="*/ 16326 h 64"/>
                <a:gd name="T10" fmla="*/ 329658 w 94"/>
                <a:gd name="T11" fmla="*/ 19227 h 64"/>
                <a:gd name="T12" fmla="*/ 322053 w 94"/>
                <a:gd name="T13" fmla="*/ 27685 h 64"/>
                <a:gd name="T14" fmla="*/ 322053 w 94"/>
                <a:gd name="T15" fmla="*/ 30469 h 64"/>
                <a:gd name="T16" fmla="*/ 336707 w 94"/>
                <a:gd name="T17" fmla="*/ 41233 h 64"/>
                <a:gd name="T18" fmla="*/ 336707 w 94"/>
                <a:gd name="T19" fmla="*/ 126506 h 64"/>
                <a:gd name="T20" fmla="*/ 336707 w 94"/>
                <a:gd name="T21" fmla="*/ 126506 h 64"/>
                <a:gd name="T22" fmla="*/ 329658 w 94"/>
                <a:gd name="T23" fmla="*/ 126506 h 64"/>
                <a:gd name="T24" fmla="*/ 333193 w 94"/>
                <a:gd name="T25" fmla="*/ 129285 h 64"/>
                <a:gd name="T26" fmla="*/ 336707 w 94"/>
                <a:gd name="T27" fmla="*/ 132186 h 64"/>
                <a:gd name="T28" fmla="*/ 333193 w 94"/>
                <a:gd name="T29" fmla="*/ 137743 h 64"/>
                <a:gd name="T30" fmla="*/ 336707 w 94"/>
                <a:gd name="T31" fmla="*/ 140644 h 64"/>
                <a:gd name="T32" fmla="*/ 336707 w 94"/>
                <a:gd name="T33" fmla="*/ 148536 h 64"/>
                <a:gd name="T34" fmla="*/ 333193 w 94"/>
                <a:gd name="T35" fmla="*/ 148536 h 64"/>
                <a:gd name="T36" fmla="*/ 336707 w 94"/>
                <a:gd name="T37" fmla="*/ 154216 h 64"/>
                <a:gd name="T38" fmla="*/ 329658 w 94"/>
                <a:gd name="T39" fmla="*/ 162649 h 64"/>
                <a:gd name="T40" fmla="*/ 336707 w 94"/>
                <a:gd name="T41" fmla="*/ 170542 h 64"/>
                <a:gd name="T42" fmla="*/ 336707 w 94"/>
                <a:gd name="T43" fmla="*/ 176221 h 64"/>
                <a:gd name="T44" fmla="*/ 336707 w 94"/>
                <a:gd name="T45" fmla="*/ 176221 h 64"/>
                <a:gd name="T46" fmla="*/ 326277 w 94"/>
                <a:gd name="T47" fmla="*/ 170542 h 64"/>
                <a:gd name="T48" fmla="*/ 308087 w 94"/>
                <a:gd name="T49" fmla="*/ 162649 h 64"/>
                <a:gd name="T50" fmla="*/ 301171 w 94"/>
                <a:gd name="T51" fmla="*/ 159871 h 64"/>
                <a:gd name="T52" fmla="*/ 293433 w 94"/>
                <a:gd name="T53" fmla="*/ 159871 h 64"/>
                <a:gd name="T54" fmla="*/ 286517 w 94"/>
                <a:gd name="T55" fmla="*/ 164863 h 64"/>
                <a:gd name="T56" fmla="*/ 282976 w 94"/>
                <a:gd name="T57" fmla="*/ 164863 h 64"/>
                <a:gd name="T58" fmla="*/ 276060 w 94"/>
                <a:gd name="T59" fmla="*/ 164863 h 64"/>
                <a:gd name="T60" fmla="*/ 272551 w 94"/>
                <a:gd name="T61" fmla="*/ 156994 h 64"/>
                <a:gd name="T62" fmla="*/ 268353 w 94"/>
                <a:gd name="T63" fmla="*/ 154216 h 64"/>
                <a:gd name="T64" fmla="*/ 261406 w 94"/>
                <a:gd name="T65" fmla="*/ 156994 h 64"/>
                <a:gd name="T66" fmla="*/ 254356 w 94"/>
                <a:gd name="T67" fmla="*/ 156994 h 64"/>
                <a:gd name="T68" fmla="*/ 247440 w 94"/>
                <a:gd name="T69" fmla="*/ 148536 h 64"/>
                <a:gd name="T70" fmla="*/ 0 w 94"/>
                <a:gd name="T71" fmla="*/ 140644 h 64"/>
                <a:gd name="T72" fmla="*/ 0 w 94"/>
                <a:gd name="T73" fmla="*/ 14064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5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10327 w 100"/>
                <a:gd name="T1" fmla="*/ 0 h 53"/>
                <a:gd name="T2" fmla="*/ 313395 w 100"/>
                <a:gd name="T3" fmla="*/ 5708 h 53"/>
                <a:gd name="T4" fmla="*/ 333947 w 100"/>
                <a:gd name="T5" fmla="*/ 16571 h 53"/>
                <a:gd name="T6" fmla="*/ 327076 w 100"/>
                <a:gd name="T7" fmla="*/ 22279 h 53"/>
                <a:gd name="T8" fmla="*/ 327076 w 100"/>
                <a:gd name="T9" fmla="*/ 27894 h 53"/>
                <a:gd name="T10" fmla="*/ 330588 w 100"/>
                <a:gd name="T11" fmla="*/ 33602 h 53"/>
                <a:gd name="T12" fmla="*/ 333947 w 100"/>
                <a:gd name="T13" fmla="*/ 33602 h 53"/>
                <a:gd name="T14" fmla="*/ 338089 w 100"/>
                <a:gd name="T15" fmla="*/ 41670 h 53"/>
                <a:gd name="T16" fmla="*/ 341576 w 100"/>
                <a:gd name="T17" fmla="*/ 44465 h 53"/>
                <a:gd name="T18" fmla="*/ 348442 w 100"/>
                <a:gd name="T19" fmla="*/ 44465 h 53"/>
                <a:gd name="T20" fmla="*/ 348442 w 100"/>
                <a:gd name="T21" fmla="*/ 47377 h 53"/>
                <a:gd name="T22" fmla="*/ 351795 w 100"/>
                <a:gd name="T23" fmla="*/ 147752 h 53"/>
                <a:gd name="T24" fmla="*/ 0 w 100"/>
                <a:gd name="T25" fmla="*/ 142020 h 53"/>
                <a:gd name="T26" fmla="*/ 10327 w 100"/>
                <a:gd name="T27" fmla="*/ 0 h 53"/>
                <a:gd name="T28" fmla="*/ 1032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Freeform 6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7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102956 w 71"/>
                <a:gd name="T1" fmla="*/ 207867 h 76"/>
                <a:gd name="T2" fmla="*/ 85027 w 71"/>
                <a:gd name="T3" fmla="*/ 199266 h 76"/>
                <a:gd name="T4" fmla="*/ 78009 w 71"/>
                <a:gd name="T5" fmla="*/ 179964 h 76"/>
                <a:gd name="T6" fmla="*/ 81531 w 71"/>
                <a:gd name="T7" fmla="*/ 174961 h 76"/>
                <a:gd name="T8" fmla="*/ 74646 w 71"/>
                <a:gd name="T9" fmla="*/ 163543 h 76"/>
                <a:gd name="T10" fmla="*/ 74646 w 71"/>
                <a:gd name="T11" fmla="*/ 149938 h 76"/>
                <a:gd name="T12" fmla="*/ 60111 w 71"/>
                <a:gd name="T13" fmla="*/ 138544 h 76"/>
                <a:gd name="T14" fmla="*/ 42844 w 71"/>
                <a:gd name="T15" fmla="*/ 124939 h 76"/>
                <a:gd name="T16" fmla="*/ 28310 w 71"/>
                <a:gd name="T17" fmla="*/ 119242 h 76"/>
                <a:gd name="T18" fmla="*/ 24916 w 71"/>
                <a:gd name="T19" fmla="*/ 116431 h 76"/>
                <a:gd name="T20" fmla="*/ 10382 w 71"/>
                <a:gd name="T21" fmla="*/ 113526 h 76"/>
                <a:gd name="T22" fmla="*/ 3496 w 71"/>
                <a:gd name="T23" fmla="*/ 107829 h 76"/>
                <a:gd name="T24" fmla="*/ 6860 w 71"/>
                <a:gd name="T25" fmla="*/ 85740 h 76"/>
                <a:gd name="T26" fmla="*/ 10382 w 71"/>
                <a:gd name="T27" fmla="*/ 77827 h 76"/>
                <a:gd name="T28" fmla="*/ 0 w 71"/>
                <a:gd name="T29" fmla="*/ 69323 h 76"/>
                <a:gd name="T30" fmla="*/ 3496 w 71"/>
                <a:gd name="T31" fmla="*/ 60717 h 76"/>
                <a:gd name="T32" fmla="*/ 17923 w 71"/>
                <a:gd name="T33" fmla="*/ 47112 h 76"/>
                <a:gd name="T34" fmla="*/ 24916 w 71"/>
                <a:gd name="T35" fmla="*/ 44325 h 76"/>
                <a:gd name="T36" fmla="*/ 24916 w 71"/>
                <a:gd name="T37" fmla="*/ 16514 h 76"/>
                <a:gd name="T38" fmla="*/ 31801 w 71"/>
                <a:gd name="T39" fmla="*/ 13605 h 76"/>
                <a:gd name="T40" fmla="*/ 46207 w 71"/>
                <a:gd name="T41" fmla="*/ 13605 h 76"/>
                <a:gd name="T42" fmla="*/ 78009 w 71"/>
                <a:gd name="T43" fmla="*/ 2787 h 76"/>
                <a:gd name="T44" fmla="*/ 85027 w 71"/>
                <a:gd name="T45" fmla="*/ 2787 h 76"/>
                <a:gd name="T46" fmla="*/ 81531 w 71"/>
                <a:gd name="T47" fmla="*/ 8484 h 76"/>
                <a:gd name="T48" fmla="*/ 78009 w 71"/>
                <a:gd name="T49" fmla="*/ 16514 h 76"/>
                <a:gd name="T50" fmla="*/ 91887 w 71"/>
                <a:gd name="T51" fmla="*/ 13605 h 76"/>
                <a:gd name="T52" fmla="*/ 99459 w 71"/>
                <a:gd name="T53" fmla="*/ 16514 h 76"/>
                <a:gd name="T54" fmla="*/ 109815 w 71"/>
                <a:gd name="T55" fmla="*/ 22089 h 76"/>
                <a:gd name="T56" fmla="*/ 113337 w 71"/>
                <a:gd name="T57" fmla="*/ 27810 h 76"/>
                <a:gd name="T58" fmla="*/ 156176 w 71"/>
                <a:gd name="T59" fmla="*/ 35841 h 76"/>
                <a:gd name="T60" fmla="*/ 169926 w 71"/>
                <a:gd name="T61" fmla="*/ 41415 h 76"/>
                <a:gd name="T62" fmla="*/ 176786 w 71"/>
                <a:gd name="T63" fmla="*/ 41415 h 76"/>
                <a:gd name="T64" fmla="*/ 180308 w 71"/>
                <a:gd name="T65" fmla="*/ 41415 h 76"/>
                <a:gd name="T66" fmla="*/ 198206 w 71"/>
                <a:gd name="T67" fmla="*/ 44325 h 76"/>
                <a:gd name="T68" fmla="*/ 198206 w 71"/>
                <a:gd name="T69" fmla="*/ 47112 h 76"/>
                <a:gd name="T70" fmla="*/ 205224 w 71"/>
                <a:gd name="T71" fmla="*/ 50017 h 76"/>
                <a:gd name="T72" fmla="*/ 216262 w 71"/>
                <a:gd name="T73" fmla="*/ 58501 h 76"/>
                <a:gd name="T74" fmla="*/ 212766 w 71"/>
                <a:gd name="T75" fmla="*/ 69323 h 76"/>
                <a:gd name="T76" fmla="*/ 223147 w 71"/>
                <a:gd name="T77" fmla="*/ 69323 h 76"/>
                <a:gd name="T78" fmla="*/ 219651 w 71"/>
                <a:gd name="T79" fmla="*/ 74922 h 76"/>
                <a:gd name="T80" fmla="*/ 226644 w 71"/>
                <a:gd name="T81" fmla="*/ 82953 h 76"/>
                <a:gd name="T82" fmla="*/ 216262 w 71"/>
                <a:gd name="T83" fmla="*/ 91437 h 76"/>
                <a:gd name="T84" fmla="*/ 208587 w 71"/>
                <a:gd name="T85" fmla="*/ 105613 h 76"/>
                <a:gd name="T86" fmla="*/ 208587 w 71"/>
                <a:gd name="T87" fmla="*/ 107829 h 76"/>
                <a:gd name="T88" fmla="*/ 223147 w 71"/>
                <a:gd name="T89" fmla="*/ 97129 h 76"/>
                <a:gd name="T90" fmla="*/ 233529 w 71"/>
                <a:gd name="T91" fmla="*/ 91437 h 76"/>
                <a:gd name="T92" fmla="*/ 241076 w 71"/>
                <a:gd name="T93" fmla="*/ 85740 h 76"/>
                <a:gd name="T94" fmla="*/ 241076 w 71"/>
                <a:gd name="T95" fmla="*/ 77827 h 76"/>
                <a:gd name="T96" fmla="*/ 244572 w 71"/>
                <a:gd name="T97" fmla="*/ 74922 h 76"/>
                <a:gd name="T98" fmla="*/ 248063 w 71"/>
                <a:gd name="T99" fmla="*/ 69323 h 76"/>
                <a:gd name="T100" fmla="*/ 251457 w 71"/>
                <a:gd name="T101" fmla="*/ 72135 h 76"/>
                <a:gd name="T102" fmla="*/ 244572 w 71"/>
                <a:gd name="T103" fmla="*/ 91437 h 76"/>
                <a:gd name="T104" fmla="*/ 241076 w 71"/>
                <a:gd name="T105" fmla="*/ 97129 h 76"/>
                <a:gd name="T106" fmla="*/ 233529 w 71"/>
                <a:gd name="T107" fmla="*/ 110739 h 76"/>
                <a:gd name="T108" fmla="*/ 233529 w 71"/>
                <a:gd name="T109" fmla="*/ 124939 h 76"/>
                <a:gd name="T110" fmla="*/ 226644 w 71"/>
                <a:gd name="T111" fmla="*/ 130065 h 76"/>
                <a:gd name="T112" fmla="*/ 230007 w 71"/>
                <a:gd name="T113" fmla="*/ 149938 h 76"/>
                <a:gd name="T114" fmla="*/ 223147 w 71"/>
                <a:gd name="T115" fmla="*/ 163543 h 76"/>
                <a:gd name="T116" fmla="*/ 230007 w 71"/>
                <a:gd name="T117" fmla="*/ 194140 h 76"/>
                <a:gd name="T118" fmla="*/ 230007 w 71"/>
                <a:gd name="T119" fmla="*/ 197050 h 76"/>
                <a:gd name="T120" fmla="*/ 230007 w 71"/>
                <a:gd name="T121" fmla="*/ 204958 h 76"/>
                <a:gd name="T122" fmla="*/ 106447 w 71"/>
                <a:gd name="T123" fmla="*/ 210679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8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17695 w 57"/>
                <a:gd name="T1" fmla="*/ 151122 h 63"/>
                <a:gd name="T2" fmla="*/ 27808 w 57"/>
                <a:gd name="T3" fmla="*/ 153900 h 63"/>
                <a:gd name="T4" fmla="*/ 34588 w 57"/>
                <a:gd name="T5" fmla="*/ 151122 h 63"/>
                <a:gd name="T6" fmla="*/ 44829 w 57"/>
                <a:gd name="T7" fmla="*/ 162354 h 63"/>
                <a:gd name="T8" fmla="*/ 62529 w 57"/>
                <a:gd name="T9" fmla="*/ 164654 h 63"/>
                <a:gd name="T10" fmla="*/ 76104 w 57"/>
                <a:gd name="T11" fmla="*/ 167437 h 63"/>
                <a:gd name="T12" fmla="*/ 86897 w 57"/>
                <a:gd name="T13" fmla="*/ 167437 h 63"/>
                <a:gd name="T14" fmla="*/ 97138 w 57"/>
                <a:gd name="T15" fmla="*/ 167437 h 63"/>
                <a:gd name="T16" fmla="*/ 100604 w 57"/>
                <a:gd name="T17" fmla="*/ 162354 h 63"/>
                <a:gd name="T18" fmla="*/ 107384 w 57"/>
                <a:gd name="T19" fmla="*/ 162354 h 63"/>
                <a:gd name="T20" fmla="*/ 118146 w 57"/>
                <a:gd name="T21" fmla="*/ 170331 h 63"/>
                <a:gd name="T22" fmla="*/ 124951 w 57"/>
                <a:gd name="T23" fmla="*/ 173109 h 63"/>
                <a:gd name="T24" fmla="*/ 135192 w 57"/>
                <a:gd name="T25" fmla="*/ 167437 h 63"/>
                <a:gd name="T26" fmla="*/ 138526 w 57"/>
                <a:gd name="T27" fmla="*/ 159577 h 63"/>
                <a:gd name="T28" fmla="*/ 141967 w 57"/>
                <a:gd name="T29" fmla="*/ 142667 h 63"/>
                <a:gd name="T30" fmla="*/ 152887 w 57"/>
                <a:gd name="T31" fmla="*/ 148344 h 63"/>
                <a:gd name="T32" fmla="*/ 156226 w 57"/>
                <a:gd name="T33" fmla="*/ 140362 h 63"/>
                <a:gd name="T34" fmla="*/ 163001 w 57"/>
                <a:gd name="T35" fmla="*/ 129130 h 63"/>
                <a:gd name="T36" fmla="*/ 166467 w 57"/>
                <a:gd name="T37" fmla="*/ 123482 h 63"/>
                <a:gd name="T38" fmla="*/ 176581 w 57"/>
                <a:gd name="T39" fmla="*/ 120705 h 63"/>
                <a:gd name="T40" fmla="*/ 184167 w 57"/>
                <a:gd name="T41" fmla="*/ 112820 h 63"/>
                <a:gd name="T42" fmla="*/ 190942 w 57"/>
                <a:gd name="T43" fmla="*/ 107143 h 63"/>
                <a:gd name="T44" fmla="*/ 190942 w 57"/>
                <a:gd name="T45" fmla="*/ 98713 h 63"/>
                <a:gd name="T46" fmla="*/ 194281 w 57"/>
                <a:gd name="T47" fmla="*/ 93606 h 63"/>
                <a:gd name="T48" fmla="*/ 187476 w 57"/>
                <a:gd name="T49" fmla="*/ 71619 h 63"/>
                <a:gd name="T50" fmla="*/ 190942 w 57"/>
                <a:gd name="T51" fmla="*/ 63188 h 63"/>
                <a:gd name="T52" fmla="*/ 197722 w 57"/>
                <a:gd name="T53" fmla="*/ 60294 h 63"/>
                <a:gd name="T54" fmla="*/ 159667 w 57"/>
                <a:gd name="T55" fmla="*/ 8455 h 63"/>
                <a:gd name="T56" fmla="*/ 145434 w 57"/>
                <a:gd name="T57" fmla="*/ 16315 h 63"/>
                <a:gd name="T58" fmla="*/ 128418 w 57"/>
                <a:gd name="T59" fmla="*/ 27664 h 63"/>
                <a:gd name="T60" fmla="*/ 118146 w 57"/>
                <a:gd name="T61" fmla="*/ 27664 h 63"/>
                <a:gd name="T62" fmla="*/ 103918 w 57"/>
                <a:gd name="T63" fmla="*/ 35524 h 63"/>
                <a:gd name="T64" fmla="*/ 93804 w 57"/>
                <a:gd name="T65" fmla="*/ 32747 h 63"/>
                <a:gd name="T66" fmla="*/ 86897 w 57"/>
                <a:gd name="T67" fmla="*/ 32747 h 63"/>
                <a:gd name="T68" fmla="*/ 86897 w 57"/>
                <a:gd name="T69" fmla="*/ 30442 h 63"/>
                <a:gd name="T70" fmla="*/ 65863 w 57"/>
                <a:gd name="T71" fmla="*/ 24770 h 63"/>
                <a:gd name="T72" fmla="*/ 59088 w 57"/>
                <a:gd name="T73" fmla="*/ 27664 h 63"/>
                <a:gd name="T74" fmla="*/ 0 w 57"/>
                <a:gd name="T75" fmla="*/ 3044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9"/>
            <p:cNvSpPr>
              <a:spLocks/>
            </p:cNvSpPr>
            <p:nvPr/>
          </p:nvSpPr>
          <p:spPr bwMode="auto">
            <a:xfrm>
              <a:off x="3962" y="2716"/>
              <a:ext cx="632" cy="453"/>
            </a:xfrm>
            <a:custGeom>
              <a:avLst/>
              <a:gdLst>
                <a:gd name="T0" fmla="*/ 0 w 123"/>
                <a:gd name="T1" fmla="*/ 21949 h 93"/>
                <a:gd name="T2" fmla="*/ 0 w 123"/>
                <a:gd name="T3" fmla="*/ 27618 h 93"/>
                <a:gd name="T4" fmla="*/ 6916 w 123"/>
                <a:gd name="T5" fmla="*/ 32694 h 93"/>
                <a:gd name="T6" fmla="*/ 10456 w 123"/>
                <a:gd name="T7" fmla="*/ 41140 h 93"/>
                <a:gd name="T8" fmla="*/ 14654 w 123"/>
                <a:gd name="T9" fmla="*/ 46693 h 93"/>
                <a:gd name="T10" fmla="*/ 10456 w 123"/>
                <a:gd name="T11" fmla="*/ 52363 h 93"/>
                <a:gd name="T12" fmla="*/ 25105 w 123"/>
                <a:gd name="T13" fmla="*/ 49586 h 93"/>
                <a:gd name="T14" fmla="*/ 32026 w 123"/>
                <a:gd name="T15" fmla="*/ 41140 h 93"/>
                <a:gd name="T16" fmla="*/ 35536 w 123"/>
                <a:gd name="T17" fmla="*/ 41140 h 93"/>
                <a:gd name="T18" fmla="*/ 32026 w 123"/>
                <a:gd name="T19" fmla="*/ 46693 h 93"/>
                <a:gd name="T20" fmla="*/ 68379 w 123"/>
                <a:gd name="T21" fmla="*/ 38247 h 93"/>
                <a:gd name="T22" fmla="*/ 68379 w 123"/>
                <a:gd name="T23" fmla="*/ 43917 h 93"/>
                <a:gd name="T24" fmla="*/ 89261 w 123"/>
                <a:gd name="T25" fmla="*/ 46693 h 93"/>
                <a:gd name="T26" fmla="*/ 103915 w 123"/>
                <a:gd name="T27" fmla="*/ 49586 h 93"/>
                <a:gd name="T28" fmla="*/ 110831 w 123"/>
                <a:gd name="T29" fmla="*/ 52363 h 93"/>
                <a:gd name="T30" fmla="*/ 110831 w 123"/>
                <a:gd name="T31" fmla="*/ 54545 h 93"/>
                <a:gd name="T32" fmla="*/ 128995 w 123"/>
                <a:gd name="T33" fmla="*/ 65865 h 93"/>
                <a:gd name="T34" fmla="*/ 125485 w 123"/>
                <a:gd name="T35" fmla="*/ 68642 h 93"/>
                <a:gd name="T36" fmla="*/ 121945 w 123"/>
                <a:gd name="T37" fmla="*/ 71535 h 93"/>
                <a:gd name="T38" fmla="*/ 147056 w 123"/>
                <a:gd name="T39" fmla="*/ 65865 h 93"/>
                <a:gd name="T40" fmla="*/ 179211 w 123"/>
                <a:gd name="T41" fmla="*/ 57443 h 93"/>
                <a:gd name="T42" fmla="*/ 179211 w 123"/>
                <a:gd name="T43" fmla="*/ 49586 h 93"/>
                <a:gd name="T44" fmla="*/ 218127 w 123"/>
                <a:gd name="T45" fmla="*/ 57443 h 93"/>
                <a:gd name="T46" fmla="*/ 247431 w 123"/>
                <a:gd name="T47" fmla="*/ 76518 h 93"/>
                <a:gd name="T48" fmla="*/ 264936 w 123"/>
                <a:gd name="T49" fmla="*/ 82163 h 93"/>
                <a:gd name="T50" fmla="*/ 276050 w 123"/>
                <a:gd name="T51" fmla="*/ 98467 h 93"/>
                <a:gd name="T52" fmla="*/ 272541 w 123"/>
                <a:gd name="T53" fmla="*/ 131750 h 93"/>
                <a:gd name="T54" fmla="*/ 286507 w 123"/>
                <a:gd name="T55" fmla="*/ 148053 h 93"/>
                <a:gd name="T56" fmla="*/ 282966 w 123"/>
                <a:gd name="T57" fmla="*/ 137425 h 93"/>
                <a:gd name="T58" fmla="*/ 293423 w 123"/>
                <a:gd name="T59" fmla="*/ 139607 h 93"/>
                <a:gd name="T60" fmla="*/ 296963 w 123"/>
                <a:gd name="T61" fmla="*/ 137425 h 93"/>
                <a:gd name="T62" fmla="*/ 296963 w 123"/>
                <a:gd name="T63" fmla="*/ 145277 h 93"/>
                <a:gd name="T64" fmla="*/ 286507 w 123"/>
                <a:gd name="T65" fmla="*/ 156475 h 93"/>
                <a:gd name="T66" fmla="*/ 296963 w 123"/>
                <a:gd name="T67" fmla="*/ 167225 h 93"/>
                <a:gd name="T68" fmla="*/ 318533 w 123"/>
                <a:gd name="T69" fmla="*/ 186300 h 93"/>
                <a:gd name="T70" fmla="*/ 326240 w 123"/>
                <a:gd name="T71" fmla="*/ 189193 h 93"/>
                <a:gd name="T72" fmla="*/ 336697 w 123"/>
                <a:gd name="T73" fmla="*/ 202720 h 93"/>
                <a:gd name="T74" fmla="*/ 354727 w 123"/>
                <a:gd name="T75" fmla="*/ 224664 h 93"/>
                <a:gd name="T76" fmla="*/ 386882 w 123"/>
                <a:gd name="T77" fmla="*/ 241532 h 93"/>
                <a:gd name="T78" fmla="*/ 397338 w 123"/>
                <a:gd name="T79" fmla="*/ 246515 h 93"/>
                <a:gd name="T80" fmla="*/ 393803 w 123"/>
                <a:gd name="T81" fmla="*/ 249413 h 93"/>
                <a:gd name="T82" fmla="*/ 390288 w 123"/>
                <a:gd name="T83" fmla="*/ 252165 h 93"/>
                <a:gd name="T84" fmla="*/ 404942 w 123"/>
                <a:gd name="T85" fmla="*/ 252165 h 93"/>
                <a:gd name="T86" fmla="*/ 433562 w 123"/>
                <a:gd name="T87" fmla="*/ 241532 h 93"/>
                <a:gd name="T88" fmla="*/ 433562 w 123"/>
                <a:gd name="T89" fmla="*/ 224664 h 93"/>
                <a:gd name="T90" fmla="*/ 437072 w 123"/>
                <a:gd name="T91" fmla="*/ 202720 h 93"/>
                <a:gd name="T92" fmla="*/ 433562 w 123"/>
                <a:gd name="T93" fmla="*/ 167225 h 93"/>
                <a:gd name="T94" fmla="*/ 404942 w 123"/>
                <a:gd name="T95" fmla="*/ 131750 h 93"/>
                <a:gd name="T96" fmla="*/ 393803 w 123"/>
                <a:gd name="T97" fmla="*/ 117658 h 93"/>
                <a:gd name="T98" fmla="*/ 393803 w 123"/>
                <a:gd name="T99" fmla="*/ 104136 h 93"/>
                <a:gd name="T100" fmla="*/ 368718 w 123"/>
                <a:gd name="T101" fmla="*/ 79387 h 93"/>
                <a:gd name="T102" fmla="*/ 354727 w 123"/>
                <a:gd name="T103" fmla="*/ 65865 h 93"/>
                <a:gd name="T104" fmla="*/ 329647 w 123"/>
                <a:gd name="T105" fmla="*/ 21949 h 93"/>
                <a:gd name="T106" fmla="*/ 322043 w 123"/>
                <a:gd name="T107" fmla="*/ 16298 h 93"/>
                <a:gd name="T108" fmla="*/ 314993 w 123"/>
                <a:gd name="T109" fmla="*/ 2776 h 93"/>
                <a:gd name="T110" fmla="*/ 293423 w 123"/>
                <a:gd name="T111" fmla="*/ 2776 h 93"/>
                <a:gd name="T112" fmla="*/ 293423 w 123"/>
                <a:gd name="T113" fmla="*/ 19196 h 93"/>
                <a:gd name="T114" fmla="*/ 286507 w 123"/>
                <a:gd name="T115" fmla="*/ 21949 h 93"/>
                <a:gd name="T116" fmla="*/ 139451 w 123"/>
                <a:gd name="T117" fmla="*/ 19196 h 93"/>
                <a:gd name="T118" fmla="*/ 135916 w 123"/>
                <a:gd name="T119" fmla="*/ 844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10"/>
            <p:cNvSpPr>
              <a:spLocks/>
            </p:cNvSpPr>
            <p:nvPr/>
          </p:nvSpPr>
          <p:spPr bwMode="auto">
            <a:xfrm>
              <a:off x="1492" y="1614"/>
              <a:ext cx="553" cy="897"/>
            </a:xfrm>
            <a:custGeom>
              <a:avLst/>
              <a:gdLst>
                <a:gd name="T0" fmla="*/ 214518 w 108"/>
                <a:gd name="T1" fmla="*/ 493092 h 184"/>
                <a:gd name="T2" fmla="*/ 214518 w 108"/>
                <a:gd name="T3" fmla="*/ 487407 h 184"/>
                <a:gd name="T4" fmla="*/ 211031 w 108"/>
                <a:gd name="T5" fmla="*/ 481728 h 184"/>
                <a:gd name="T6" fmla="*/ 200698 w 108"/>
                <a:gd name="T7" fmla="*/ 449051 h 184"/>
                <a:gd name="T8" fmla="*/ 176003 w 108"/>
                <a:gd name="T9" fmla="*/ 429824 h 184"/>
                <a:gd name="T10" fmla="*/ 169162 w 108"/>
                <a:gd name="T11" fmla="*/ 421366 h 184"/>
                <a:gd name="T12" fmla="*/ 162157 w 108"/>
                <a:gd name="T13" fmla="*/ 412903 h 184"/>
                <a:gd name="T14" fmla="*/ 137461 w 108"/>
                <a:gd name="T15" fmla="*/ 404918 h 184"/>
                <a:gd name="T16" fmla="*/ 116120 w 108"/>
                <a:gd name="T17" fmla="*/ 387996 h 184"/>
                <a:gd name="T18" fmla="*/ 77737 w 108"/>
                <a:gd name="T19" fmla="*/ 374449 h 184"/>
                <a:gd name="T20" fmla="*/ 77737 w 108"/>
                <a:gd name="T21" fmla="*/ 363782 h 184"/>
                <a:gd name="T22" fmla="*/ 81091 w 108"/>
                <a:gd name="T23" fmla="*/ 349664 h 184"/>
                <a:gd name="T24" fmla="*/ 74250 w 108"/>
                <a:gd name="T25" fmla="*/ 336092 h 184"/>
                <a:gd name="T26" fmla="*/ 77737 w 108"/>
                <a:gd name="T27" fmla="*/ 330437 h 184"/>
                <a:gd name="T28" fmla="*/ 56396 w 108"/>
                <a:gd name="T29" fmla="*/ 299944 h 184"/>
                <a:gd name="T30" fmla="*/ 41895 w 108"/>
                <a:gd name="T31" fmla="*/ 280717 h 184"/>
                <a:gd name="T32" fmla="*/ 49524 w 108"/>
                <a:gd name="T33" fmla="*/ 264274 h 184"/>
                <a:gd name="T34" fmla="*/ 49524 w 108"/>
                <a:gd name="T35" fmla="*/ 250726 h 184"/>
                <a:gd name="T36" fmla="*/ 31669 w 108"/>
                <a:gd name="T37" fmla="*/ 236706 h 184"/>
                <a:gd name="T38" fmla="*/ 31669 w 108"/>
                <a:gd name="T39" fmla="*/ 214559 h 184"/>
                <a:gd name="T40" fmla="*/ 38541 w 108"/>
                <a:gd name="T41" fmla="*/ 206690 h 184"/>
                <a:gd name="T42" fmla="*/ 41895 w 108"/>
                <a:gd name="T43" fmla="*/ 217454 h 184"/>
                <a:gd name="T44" fmla="*/ 52883 w 108"/>
                <a:gd name="T45" fmla="*/ 214559 h 184"/>
                <a:gd name="T46" fmla="*/ 49524 w 108"/>
                <a:gd name="T47" fmla="*/ 195449 h 184"/>
                <a:gd name="T48" fmla="*/ 41895 w 108"/>
                <a:gd name="T49" fmla="*/ 201128 h 184"/>
                <a:gd name="T50" fmla="*/ 24696 w 108"/>
                <a:gd name="T51" fmla="*/ 192548 h 184"/>
                <a:gd name="T52" fmla="*/ 21342 w 108"/>
                <a:gd name="T53" fmla="*/ 167763 h 184"/>
                <a:gd name="T54" fmla="*/ 3487 w 108"/>
                <a:gd name="T55" fmla="*/ 140644 h 184"/>
                <a:gd name="T56" fmla="*/ 3487 w 108"/>
                <a:gd name="T57" fmla="*/ 126531 h 184"/>
                <a:gd name="T58" fmla="*/ 13687 w 108"/>
                <a:gd name="T59" fmla="*/ 110180 h 184"/>
                <a:gd name="T60" fmla="*/ 6841 w 108"/>
                <a:gd name="T61" fmla="*/ 88169 h 184"/>
                <a:gd name="T62" fmla="*/ 0 w 108"/>
                <a:gd name="T63" fmla="*/ 76810 h 184"/>
                <a:gd name="T64" fmla="*/ 0 w 108"/>
                <a:gd name="T65" fmla="*/ 66046 h 184"/>
                <a:gd name="T66" fmla="*/ 21342 w 108"/>
                <a:gd name="T67" fmla="*/ 41257 h 184"/>
                <a:gd name="T68" fmla="*/ 31669 w 108"/>
                <a:gd name="T69" fmla="*/ 27685 h 184"/>
                <a:gd name="T70" fmla="*/ 31669 w 108"/>
                <a:gd name="T71" fmla="*/ 2779 h 184"/>
                <a:gd name="T72" fmla="*/ 169162 w 108"/>
                <a:gd name="T73" fmla="*/ 176222 h 184"/>
                <a:gd name="T74" fmla="*/ 366347 w 108"/>
                <a:gd name="T75" fmla="*/ 410027 h 184"/>
                <a:gd name="T76" fmla="*/ 369860 w 108"/>
                <a:gd name="T77" fmla="*/ 421366 h 184"/>
                <a:gd name="T78" fmla="*/ 373214 w 108"/>
                <a:gd name="T79" fmla="*/ 432037 h 184"/>
                <a:gd name="T80" fmla="*/ 376701 w 108"/>
                <a:gd name="T81" fmla="*/ 440495 h 184"/>
                <a:gd name="T82" fmla="*/ 362205 w 108"/>
                <a:gd name="T83" fmla="*/ 446175 h 184"/>
                <a:gd name="T84" fmla="*/ 345005 w 108"/>
                <a:gd name="T85" fmla="*/ 473865 h 184"/>
                <a:gd name="T86" fmla="*/ 341652 w 108"/>
                <a:gd name="T87" fmla="*/ 478949 h 184"/>
                <a:gd name="T88" fmla="*/ 338165 w 108"/>
                <a:gd name="T89" fmla="*/ 490191 h 184"/>
                <a:gd name="T90" fmla="*/ 345005 w 108"/>
                <a:gd name="T91" fmla="*/ 498201 h 184"/>
                <a:gd name="T92" fmla="*/ 338165 w 108"/>
                <a:gd name="T93" fmla="*/ 50663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11"/>
            <p:cNvSpPr>
              <a:spLocks/>
            </p:cNvSpPr>
            <p:nvPr/>
          </p:nvSpPr>
          <p:spPr bwMode="auto">
            <a:xfrm>
              <a:off x="2357" y="1545"/>
              <a:ext cx="483" cy="381"/>
            </a:xfrm>
            <a:custGeom>
              <a:avLst/>
              <a:gdLst>
                <a:gd name="T0" fmla="*/ 315137 w 94"/>
                <a:gd name="T1" fmla="*/ 216882 h 78"/>
                <a:gd name="T2" fmla="*/ 326277 w 94"/>
                <a:gd name="T3" fmla="*/ 122374 h 78"/>
                <a:gd name="T4" fmla="*/ 336707 w 94"/>
                <a:gd name="T5" fmla="*/ 27842 h 78"/>
                <a:gd name="T6" fmla="*/ 35536 w 94"/>
                <a:gd name="T7" fmla="*/ 0 h 78"/>
                <a:gd name="T8" fmla="*/ 32027 w 94"/>
                <a:gd name="T9" fmla="*/ 22142 h 78"/>
                <a:gd name="T10" fmla="*/ 10456 w 94"/>
                <a:gd name="T11" fmla="*/ 138909 h 78"/>
                <a:gd name="T12" fmla="*/ 6916 w 94"/>
                <a:gd name="T13" fmla="*/ 138909 h 78"/>
                <a:gd name="T14" fmla="*/ 0 w 94"/>
                <a:gd name="T15" fmla="*/ 186128 h 78"/>
                <a:gd name="T16" fmla="*/ 89268 w 94"/>
                <a:gd name="T17" fmla="*/ 197534 h 78"/>
                <a:gd name="T18" fmla="*/ 315137 w 94"/>
                <a:gd name="T19" fmla="*/ 216882 h 78"/>
                <a:gd name="T20" fmla="*/ 315137 w 94"/>
                <a:gd name="T21" fmla="*/ 216882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12"/>
            <p:cNvSpPr>
              <a:spLocks/>
            </p:cNvSpPr>
            <p:nvPr/>
          </p:nvSpPr>
          <p:spPr bwMode="auto">
            <a:xfrm>
              <a:off x="2435" y="1892"/>
              <a:ext cx="507" cy="375"/>
            </a:xfrm>
            <a:custGeom>
              <a:avLst/>
              <a:gdLst>
                <a:gd name="T0" fmla="*/ 0 w 99"/>
                <a:gd name="T1" fmla="*/ 183438 h 77"/>
                <a:gd name="T2" fmla="*/ 35065 w 99"/>
                <a:gd name="T3" fmla="*/ 0 h 77"/>
                <a:gd name="T4" fmla="*/ 257208 w 99"/>
                <a:gd name="T5" fmla="*/ 19164 h 77"/>
                <a:gd name="T6" fmla="*/ 348688 w 99"/>
                <a:gd name="T7" fmla="*/ 24716 h 77"/>
                <a:gd name="T8" fmla="*/ 345329 w 99"/>
                <a:gd name="T9" fmla="*/ 71508 h 77"/>
                <a:gd name="T10" fmla="*/ 334968 w 99"/>
                <a:gd name="T11" fmla="*/ 210925 h 77"/>
                <a:gd name="T12" fmla="*/ 288913 w 99"/>
                <a:gd name="T13" fmla="*/ 208149 h 77"/>
                <a:gd name="T14" fmla="*/ 0 w 99"/>
                <a:gd name="T15" fmla="*/ 183438 h 77"/>
                <a:gd name="T16" fmla="*/ 0 w 99"/>
                <a:gd name="T17" fmla="*/ 183438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Freeform 13"/>
            <p:cNvSpPr>
              <a:spLocks/>
            </p:cNvSpPr>
            <p:nvPr/>
          </p:nvSpPr>
          <p:spPr bwMode="auto">
            <a:xfrm>
              <a:off x="2368" y="2218"/>
              <a:ext cx="486" cy="478"/>
            </a:xfrm>
            <a:custGeom>
              <a:avLst/>
              <a:gdLst>
                <a:gd name="T0" fmla="*/ 45930 w 95"/>
                <a:gd name="T1" fmla="*/ 0 h 98"/>
                <a:gd name="T2" fmla="*/ 0 w 95"/>
                <a:gd name="T3" fmla="*/ 264910 h 98"/>
                <a:gd name="T4" fmla="*/ 0 w 95"/>
                <a:gd name="T5" fmla="*/ 264910 h 98"/>
                <a:gd name="T6" fmla="*/ 41770 w 95"/>
                <a:gd name="T7" fmla="*/ 270499 h 98"/>
                <a:gd name="T8" fmla="*/ 45930 w 95"/>
                <a:gd name="T9" fmla="*/ 248443 h 98"/>
                <a:gd name="T10" fmla="*/ 129470 w 95"/>
                <a:gd name="T11" fmla="*/ 256915 h 98"/>
                <a:gd name="T12" fmla="*/ 129470 w 95"/>
                <a:gd name="T13" fmla="*/ 256915 h 98"/>
                <a:gd name="T14" fmla="*/ 125987 w 95"/>
                <a:gd name="T15" fmla="*/ 254130 h 98"/>
                <a:gd name="T16" fmla="*/ 129470 w 95"/>
                <a:gd name="T17" fmla="*/ 251345 h 98"/>
                <a:gd name="T18" fmla="*/ 125987 w 95"/>
                <a:gd name="T19" fmla="*/ 248443 h 98"/>
                <a:gd name="T20" fmla="*/ 125987 w 95"/>
                <a:gd name="T21" fmla="*/ 248443 h 98"/>
                <a:gd name="T22" fmla="*/ 125987 w 95"/>
                <a:gd name="T23" fmla="*/ 248443 h 98"/>
                <a:gd name="T24" fmla="*/ 304870 w 95"/>
                <a:gd name="T25" fmla="*/ 259222 h 98"/>
                <a:gd name="T26" fmla="*/ 326014 w 95"/>
                <a:gd name="T27" fmla="*/ 49771 h 98"/>
                <a:gd name="T28" fmla="*/ 329498 w 95"/>
                <a:gd name="T29" fmla="*/ 49771 h 98"/>
                <a:gd name="T30" fmla="*/ 332849 w 95"/>
                <a:gd name="T31" fmla="*/ 24958 h 98"/>
                <a:gd name="T32" fmla="*/ 45930 w 95"/>
                <a:gd name="T33" fmla="*/ 0 h 98"/>
                <a:gd name="T34" fmla="*/ 45930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Freeform 14"/>
            <p:cNvSpPr>
              <a:spLocks/>
            </p:cNvSpPr>
            <p:nvPr/>
          </p:nvSpPr>
          <p:spPr bwMode="auto">
            <a:xfrm>
              <a:off x="2553" y="2306"/>
              <a:ext cx="968" cy="898"/>
            </a:xfrm>
            <a:custGeom>
              <a:avLst/>
              <a:gdLst>
                <a:gd name="T0" fmla="*/ 602833 w 189"/>
                <a:gd name="T1" fmla="*/ 138458 h 184"/>
                <a:gd name="T2" fmla="*/ 560098 w 189"/>
                <a:gd name="T3" fmla="*/ 129956 h 184"/>
                <a:gd name="T4" fmla="*/ 531903 w 189"/>
                <a:gd name="T5" fmla="*/ 135554 h 184"/>
                <a:gd name="T6" fmla="*/ 511206 w 189"/>
                <a:gd name="T7" fmla="*/ 135554 h 184"/>
                <a:gd name="T8" fmla="*/ 503678 w 189"/>
                <a:gd name="T9" fmla="*/ 135554 h 184"/>
                <a:gd name="T10" fmla="*/ 493342 w 189"/>
                <a:gd name="T11" fmla="*/ 129956 h 184"/>
                <a:gd name="T12" fmla="*/ 482981 w 189"/>
                <a:gd name="T13" fmla="*/ 141245 h 184"/>
                <a:gd name="T14" fmla="*/ 475478 w 189"/>
                <a:gd name="T15" fmla="*/ 132743 h 184"/>
                <a:gd name="T16" fmla="*/ 454781 w 189"/>
                <a:gd name="T17" fmla="*/ 129956 h 184"/>
                <a:gd name="T18" fmla="*/ 440404 w 189"/>
                <a:gd name="T19" fmla="*/ 127643 h 184"/>
                <a:gd name="T20" fmla="*/ 419052 w 189"/>
                <a:gd name="T21" fmla="*/ 121952 h 184"/>
                <a:gd name="T22" fmla="*/ 405331 w 189"/>
                <a:gd name="T23" fmla="*/ 119141 h 184"/>
                <a:gd name="T24" fmla="*/ 383978 w 189"/>
                <a:gd name="T25" fmla="*/ 113451 h 184"/>
                <a:gd name="T26" fmla="*/ 373617 w 189"/>
                <a:gd name="T27" fmla="*/ 104968 h 184"/>
                <a:gd name="T28" fmla="*/ 352265 w 189"/>
                <a:gd name="T29" fmla="*/ 99849 h 184"/>
                <a:gd name="T30" fmla="*/ 204345 w 189"/>
                <a:gd name="T31" fmla="*/ 0 h 184"/>
                <a:gd name="T32" fmla="*/ 0 w 189"/>
                <a:gd name="T33" fmla="*/ 199122 h 184"/>
                <a:gd name="T34" fmla="*/ 3488 w 189"/>
                <a:gd name="T35" fmla="*/ 207604 h 184"/>
                <a:gd name="T36" fmla="*/ 17864 w 189"/>
                <a:gd name="T37" fmla="*/ 224110 h 184"/>
                <a:gd name="T38" fmla="*/ 81163 w 189"/>
                <a:gd name="T39" fmla="*/ 273988 h 184"/>
                <a:gd name="T40" fmla="*/ 88139 w 189"/>
                <a:gd name="T41" fmla="*/ 288180 h 184"/>
                <a:gd name="T42" fmla="*/ 134229 w 189"/>
                <a:gd name="T43" fmla="*/ 340366 h 184"/>
                <a:gd name="T44" fmla="*/ 172760 w 189"/>
                <a:gd name="T45" fmla="*/ 346062 h 184"/>
                <a:gd name="T46" fmla="*/ 197498 w 189"/>
                <a:gd name="T47" fmla="*/ 315501 h 184"/>
                <a:gd name="T48" fmla="*/ 211193 w 189"/>
                <a:gd name="T49" fmla="*/ 312572 h 184"/>
                <a:gd name="T50" fmla="*/ 236059 w 189"/>
                <a:gd name="T51" fmla="*/ 318287 h 184"/>
                <a:gd name="T52" fmla="*/ 264259 w 189"/>
                <a:gd name="T53" fmla="*/ 329673 h 184"/>
                <a:gd name="T54" fmla="*/ 271132 w 189"/>
                <a:gd name="T55" fmla="*/ 335247 h 184"/>
                <a:gd name="T56" fmla="*/ 292485 w 189"/>
                <a:gd name="T57" fmla="*/ 357448 h 184"/>
                <a:gd name="T58" fmla="*/ 331046 w 189"/>
                <a:gd name="T59" fmla="*/ 412446 h 184"/>
                <a:gd name="T60" fmla="*/ 352265 w 189"/>
                <a:gd name="T61" fmla="*/ 428951 h 184"/>
                <a:gd name="T62" fmla="*/ 359246 w 189"/>
                <a:gd name="T63" fmla="*/ 456721 h 184"/>
                <a:gd name="T64" fmla="*/ 391507 w 189"/>
                <a:gd name="T65" fmla="*/ 487307 h 184"/>
                <a:gd name="T66" fmla="*/ 443764 w 189"/>
                <a:gd name="T67" fmla="*/ 500908 h 184"/>
                <a:gd name="T68" fmla="*/ 475478 w 189"/>
                <a:gd name="T69" fmla="*/ 503812 h 184"/>
                <a:gd name="T70" fmla="*/ 471990 w 189"/>
                <a:gd name="T71" fmla="*/ 498122 h 184"/>
                <a:gd name="T72" fmla="*/ 461756 w 189"/>
                <a:gd name="T73" fmla="*/ 448697 h 184"/>
                <a:gd name="T74" fmla="*/ 458269 w 189"/>
                <a:gd name="T75" fmla="*/ 443124 h 184"/>
                <a:gd name="T76" fmla="*/ 468604 w 189"/>
                <a:gd name="T77" fmla="*/ 423827 h 184"/>
                <a:gd name="T78" fmla="*/ 471990 w 189"/>
                <a:gd name="T79" fmla="*/ 418136 h 184"/>
                <a:gd name="T80" fmla="*/ 482981 w 189"/>
                <a:gd name="T81" fmla="*/ 401631 h 184"/>
                <a:gd name="T82" fmla="*/ 489982 w 189"/>
                <a:gd name="T83" fmla="*/ 401631 h 184"/>
                <a:gd name="T84" fmla="*/ 496830 w 189"/>
                <a:gd name="T85" fmla="*/ 393148 h 184"/>
                <a:gd name="T86" fmla="*/ 503678 w 189"/>
                <a:gd name="T87" fmla="*/ 393148 h 184"/>
                <a:gd name="T88" fmla="*/ 518182 w 189"/>
                <a:gd name="T89" fmla="*/ 387433 h 184"/>
                <a:gd name="T90" fmla="*/ 525055 w 189"/>
                <a:gd name="T91" fmla="*/ 376740 h 184"/>
                <a:gd name="T92" fmla="*/ 528410 w 189"/>
                <a:gd name="T93" fmla="*/ 382338 h 184"/>
                <a:gd name="T94" fmla="*/ 581481 w 189"/>
                <a:gd name="T95" fmla="*/ 359664 h 184"/>
                <a:gd name="T96" fmla="*/ 591817 w 189"/>
                <a:gd name="T97" fmla="*/ 335247 h 184"/>
                <a:gd name="T98" fmla="*/ 602833 w 189"/>
                <a:gd name="T99" fmla="*/ 332460 h 184"/>
                <a:gd name="T100" fmla="*/ 637902 w 189"/>
                <a:gd name="T101" fmla="*/ 329673 h 184"/>
                <a:gd name="T102" fmla="*/ 648237 w 189"/>
                <a:gd name="T103" fmla="*/ 323983 h 184"/>
                <a:gd name="T104" fmla="*/ 652278 w 189"/>
                <a:gd name="T105" fmla="*/ 315501 h 184"/>
                <a:gd name="T106" fmla="*/ 655766 w 189"/>
                <a:gd name="T107" fmla="*/ 293280 h 184"/>
                <a:gd name="T108" fmla="*/ 662614 w 189"/>
                <a:gd name="T109" fmla="*/ 279678 h 184"/>
                <a:gd name="T110" fmla="*/ 659254 w 189"/>
                <a:gd name="T111" fmla="*/ 251904 h 184"/>
                <a:gd name="T112" fmla="*/ 652278 w 189"/>
                <a:gd name="T113" fmla="*/ 243426 h 184"/>
                <a:gd name="T114" fmla="*/ 648237 w 189"/>
                <a:gd name="T115" fmla="*/ 226921 h 184"/>
                <a:gd name="T116" fmla="*/ 634414 w 189"/>
                <a:gd name="T117" fmla="*/ 146935 h 184"/>
                <a:gd name="T118" fmla="*/ 613036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Freeform 15"/>
            <p:cNvSpPr>
              <a:spLocks/>
            </p:cNvSpPr>
            <p:nvPr/>
          </p:nvSpPr>
          <p:spPr bwMode="auto">
            <a:xfrm>
              <a:off x="4373" y="1453"/>
              <a:ext cx="522" cy="380"/>
            </a:xfrm>
            <a:custGeom>
              <a:avLst/>
              <a:gdLst>
                <a:gd name="T0" fmla="*/ 273687 w 102"/>
                <a:gd name="T1" fmla="*/ 192061 h 78"/>
                <a:gd name="T2" fmla="*/ 266855 w 102"/>
                <a:gd name="T3" fmla="*/ 200508 h 78"/>
                <a:gd name="T4" fmla="*/ 263369 w 102"/>
                <a:gd name="T5" fmla="*/ 205585 h 78"/>
                <a:gd name="T6" fmla="*/ 263369 w 102"/>
                <a:gd name="T7" fmla="*/ 214037 h 78"/>
                <a:gd name="T8" fmla="*/ 270207 w 102"/>
                <a:gd name="T9" fmla="*/ 208484 h 78"/>
                <a:gd name="T10" fmla="*/ 284690 w 102"/>
                <a:gd name="T11" fmla="*/ 205585 h 78"/>
                <a:gd name="T12" fmla="*/ 305196 w 102"/>
                <a:gd name="T13" fmla="*/ 200508 h 78"/>
                <a:gd name="T14" fmla="*/ 336833 w 102"/>
                <a:gd name="T15" fmla="*/ 181426 h 78"/>
                <a:gd name="T16" fmla="*/ 347806 w 102"/>
                <a:gd name="T17" fmla="*/ 175755 h 78"/>
                <a:gd name="T18" fmla="*/ 357995 w 102"/>
                <a:gd name="T19" fmla="*/ 167302 h 78"/>
                <a:gd name="T20" fmla="*/ 351158 w 102"/>
                <a:gd name="T21" fmla="*/ 170079 h 78"/>
                <a:gd name="T22" fmla="*/ 340185 w 102"/>
                <a:gd name="T23" fmla="*/ 175755 h 78"/>
                <a:gd name="T24" fmla="*/ 329996 w 102"/>
                <a:gd name="T25" fmla="*/ 178532 h 78"/>
                <a:gd name="T26" fmla="*/ 340185 w 102"/>
                <a:gd name="T27" fmla="*/ 167302 h 78"/>
                <a:gd name="T28" fmla="*/ 333348 w 102"/>
                <a:gd name="T29" fmla="*/ 170079 h 78"/>
                <a:gd name="T30" fmla="*/ 301844 w 102"/>
                <a:gd name="T31" fmla="*/ 183608 h 78"/>
                <a:gd name="T32" fmla="*/ 280524 w 102"/>
                <a:gd name="T33" fmla="*/ 197732 h 78"/>
                <a:gd name="T34" fmla="*/ 277172 w 102"/>
                <a:gd name="T35" fmla="*/ 186507 h 78"/>
                <a:gd name="T36" fmla="*/ 284690 w 102"/>
                <a:gd name="T37" fmla="*/ 175755 h 78"/>
                <a:gd name="T38" fmla="*/ 277172 w 102"/>
                <a:gd name="T39" fmla="*/ 134598 h 78"/>
                <a:gd name="T40" fmla="*/ 270207 w 102"/>
                <a:gd name="T41" fmla="*/ 93538 h 78"/>
                <a:gd name="T42" fmla="*/ 263369 w 102"/>
                <a:gd name="T43" fmla="*/ 68687 h 78"/>
                <a:gd name="T44" fmla="*/ 260017 w 102"/>
                <a:gd name="T45" fmla="*/ 65911 h 78"/>
                <a:gd name="T46" fmla="*/ 256532 w 102"/>
                <a:gd name="T47" fmla="*/ 57463 h 78"/>
                <a:gd name="T48" fmla="*/ 252397 w 102"/>
                <a:gd name="T49" fmla="*/ 32729 h 78"/>
                <a:gd name="T50" fmla="*/ 242208 w 102"/>
                <a:gd name="T51" fmla="*/ 8448 h 78"/>
                <a:gd name="T52" fmla="*/ 238723 w 102"/>
                <a:gd name="T53" fmla="*/ 0 h 78"/>
                <a:gd name="T54" fmla="*/ 179061 w 102"/>
                <a:gd name="T55" fmla="*/ 10752 h 78"/>
                <a:gd name="T56" fmla="*/ 147424 w 102"/>
                <a:gd name="T57" fmla="*/ 38283 h 78"/>
                <a:gd name="T58" fmla="*/ 144072 w 102"/>
                <a:gd name="T59" fmla="*/ 49605 h 78"/>
                <a:gd name="T60" fmla="*/ 126263 w 102"/>
                <a:gd name="T61" fmla="*/ 63134 h 78"/>
                <a:gd name="T62" fmla="*/ 133100 w 102"/>
                <a:gd name="T63" fmla="*/ 68687 h 78"/>
                <a:gd name="T64" fmla="*/ 133100 w 102"/>
                <a:gd name="T65" fmla="*/ 74358 h 78"/>
                <a:gd name="T66" fmla="*/ 137235 w 102"/>
                <a:gd name="T67" fmla="*/ 87887 h 78"/>
                <a:gd name="T68" fmla="*/ 105623 w 102"/>
                <a:gd name="T69" fmla="*/ 107067 h 78"/>
                <a:gd name="T70" fmla="*/ 66473 w 102"/>
                <a:gd name="T71" fmla="*/ 107067 h 78"/>
                <a:gd name="T72" fmla="*/ 31509 w 102"/>
                <a:gd name="T73" fmla="*/ 115515 h 78"/>
                <a:gd name="T74" fmla="*/ 21320 w 102"/>
                <a:gd name="T75" fmla="*/ 126150 h 78"/>
                <a:gd name="T76" fmla="*/ 31509 w 102"/>
                <a:gd name="T77" fmla="*/ 142573 h 78"/>
                <a:gd name="T78" fmla="*/ 6837 w 102"/>
                <a:gd name="T79" fmla="*/ 164550 h 78"/>
                <a:gd name="T80" fmla="*/ 196896 w 102"/>
                <a:gd name="T81" fmla="*/ 151021 h 78"/>
                <a:gd name="T82" fmla="*/ 200254 w 102"/>
                <a:gd name="T83" fmla="*/ 156550 h 78"/>
                <a:gd name="T84" fmla="*/ 207219 w 102"/>
                <a:gd name="T85" fmla="*/ 159449 h 78"/>
                <a:gd name="T86" fmla="*/ 217408 w 102"/>
                <a:gd name="T87" fmla="*/ 172978 h 78"/>
                <a:gd name="T88" fmla="*/ 231891 w 102"/>
                <a:gd name="T89" fmla="*/ 17575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16"/>
            <p:cNvSpPr>
              <a:spLocks/>
            </p:cNvSpPr>
            <p:nvPr/>
          </p:nvSpPr>
          <p:spPr bwMode="auto">
            <a:xfrm>
              <a:off x="4721" y="1428"/>
              <a:ext cx="118" cy="205"/>
            </a:xfrm>
            <a:custGeom>
              <a:avLst/>
              <a:gdLst>
                <a:gd name="T0" fmla="*/ 0 w 23"/>
                <a:gd name="T1" fmla="*/ 13603 h 42"/>
                <a:gd name="T2" fmla="*/ 3499 w 23"/>
                <a:gd name="T3" fmla="*/ 19299 h 42"/>
                <a:gd name="T4" fmla="*/ 0 w 23"/>
                <a:gd name="T5" fmla="*/ 22086 h 42"/>
                <a:gd name="T6" fmla="*/ 3499 w 23"/>
                <a:gd name="T7" fmla="*/ 22086 h 42"/>
                <a:gd name="T8" fmla="*/ 3499 w 23"/>
                <a:gd name="T9" fmla="*/ 24990 h 42"/>
                <a:gd name="T10" fmla="*/ 10399 w 23"/>
                <a:gd name="T11" fmla="*/ 38594 h 42"/>
                <a:gd name="T12" fmla="*/ 14581 w 23"/>
                <a:gd name="T13" fmla="*/ 47101 h 42"/>
                <a:gd name="T14" fmla="*/ 10399 w 23"/>
                <a:gd name="T15" fmla="*/ 52792 h 42"/>
                <a:gd name="T16" fmla="*/ 10399 w 23"/>
                <a:gd name="T17" fmla="*/ 58488 h 42"/>
                <a:gd name="T18" fmla="*/ 17951 w 23"/>
                <a:gd name="T19" fmla="*/ 72092 h 42"/>
                <a:gd name="T20" fmla="*/ 17951 w 23"/>
                <a:gd name="T21" fmla="*/ 77783 h 42"/>
                <a:gd name="T22" fmla="*/ 17951 w 23"/>
                <a:gd name="T23" fmla="*/ 80570 h 42"/>
                <a:gd name="T24" fmla="*/ 21476 w 23"/>
                <a:gd name="T25" fmla="*/ 80570 h 42"/>
                <a:gd name="T26" fmla="*/ 17951 w 23"/>
                <a:gd name="T27" fmla="*/ 77783 h 42"/>
                <a:gd name="T28" fmla="*/ 21476 w 23"/>
                <a:gd name="T29" fmla="*/ 77783 h 42"/>
                <a:gd name="T30" fmla="*/ 24980 w 23"/>
                <a:gd name="T31" fmla="*/ 82908 h 42"/>
                <a:gd name="T32" fmla="*/ 28346 w 23"/>
                <a:gd name="T33" fmla="*/ 94198 h 42"/>
                <a:gd name="T34" fmla="*/ 28346 w 23"/>
                <a:gd name="T35" fmla="*/ 102681 h 42"/>
                <a:gd name="T36" fmla="*/ 31875 w 23"/>
                <a:gd name="T37" fmla="*/ 107801 h 42"/>
                <a:gd name="T38" fmla="*/ 35374 w 23"/>
                <a:gd name="T39" fmla="*/ 116401 h 42"/>
                <a:gd name="T40" fmla="*/ 71303 w 23"/>
                <a:gd name="T41" fmla="*/ 110710 h 42"/>
                <a:gd name="T42" fmla="*/ 67250 w 23"/>
                <a:gd name="T43" fmla="*/ 107801 h 42"/>
                <a:gd name="T44" fmla="*/ 63751 w 23"/>
                <a:gd name="T45" fmla="*/ 104989 h 42"/>
                <a:gd name="T46" fmla="*/ 63751 w 23"/>
                <a:gd name="T47" fmla="*/ 102681 h 42"/>
                <a:gd name="T48" fmla="*/ 67250 w 23"/>
                <a:gd name="T49" fmla="*/ 99894 h 42"/>
                <a:gd name="T50" fmla="*/ 63751 w 23"/>
                <a:gd name="T51" fmla="*/ 94198 h 42"/>
                <a:gd name="T52" fmla="*/ 63751 w 23"/>
                <a:gd name="T53" fmla="*/ 74879 h 42"/>
                <a:gd name="T54" fmla="*/ 63751 w 23"/>
                <a:gd name="T55" fmla="*/ 69183 h 42"/>
                <a:gd name="T56" fmla="*/ 67250 w 23"/>
                <a:gd name="T57" fmla="*/ 58488 h 42"/>
                <a:gd name="T58" fmla="*/ 67250 w 23"/>
                <a:gd name="T59" fmla="*/ 52792 h 42"/>
                <a:gd name="T60" fmla="*/ 67250 w 23"/>
                <a:gd name="T61" fmla="*/ 47101 h 42"/>
                <a:gd name="T62" fmla="*/ 67250 w 23"/>
                <a:gd name="T63" fmla="*/ 41405 h 42"/>
                <a:gd name="T64" fmla="*/ 67250 w 23"/>
                <a:gd name="T65" fmla="*/ 38594 h 42"/>
                <a:gd name="T66" fmla="*/ 67250 w 23"/>
                <a:gd name="T67" fmla="*/ 35690 h 42"/>
                <a:gd name="T68" fmla="*/ 78331 w 23"/>
                <a:gd name="T69" fmla="*/ 30711 h 42"/>
                <a:gd name="T70" fmla="*/ 81702 w 23"/>
                <a:gd name="T71" fmla="*/ 19299 h 42"/>
                <a:gd name="T72" fmla="*/ 78331 w 23"/>
                <a:gd name="T73" fmla="*/ 13603 h 42"/>
                <a:gd name="T74" fmla="*/ 78331 w 23"/>
                <a:gd name="T75" fmla="*/ 8483 h 42"/>
                <a:gd name="T76" fmla="*/ 78331 w 23"/>
                <a:gd name="T77" fmla="*/ 8483 h 42"/>
                <a:gd name="T78" fmla="*/ 78331 w 23"/>
                <a:gd name="T79" fmla="*/ 5696 h 42"/>
                <a:gd name="T80" fmla="*/ 74807 w 23"/>
                <a:gd name="T81" fmla="*/ 0 h 42"/>
                <a:gd name="T82" fmla="*/ 0 w 23"/>
                <a:gd name="T83" fmla="*/ 13603 h 42"/>
                <a:gd name="T84" fmla="*/ 0 w 23"/>
                <a:gd name="T85" fmla="*/ 13603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17"/>
            <p:cNvSpPr>
              <a:spLocks/>
            </p:cNvSpPr>
            <p:nvPr/>
          </p:nvSpPr>
          <p:spPr bwMode="auto">
            <a:xfrm>
              <a:off x="2096" y="1760"/>
              <a:ext cx="390" cy="458"/>
            </a:xfrm>
            <a:custGeom>
              <a:avLst/>
              <a:gdLst>
                <a:gd name="T0" fmla="*/ 235129 w 76"/>
                <a:gd name="T1" fmla="*/ 258171 h 94"/>
                <a:gd name="T2" fmla="*/ 270388 w 76"/>
                <a:gd name="T3" fmla="*/ 74376 h 94"/>
                <a:gd name="T4" fmla="*/ 181617 w 76"/>
                <a:gd name="T5" fmla="*/ 63146 h 94"/>
                <a:gd name="T6" fmla="*/ 188652 w 76"/>
                <a:gd name="T7" fmla="*/ 16308 h 94"/>
                <a:gd name="T8" fmla="*/ 56878 w 76"/>
                <a:gd name="T9" fmla="*/ 0 h 94"/>
                <a:gd name="T10" fmla="*/ 0 w 76"/>
                <a:gd name="T11" fmla="*/ 230535 h 94"/>
                <a:gd name="T12" fmla="*/ 0 w 76"/>
                <a:gd name="T13" fmla="*/ 230535 h 94"/>
                <a:gd name="T14" fmla="*/ 235129 w 76"/>
                <a:gd name="T15" fmla="*/ 258171 h 94"/>
                <a:gd name="T16" fmla="*/ 235129 w 76"/>
                <a:gd name="T17" fmla="*/ 25817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1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3476 w 90"/>
                <a:gd name="T1" fmla="*/ 110446 h 66"/>
                <a:gd name="T2" fmla="*/ 0 w 90"/>
                <a:gd name="T3" fmla="*/ 110446 h 66"/>
                <a:gd name="T4" fmla="*/ 3476 w 90"/>
                <a:gd name="T5" fmla="*/ 102542 h 66"/>
                <a:gd name="T6" fmla="*/ 3476 w 90"/>
                <a:gd name="T7" fmla="*/ 96854 h 66"/>
                <a:gd name="T8" fmla="*/ 3476 w 90"/>
                <a:gd name="T9" fmla="*/ 96854 h 66"/>
                <a:gd name="T10" fmla="*/ 6818 w 90"/>
                <a:gd name="T11" fmla="*/ 99757 h 66"/>
                <a:gd name="T12" fmla="*/ 3476 w 90"/>
                <a:gd name="T13" fmla="*/ 102542 h 66"/>
                <a:gd name="T14" fmla="*/ 10294 w 90"/>
                <a:gd name="T15" fmla="*/ 99757 h 66"/>
                <a:gd name="T16" fmla="*/ 10294 w 90"/>
                <a:gd name="T17" fmla="*/ 96854 h 66"/>
                <a:gd name="T18" fmla="*/ 10294 w 90"/>
                <a:gd name="T19" fmla="*/ 91165 h 66"/>
                <a:gd name="T20" fmla="*/ 6818 w 90"/>
                <a:gd name="T21" fmla="*/ 82691 h 66"/>
                <a:gd name="T22" fmla="*/ 10294 w 90"/>
                <a:gd name="T23" fmla="*/ 82691 h 66"/>
                <a:gd name="T24" fmla="*/ 17766 w 90"/>
                <a:gd name="T25" fmla="*/ 79905 h 66"/>
                <a:gd name="T26" fmla="*/ 13611 w 90"/>
                <a:gd name="T27" fmla="*/ 77573 h 66"/>
                <a:gd name="T28" fmla="*/ 10294 w 90"/>
                <a:gd name="T29" fmla="*/ 79905 h 66"/>
                <a:gd name="T30" fmla="*/ 10294 w 90"/>
                <a:gd name="T31" fmla="*/ 69098 h 66"/>
                <a:gd name="T32" fmla="*/ 10294 w 90"/>
                <a:gd name="T33" fmla="*/ 60624 h 66"/>
                <a:gd name="T34" fmla="*/ 10294 w 90"/>
                <a:gd name="T35" fmla="*/ 47032 h 66"/>
                <a:gd name="T36" fmla="*/ 6818 w 90"/>
                <a:gd name="T37" fmla="*/ 30536 h 66"/>
                <a:gd name="T38" fmla="*/ 6818 w 90"/>
                <a:gd name="T39" fmla="*/ 16378 h 66"/>
                <a:gd name="T40" fmla="*/ 38190 w 90"/>
                <a:gd name="T41" fmla="*/ 24970 h 66"/>
                <a:gd name="T42" fmla="*/ 66225 w 90"/>
                <a:gd name="T43" fmla="*/ 35654 h 66"/>
                <a:gd name="T44" fmla="*/ 80510 w 90"/>
                <a:gd name="T45" fmla="*/ 38562 h 66"/>
                <a:gd name="T46" fmla="*/ 83986 w 90"/>
                <a:gd name="T47" fmla="*/ 41343 h 66"/>
                <a:gd name="T48" fmla="*/ 83986 w 90"/>
                <a:gd name="T49" fmla="*/ 55506 h 66"/>
                <a:gd name="T50" fmla="*/ 76386 w 90"/>
                <a:gd name="T51" fmla="*/ 63410 h 66"/>
                <a:gd name="T52" fmla="*/ 76386 w 90"/>
                <a:gd name="T53" fmla="*/ 69098 h 66"/>
                <a:gd name="T54" fmla="*/ 76386 w 90"/>
                <a:gd name="T55" fmla="*/ 74787 h 66"/>
                <a:gd name="T56" fmla="*/ 80510 w 90"/>
                <a:gd name="T57" fmla="*/ 77573 h 66"/>
                <a:gd name="T58" fmla="*/ 87328 w 90"/>
                <a:gd name="T59" fmla="*/ 66312 h 66"/>
                <a:gd name="T60" fmla="*/ 94121 w 90"/>
                <a:gd name="T61" fmla="*/ 57838 h 66"/>
                <a:gd name="T62" fmla="*/ 100939 w 90"/>
                <a:gd name="T63" fmla="*/ 49817 h 66"/>
                <a:gd name="T64" fmla="*/ 90804 w 90"/>
                <a:gd name="T65" fmla="*/ 27755 h 66"/>
                <a:gd name="T66" fmla="*/ 94121 w 90"/>
                <a:gd name="T67" fmla="*/ 24970 h 66"/>
                <a:gd name="T68" fmla="*/ 100939 w 90"/>
                <a:gd name="T69" fmla="*/ 19281 h 66"/>
                <a:gd name="T70" fmla="*/ 94121 w 90"/>
                <a:gd name="T71" fmla="*/ 13592 h 66"/>
                <a:gd name="T72" fmla="*/ 94121 w 90"/>
                <a:gd name="T73" fmla="*/ 0 h 66"/>
                <a:gd name="T74" fmla="*/ 216302 w 90"/>
                <a:gd name="T75" fmla="*/ 24970 h 66"/>
                <a:gd name="T76" fmla="*/ 313899 w 90"/>
                <a:gd name="T77" fmla="*/ 44251 h 66"/>
                <a:gd name="T78" fmla="*/ 279051 w 90"/>
                <a:gd name="T79" fmla="*/ 163166 h 66"/>
                <a:gd name="T80" fmla="*/ 279051 w 90"/>
                <a:gd name="T81" fmla="*/ 165952 h 66"/>
                <a:gd name="T82" fmla="*/ 279051 w 90"/>
                <a:gd name="T83" fmla="*/ 168855 h 66"/>
                <a:gd name="T84" fmla="*/ 282527 w 90"/>
                <a:gd name="T85" fmla="*/ 173948 h 66"/>
                <a:gd name="T86" fmla="*/ 279051 w 90"/>
                <a:gd name="T87" fmla="*/ 176758 h 66"/>
                <a:gd name="T88" fmla="*/ 279051 w 90"/>
                <a:gd name="T89" fmla="*/ 182447 h 66"/>
                <a:gd name="T90" fmla="*/ 191748 w 90"/>
                <a:gd name="T91" fmla="*/ 168855 h 66"/>
                <a:gd name="T92" fmla="*/ 181582 w 90"/>
                <a:gd name="T93" fmla="*/ 168855 h 66"/>
                <a:gd name="T94" fmla="*/ 174636 w 90"/>
                <a:gd name="T95" fmla="*/ 165952 h 66"/>
                <a:gd name="T96" fmla="*/ 163821 w 90"/>
                <a:gd name="T97" fmla="*/ 168855 h 66"/>
                <a:gd name="T98" fmla="*/ 153553 w 90"/>
                <a:gd name="T99" fmla="*/ 165952 h 66"/>
                <a:gd name="T100" fmla="*/ 143259 w 90"/>
                <a:gd name="T101" fmla="*/ 168855 h 66"/>
                <a:gd name="T102" fmla="*/ 128974 w 90"/>
                <a:gd name="T103" fmla="*/ 165952 h 66"/>
                <a:gd name="T104" fmla="*/ 104415 w 90"/>
                <a:gd name="T105" fmla="*/ 165952 h 66"/>
                <a:gd name="T106" fmla="*/ 83986 w 90"/>
                <a:gd name="T107" fmla="*/ 160380 h 66"/>
                <a:gd name="T108" fmla="*/ 66225 w 90"/>
                <a:gd name="T109" fmla="*/ 160380 h 66"/>
                <a:gd name="T110" fmla="*/ 41666 w 90"/>
                <a:gd name="T111" fmla="*/ 154692 h 66"/>
                <a:gd name="T112" fmla="*/ 38190 w 90"/>
                <a:gd name="T113" fmla="*/ 138197 h 66"/>
                <a:gd name="T114" fmla="*/ 38190 w 90"/>
                <a:gd name="T115" fmla="*/ 129722 h 66"/>
                <a:gd name="T116" fmla="*/ 24554 w 90"/>
                <a:gd name="T117" fmla="*/ 121823 h 66"/>
                <a:gd name="T118" fmla="*/ 21109 w 90"/>
                <a:gd name="T119" fmla="*/ 119038 h 66"/>
                <a:gd name="T120" fmla="*/ 10294 w 90"/>
                <a:gd name="T121" fmla="*/ 116135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19"/>
            <p:cNvSpPr>
              <a:spLocks/>
            </p:cNvSpPr>
            <p:nvPr/>
          </p:nvSpPr>
          <p:spPr bwMode="auto">
            <a:xfrm>
              <a:off x="1537" y="1282"/>
              <a:ext cx="555" cy="439"/>
            </a:xfrm>
            <a:custGeom>
              <a:avLst/>
              <a:gdLst>
                <a:gd name="T0" fmla="*/ 0 w 108"/>
                <a:gd name="T1" fmla="*/ 185107 h 90"/>
                <a:gd name="T2" fmla="*/ 0 w 108"/>
                <a:gd name="T3" fmla="*/ 170951 h 90"/>
                <a:gd name="T4" fmla="*/ 3541 w 108"/>
                <a:gd name="T5" fmla="*/ 157367 h 90"/>
                <a:gd name="T6" fmla="*/ 6917 w 108"/>
                <a:gd name="T7" fmla="*/ 141021 h 90"/>
                <a:gd name="T8" fmla="*/ 10458 w 108"/>
                <a:gd name="T9" fmla="*/ 135310 h 90"/>
                <a:gd name="T10" fmla="*/ 18197 w 108"/>
                <a:gd name="T11" fmla="*/ 129622 h 90"/>
                <a:gd name="T12" fmla="*/ 18197 w 108"/>
                <a:gd name="T13" fmla="*/ 124530 h 90"/>
                <a:gd name="T14" fmla="*/ 35546 w 108"/>
                <a:gd name="T15" fmla="*/ 101907 h 90"/>
                <a:gd name="T16" fmla="*/ 57119 w 108"/>
                <a:gd name="T17" fmla="*/ 63362 h 90"/>
                <a:gd name="T18" fmla="*/ 71780 w 108"/>
                <a:gd name="T19" fmla="*/ 35618 h 90"/>
                <a:gd name="T20" fmla="*/ 85773 w 108"/>
                <a:gd name="T21" fmla="*/ 8468 h 90"/>
                <a:gd name="T22" fmla="*/ 85773 w 108"/>
                <a:gd name="T23" fmla="*/ 0 h 90"/>
                <a:gd name="T24" fmla="*/ 96894 w 108"/>
                <a:gd name="T25" fmla="*/ 0 h 90"/>
                <a:gd name="T26" fmla="*/ 107351 w 108"/>
                <a:gd name="T27" fmla="*/ 2785 h 90"/>
                <a:gd name="T28" fmla="*/ 110861 w 108"/>
                <a:gd name="T29" fmla="*/ 5687 h 90"/>
                <a:gd name="T30" fmla="*/ 125517 w 108"/>
                <a:gd name="T31" fmla="*/ 13585 h 90"/>
                <a:gd name="T32" fmla="*/ 125517 w 108"/>
                <a:gd name="T33" fmla="*/ 22057 h 90"/>
                <a:gd name="T34" fmla="*/ 129058 w 108"/>
                <a:gd name="T35" fmla="*/ 38520 h 90"/>
                <a:gd name="T36" fmla="*/ 154172 w 108"/>
                <a:gd name="T37" fmla="*/ 44110 h 90"/>
                <a:gd name="T38" fmla="*/ 172209 w 108"/>
                <a:gd name="T39" fmla="*/ 44110 h 90"/>
                <a:gd name="T40" fmla="*/ 193916 w 108"/>
                <a:gd name="T41" fmla="*/ 49797 h 90"/>
                <a:gd name="T42" fmla="*/ 218213 w 108"/>
                <a:gd name="T43" fmla="*/ 49797 h 90"/>
                <a:gd name="T44" fmla="*/ 232869 w 108"/>
                <a:gd name="T45" fmla="*/ 52700 h 90"/>
                <a:gd name="T46" fmla="*/ 243326 w 108"/>
                <a:gd name="T47" fmla="*/ 49797 h 90"/>
                <a:gd name="T48" fmla="*/ 254601 w 108"/>
                <a:gd name="T49" fmla="*/ 52700 h 90"/>
                <a:gd name="T50" fmla="*/ 265033 w 108"/>
                <a:gd name="T51" fmla="*/ 49797 h 90"/>
                <a:gd name="T52" fmla="*/ 272639 w 108"/>
                <a:gd name="T53" fmla="*/ 52700 h 90"/>
                <a:gd name="T54" fmla="*/ 283096 w 108"/>
                <a:gd name="T55" fmla="*/ 52700 h 90"/>
                <a:gd name="T56" fmla="*/ 372379 w 108"/>
                <a:gd name="T57" fmla="*/ 66265 h 90"/>
                <a:gd name="T58" fmla="*/ 376583 w 108"/>
                <a:gd name="T59" fmla="*/ 74732 h 90"/>
                <a:gd name="T60" fmla="*/ 387041 w 108"/>
                <a:gd name="T61" fmla="*/ 77518 h 90"/>
                <a:gd name="T62" fmla="*/ 365462 w 108"/>
                <a:gd name="T63" fmla="*/ 110374 h 90"/>
                <a:gd name="T64" fmla="*/ 361922 w 108"/>
                <a:gd name="T65" fmla="*/ 116062 h 90"/>
                <a:gd name="T66" fmla="*/ 351495 w 108"/>
                <a:gd name="T67" fmla="*/ 121749 h 90"/>
                <a:gd name="T68" fmla="*/ 336839 w 108"/>
                <a:gd name="T69" fmla="*/ 141021 h 90"/>
                <a:gd name="T70" fmla="*/ 347266 w 108"/>
                <a:gd name="T71" fmla="*/ 146587 h 90"/>
                <a:gd name="T72" fmla="*/ 347266 w 108"/>
                <a:gd name="T73" fmla="*/ 151679 h 90"/>
                <a:gd name="T74" fmla="*/ 343756 w 108"/>
                <a:gd name="T75" fmla="*/ 154582 h 90"/>
                <a:gd name="T76" fmla="*/ 340349 w 108"/>
                <a:gd name="T77" fmla="*/ 165835 h 90"/>
                <a:gd name="T78" fmla="*/ 186203 w 108"/>
                <a:gd name="T79" fmla="*/ 223627 h 90"/>
                <a:gd name="T80" fmla="*/ 3541 w 108"/>
                <a:gd name="T81" fmla="*/ 18789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20"/>
            <p:cNvSpPr>
              <a:spLocks/>
            </p:cNvSpPr>
            <p:nvPr/>
          </p:nvSpPr>
          <p:spPr bwMode="auto">
            <a:xfrm>
              <a:off x="1989" y="1155"/>
              <a:ext cx="415" cy="634"/>
            </a:xfrm>
            <a:custGeom>
              <a:avLst/>
              <a:gdLst>
                <a:gd name="T0" fmla="*/ 24751 w 81"/>
                <a:gd name="T1" fmla="*/ 236989 h 130"/>
                <a:gd name="T2" fmla="*/ 28246 w 81"/>
                <a:gd name="T3" fmla="*/ 226309 h 130"/>
                <a:gd name="T4" fmla="*/ 31735 w 81"/>
                <a:gd name="T5" fmla="*/ 223407 h 130"/>
                <a:gd name="T6" fmla="*/ 31735 w 81"/>
                <a:gd name="T7" fmla="*/ 217842 h 130"/>
                <a:gd name="T8" fmla="*/ 21396 w 81"/>
                <a:gd name="T9" fmla="*/ 212726 h 130"/>
                <a:gd name="T10" fmla="*/ 35096 w 81"/>
                <a:gd name="T11" fmla="*/ 192892 h 130"/>
                <a:gd name="T12" fmla="*/ 46121 w 81"/>
                <a:gd name="T13" fmla="*/ 187801 h 130"/>
                <a:gd name="T14" fmla="*/ 49636 w 81"/>
                <a:gd name="T15" fmla="*/ 182119 h 130"/>
                <a:gd name="T16" fmla="*/ 70350 w 81"/>
                <a:gd name="T17" fmla="*/ 148819 h 130"/>
                <a:gd name="T18" fmla="*/ 59980 w 81"/>
                <a:gd name="T19" fmla="*/ 145918 h 130"/>
                <a:gd name="T20" fmla="*/ 56491 w 81"/>
                <a:gd name="T21" fmla="*/ 138046 h 130"/>
                <a:gd name="T22" fmla="*/ 56491 w 81"/>
                <a:gd name="T23" fmla="*/ 129575 h 130"/>
                <a:gd name="T24" fmla="*/ 56491 w 81"/>
                <a:gd name="T25" fmla="*/ 123893 h 130"/>
                <a:gd name="T26" fmla="*/ 56491 w 81"/>
                <a:gd name="T27" fmla="*/ 118777 h 130"/>
                <a:gd name="T28" fmla="*/ 91587 w 81"/>
                <a:gd name="T29" fmla="*/ 0 h 130"/>
                <a:gd name="T30" fmla="*/ 119833 w 81"/>
                <a:gd name="T31" fmla="*/ 52661 h 130"/>
                <a:gd name="T32" fmla="*/ 126811 w 81"/>
                <a:gd name="T33" fmla="*/ 71803 h 130"/>
                <a:gd name="T34" fmla="*/ 123322 w 81"/>
                <a:gd name="T35" fmla="*/ 79796 h 130"/>
                <a:gd name="T36" fmla="*/ 130853 w 81"/>
                <a:gd name="T37" fmla="*/ 85361 h 130"/>
                <a:gd name="T38" fmla="*/ 148206 w 81"/>
                <a:gd name="T39" fmla="*/ 107531 h 130"/>
                <a:gd name="T40" fmla="*/ 151567 w 81"/>
                <a:gd name="T41" fmla="*/ 118777 h 130"/>
                <a:gd name="T42" fmla="*/ 159232 w 81"/>
                <a:gd name="T43" fmla="*/ 123893 h 130"/>
                <a:gd name="T44" fmla="*/ 172958 w 81"/>
                <a:gd name="T45" fmla="*/ 126673 h 130"/>
                <a:gd name="T46" fmla="*/ 162593 w 81"/>
                <a:gd name="T47" fmla="*/ 143728 h 130"/>
                <a:gd name="T48" fmla="*/ 159232 w 81"/>
                <a:gd name="T49" fmla="*/ 154384 h 130"/>
                <a:gd name="T50" fmla="*/ 159232 w 81"/>
                <a:gd name="T51" fmla="*/ 157286 h 130"/>
                <a:gd name="T52" fmla="*/ 151567 w 81"/>
                <a:gd name="T53" fmla="*/ 165752 h 130"/>
                <a:gd name="T54" fmla="*/ 151567 w 81"/>
                <a:gd name="T55" fmla="*/ 170868 h 130"/>
                <a:gd name="T56" fmla="*/ 162593 w 81"/>
                <a:gd name="T57" fmla="*/ 179334 h 130"/>
                <a:gd name="T58" fmla="*/ 176452 w 81"/>
                <a:gd name="T59" fmla="*/ 167966 h 130"/>
                <a:gd name="T60" fmla="*/ 179813 w 81"/>
                <a:gd name="T61" fmla="*/ 173648 h 130"/>
                <a:gd name="T62" fmla="*/ 183302 w 81"/>
                <a:gd name="T63" fmla="*/ 176549 h 130"/>
                <a:gd name="T64" fmla="*/ 183302 w 81"/>
                <a:gd name="T65" fmla="*/ 190702 h 130"/>
                <a:gd name="T66" fmla="*/ 190839 w 81"/>
                <a:gd name="T67" fmla="*/ 204260 h 130"/>
                <a:gd name="T68" fmla="*/ 187478 w 81"/>
                <a:gd name="T69" fmla="*/ 209825 h 130"/>
                <a:gd name="T70" fmla="*/ 197689 w 81"/>
                <a:gd name="T71" fmla="*/ 214941 h 130"/>
                <a:gd name="T72" fmla="*/ 201203 w 81"/>
                <a:gd name="T73" fmla="*/ 223407 h 130"/>
                <a:gd name="T74" fmla="*/ 201203 w 81"/>
                <a:gd name="T75" fmla="*/ 231995 h 130"/>
                <a:gd name="T76" fmla="*/ 208058 w 81"/>
                <a:gd name="T77" fmla="*/ 239867 h 130"/>
                <a:gd name="T78" fmla="*/ 215723 w 81"/>
                <a:gd name="T79" fmla="*/ 231995 h 130"/>
                <a:gd name="T80" fmla="*/ 229449 w 81"/>
                <a:gd name="T81" fmla="*/ 236989 h 130"/>
                <a:gd name="T82" fmla="*/ 236299 w 81"/>
                <a:gd name="T83" fmla="*/ 231995 h 130"/>
                <a:gd name="T84" fmla="*/ 250819 w 81"/>
                <a:gd name="T85" fmla="*/ 234775 h 130"/>
                <a:gd name="T86" fmla="*/ 257694 w 81"/>
                <a:gd name="T87" fmla="*/ 236989 h 130"/>
                <a:gd name="T88" fmla="*/ 268039 w 81"/>
                <a:gd name="T89" fmla="*/ 231995 h 130"/>
                <a:gd name="T90" fmla="*/ 279059 w 81"/>
                <a:gd name="T91" fmla="*/ 234775 h 130"/>
                <a:gd name="T92" fmla="*/ 285914 w 81"/>
                <a:gd name="T93" fmla="*/ 242671 h 130"/>
                <a:gd name="T94" fmla="*/ 261184 w 81"/>
                <a:gd name="T95" fmla="*/ 358644 h 130"/>
                <a:gd name="T96" fmla="*/ 0 w 81"/>
                <a:gd name="T97" fmla="*/ 32013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21"/>
            <p:cNvSpPr>
              <a:spLocks/>
            </p:cNvSpPr>
            <p:nvPr/>
          </p:nvSpPr>
          <p:spPr bwMode="auto">
            <a:xfrm>
              <a:off x="2164" y="1170"/>
              <a:ext cx="706" cy="424"/>
            </a:xfrm>
            <a:custGeom>
              <a:avLst/>
              <a:gdLst>
                <a:gd name="T0" fmla="*/ 168581 w 138"/>
                <a:gd name="T1" fmla="*/ 211605 h 87"/>
                <a:gd name="T2" fmla="*/ 157586 w 138"/>
                <a:gd name="T3" fmla="*/ 230700 h 87"/>
                <a:gd name="T4" fmla="*/ 150782 w 138"/>
                <a:gd name="T5" fmla="*/ 220061 h 87"/>
                <a:gd name="T6" fmla="*/ 147303 w 138"/>
                <a:gd name="T7" fmla="*/ 228492 h 87"/>
                <a:gd name="T8" fmla="*/ 132825 w 138"/>
                <a:gd name="T9" fmla="*/ 228492 h 87"/>
                <a:gd name="T10" fmla="*/ 115815 w 138"/>
                <a:gd name="T11" fmla="*/ 225617 h 87"/>
                <a:gd name="T12" fmla="*/ 112336 w 138"/>
                <a:gd name="T13" fmla="*/ 225617 h 87"/>
                <a:gd name="T14" fmla="*/ 101367 w 138"/>
                <a:gd name="T15" fmla="*/ 225617 h 87"/>
                <a:gd name="T16" fmla="*/ 91054 w 138"/>
                <a:gd name="T17" fmla="*/ 225617 h 87"/>
                <a:gd name="T18" fmla="*/ 84224 w 138"/>
                <a:gd name="T19" fmla="*/ 228492 h 87"/>
                <a:gd name="T20" fmla="*/ 80873 w 138"/>
                <a:gd name="T21" fmla="*/ 220061 h 87"/>
                <a:gd name="T22" fmla="*/ 80873 w 138"/>
                <a:gd name="T23" fmla="*/ 211605 h 87"/>
                <a:gd name="T24" fmla="*/ 69909 w 138"/>
                <a:gd name="T25" fmla="*/ 206498 h 87"/>
                <a:gd name="T26" fmla="*/ 69909 w 138"/>
                <a:gd name="T27" fmla="*/ 198066 h 87"/>
                <a:gd name="T28" fmla="*/ 63074 w 138"/>
                <a:gd name="T29" fmla="*/ 189611 h 87"/>
                <a:gd name="T30" fmla="*/ 63074 w 138"/>
                <a:gd name="T31" fmla="*/ 173172 h 87"/>
                <a:gd name="T32" fmla="*/ 59596 w 138"/>
                <a:gd name="T33" fmla="*/ 164717 h 87"/>
                <a:gd name="T34" fmla="*/ 56245 w 138"/>
                <a:gd name="T35" fmla="*/ 162509 h 87"/>
                <a:gd name="T36" fmla="*/ 52766 w 138"/>
                <a:gd name="T37" fmla="*/ 162509 h 87"/>
                <a:gd name="T38" fmla="*/ 38293 w 138"/>
                <a:gd name="T39" fmla="*/ 170394 h 87"/>
                <a:gd name="T40" fmla="*/ 31458 w 138"/>
                <a:gd name="T41" fmla="*/ 159634 h 87"/>
                <a:gd name="T42" fmla="*/ 31458 w 138"/>
                <a:gd name="T43" fmla="*/ 153956 h 87"/>
                <a:gd name="T44" fmla="*/ 38293 w 138"/>
                <a:gd name="T45" fmla="*/ 145500 h 87"/>
                <a:gd name="T46" fmla="*/ 38293 w 138"/>
                <a:gd name="T47" fmla="*/ 137639 h 87"/>
                <a:gd name="T48" fmla="*/ 41772 w 138"/>
                <a:gd name="T49" fmla="*/ 131966 h 87"/>
                <a:gd name="T50" fmla="*/ 49282 w 138"/>
                <a:gd name="T51" fmla="*/ 115645 h 87"/>
                <a:gd name="T52" fmla="*/ 38293 w 138"/>
                <a:gd name="T53" fmla="*/ 109972 h 87"/>
                <a:gd name="T54" fmla="*/ 28112 w 138"/>
                <a:gd name="T55" fmla="*/ 104411 h 87"/>
                <a:gd name="T56" fmla="*/ 21277 w 138"/>
                <a:gd name="T57" fmla="*/ 85195 h 87"/>
                <a:gd name="T58" fmla="*/ 6830 w 138"/>
                <a:gd name="T59" fmla="*/ 74439 h 87"/>
                <a:gd name="T60" fmla="*/ 6830 w 138"/>
                <a:gd name="T61" fmla="*/ 68878 h 87"/>
                <a:gd name="T62" fmla="*/ 6830 w 138"/>
                <a:gd name="T63" fmla="*/ 54750 h 87"/>
                <a:gd name="T64" fmla="*/ 10314 w 138"/>
                <a:gd name="T65" fmla="*/ 0 h 87"/>
                <a:gd name="T66" fmla="*/ 171931 w 138"/>
                <a:gd name="T67" fmla="*/ 21994 h 87"/>
                <a:gd name="T68" fmla="*/ 483646 w 138"/>
                <a:gd name="T69" fmla="*/ 52444 h 87"/>
                <a:gd name="T70" fmla="*/ 462343 w 138"/>
                <a:gd name="T71" fmla="*/ 239155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22"/>
            <p:cNvSpPr>
              <a:spLocks/>
            </p:cNvSpPr>
            <p:nvPr/>
          </p:nvSpPr>
          <p:spPr bwMode="auto">
            <a:xfrm>
              <a:off x="1738" y="1677"/>
              <a:ext cx="440" cy="649"/>
            </a:xfrm>
            <a:custGeom>
              <a:avLst/>
              <a:gdLst>
                <a:gd name="T0" fmla="*/ 45939 w 86"/>
                <a:gd name="T1" fmla="*/ 0 h 133"/>
                <a:gd name="T2" fmla="*/ 0 w 86"/>
                <a:gd name="T3" fmla="*/ 141179 h 133"/>
                <a:gd name="T4" fmla="*/ 196608 w 86"/>
                <a:gd name="T5" fmla="*/ 367983 h 133"/>
                <a:gd name="T6" fmla="*/ 196608 w 86"/>
                <a:gd name="T7" fmla="*/ 365197 h 133"/>
                <a:gd name="T8" fmla="*/ 196608 w 86"/>
                <a:gd name="T9" fmla="*/ 362293 h 133"/>
                <a:gd name="T10" fmla="*/ 200093 w 86"/>
                <a:gd name="T11" fmla="*/ 351480 h 133"/>
                <a:gd name="T12" fmla="*/ 200093 w 86"/>
                <a:gd name="T13" fmla="*/ 348694 h 133"/>
                <a:gd name="T14" fmla="*/ 200093 w 86"/>
                <a:gd name="T15" fmla="*/ 326623 h 133"/>
                <a:gd name="T16" fmla="*/ 200093 w 86"/>
                <a:gd name="T17" fmla="*/ 318147 h 133"/>
                <a:gd name="T18" fmla="*/ 200093 w 86"/>
                <a:gd name="T19" fmla="*/ 315238 h 133"/>
                <a:gd name="T20" fmla="*/ 210407 w 86"/>
                <a:gd name="T21" fmla="*/ 315238 h 133"/>
                <a:gd name="T22" fmla="*/ 217237 w 86"/>
                <a:gd name="T23" fmla="*/ 315238 h 133"/>
                <a:gd name="T24" fmla="*/ 220588 w 86"/>
                <a:gd name="T25" fmla="*/ 318147 h 133"/>
                <a:gd name="T26" fmla="*/ 220588 w 86"/>
                <a:gd name="T27" fmla="*/ 320933 h 133"/>
                <a:gd name="T28" fmla="*/ 224067 w 86"/>
                <a:gd name="T29" fmla="*/ 323714 h 133"/>
                <a:gd name="T30" fmla="*/ 231558 w 86"/>
                <a:gd name="T31" fmla="*/ 323714 h 133"/>
                <a:gd name="T32" fmla="*/ 238388 w 86"/>
                <a:gd name="T33" fmla="*/ 304430 h 133"/>
                <a:gd name="T34" fmla="*/ 245351 w 86"/>
                <a:gd name="T35" fmla="*/ 279573 h 133"/>
                <a:gd name="T36" fmla="*/ 301472 w 86"/>
                <a:gd name="T37" fmla="*/ 47050 h 133"/>
                <a:gd name="T38" fmla="*/ 171953 w 86"/>
                <a:gd name="T39" fmla="*/ 24979 h 133"/>
                <a:gd name="T40" fmla="*/ 45939 w 86"/>
                <a:gd name="T41" fmla="*/ 0 h 133"/>
                <a:gd name="T42" fmla="*/ 4593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23"/>
            <p:cNvSpPr>
              <a:spLocks/>
            </p:cNvSpPr>
            <p:nvPr/>
          </p:nvSpPr>
          <p:spPr bwMode="auto">
            <a:xfrm>
              <a:off x="1968" y="2170"/>
              <a:ext cx="467" cy="517"/>
            </a:xfrm>
            <a:custGeom>
              <a:avLst/>
              <a:gdLst>
                <a:gd name="T0" fmla="*/ 277475 w 91"/>
                <a:gd name="T1" fmla="*/ 292622 h 106"/>
                <a:gd name="T2" fmla="*/ 323959 w 91"/>
                <a:gd name="T3" fmla="*/ 27738 h 106"/>
                <a:gd name="T4" fmla="*/ 88807 w 91"/>
                <a:gd name="T5" fmla="*/ 0 h 106"/>
                <a:gd name="T6" fmla="*/ 88807 w 91"/>
                <a:gd name="T7" fmla="*/ 0 h 106"/>
                <a:gd name="T8" fmla="*/ 81905 w 91"/>
                <a:gd name="T9" fmla="*/ 24953 h 106"/>
                <a:gd name="T10" fmla="*/ 74874 w 91"/>
                <a:gd name="T11" fmla="*/ 44082 h 106"/>
                <a:gd name="T12" fmla="*/ 67972 w 91"/>
                <a:gd name="T13" fmla="*/ 44082 h 106"/>
                <a:gd name="T14" fmla="*/ 63784 w 91"/>
                <a:gd name="T15" fmla="*/ 41297 h 106"/>
                <a:gd name="T16" fmla="*/ 63784 w 91"/>
                <a:gd name="T17" fmla="*/ 38512 h 106"/>
                <a:gd name="T18" fmla="*/ 60284 w 91"/>
                <a:gd name="T19" fmla="*/ 35610 h 106"/>
                <a:gd name="T20" fmla="*/ 53382 w 91"/>
                <a:gd name="T21" fmla="*/ 35610 h 106"/>
                <a:gd name="T22" fmla="*/ 42979 w 91"/>
                <a:gd name="T23" fmla="*/ 35610 h 106"/>
                <a:gd name="T24" fmla="*/ 42979 w 91"/>
                <a:gd name="T25" fmla="*/ 38512 h 106"/>
                <a:gd name="T26" fmla="*/ 42979 w 91"/>
                <a:gd name="T27" fmla="*/ 46984 h 106"/>
                <a:gd name="T28" fmla="*/ 42979 w 91"/>
                <a:gd name="T29" fmla="*/ 69034 h 106"/>
                <a:gd name="T30" fmla="*/ 42979 w 91"/>
                <a:gd name="T31" fmla="*/ 71819 h 106"/>
                <a:gd name="T32" fmla="*/ 38792 w 91"/>
                <a:gd name="T33" fmla="*/ 82618 h 106"/>
                <a:gd name="T34" fmla="*/ 38792 w 91"/>
                <a:gd name="T35" fmla="*/ 85403 h 106"/>
                <a:gd name="T36" fmla="*/ 38792 w 91"/>
                <a:gd name="T37" fmla="*/ 88305 h 106"/>
                <a:gd name="T38" fmla="*/ 38792 w 91"/>
                <a:gd name="T39" fmla="*/ 93987 h 106"/>
                <a:gd name="T40" fmla="*/ 38792 w 91"/>
                <a:gd name="T41" fmla="*/ 96772 h 106"/>
                <a:gd name="T42" fmla="*/ 38792 w 91"/>
                <a:gd name="T43" fmla="*/ 99557 h 106"/>
                <a:gd name="T44" fmla="*/ 42979 w 91"/>
                <a:gd name="T45" fmla="*/ 104649 h 106"/>
                <a:gd name="T46" fmla="*/ 42979 w 91"/>
                <a:gd name="T47" fmla="*/ 107551 h 106"/>
                <a:gd name="T48" fmla="*/ 42979 w 91"/>
                <a:gd name="T49" fmla="*/ 113116 h 106"/>
                <a:gd name="T50" fmla="*/ 46484 w 91"/>
                <a:gd name="T51" fmla="*/ 118803 h 106"/>
                <a:gd name="T52" fmla="*/ 46484 w 91"/>
                <a:gd name="T53" fmla="*/ 118803 h 106"/>
                <a:gd name="T54" fmla="*/ 49882 w 91"/>
                <a:gd name="T55" fmla="*/ 121705 h 106"/>
                <a:gd name="T56" fmla="*/ 53382 w 91"/>
                <a:gd name="T57" fmla="*/ 126816 h 106"/>
                <a:gd name="T58" fmla="*/ 49882 w 91"/>
                <a:gd name="T59" fmla="*/ 126816 h 106"/>
                <a:gd name="T60" fmla="*/ 49882 w 91"/>
                <a:gd name="T61" fmla="*/ 126816 h 106"/>
                <a:gd name="T62" fmla="*/ 42979 w 91"/>
                <a:gd name="T63" fmla="*/ 129601 h 106"/>
                <a:gd name="T64" fmla="*/ 35420 w 91"/>
                <a:gd name="T65" fmla="*/ 132386 h 106"/>
                <a:gd name="T66" fmla="*/ 31895 w 91"/>
                <a:gd name="T67" fmla="*/ 138068 h 106"/>
                <a:gd name="T68" fmla="*/ 24992 w 91"/>
                <a:gd name="T69" fmla="*/ 151652 h 106"/>
                <a:gd name="T70" fmla="*/ 17987 w 91"/>
                <a:gd name="T71" fmla="*/ 160124 h 106"/>
                <a:gd name="T72" fmla="*/ 10402 w 91"/>
                <a:gd name="T73" fmla="*/ 160124 h 106"/>
                <a:gd name="T74" fmla="*/ 10402 w 91"/>
                <a:gd name="T75" fmla="*/ 163026 h 106"/>
                <a:gd name="T76" fmla="*/ 14590 w 91"/>
                <a:gd name="T77" fmla="*/ 165806 h 106"/>
                <a:gd name="T78" fmla="*/ 10402 w 91"/>
                <a:gd name="T79" fmla="*/ 168591 h 106"/>
                <a:gd name="T80" fmla="*/ 10402 w 91"/>
                <a:gd name="T81" fmla="*/ 173683 h 106"/>
                <a:gd name="T82" fmla="*/ 10402 w 91"/>
                <a:gd name="T83" fmla="*/ 176585 h 106"/>
                <a:gd name="T84" fmla="*/ 17987 w 91"/>
                <a:gd name="T85" fmla="*/ 182267 h 106"/>
                <a:gd name="T86" fmla="*/ 21492 w 91"/>
                <a:gd name="T87" fmla="*/ 185052 h 106"/>
                <a:gd name="T88" fmla="*/ 17987 w 91"/>
                <a:gd name="T89" fmla="*/ 185052 h 106"/>
                <a:gd name="T90" fmla="*/ 17987 w 91"/>
                <a:gd name="T91" fmla="*/ 190739 h 106"/>
                <a:gd name="T92" fmla="*/ 14590 w 91"/>
                <a:gd name="T93" fmla="*/ 192948 h 106"/>
                <a:gd name="T94" fmla="*/ 10402 w 91"/>
                <a:gd name="T95" fmla="*/ 192948 h 106"/>
                <a:gd name="T96" fmla="*/ 3505 w 91"/>
                <a:gd name="T97" fmla="*/ 190739 h 106"/>
                <a:gd name="T98" fmla="*/ 0 w 91"/>
                <a:gd name="T99" fmla="*/ 201420 h 106"/>
                <a:gd name="T100" fmla="*/ 174083 w 91"/>
                <a:gd name="T101" fmla="*/ 281253 h 106"/>
                <a:gd name="T102" fmla="*/ 277475 w 91"/>
                <a:gd name="T103" fmla="*/ 292622 h 106"/>
                <a:gd name="T104" fmla="*/ 277475 w 91"/>
                <a:gd name="T105" fmla="*/ 292622 h 106"/>
                <a:gd name="T106" fmla="*/ 277475 w 91"/>
                <a:gd name="T107" fmla="*/ 292622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24"/>
            <p:cNvSpPr>
              <a:spLocks/>
            </p:cNvSpPr>
            <p:nvPr/>
          </p:nvSpPr>
          <p:spPr bwMode="auto">
            <a:xfrm>
              <a:off x="3265" y="1248"/>
              <a:ext cx="456" cy="487"/>
            </a:xfrm>
            <a:custGeom>
              <a:avLst/>
              <a:gdLst>
                <a:gd name="T0" fmla="*/ 28246 w 89"/>
                <a:gd name="T1" fmla="*/ 188951 h 100"/>
                <a:gd name="T2" fmla="*/ 13731 w 89"/>
                <a:gd name="T3" fmla="*/ 175456 h 100"/>
                <a:gd name="T4" fmla="*/ 24757 w 89"/>
                <a:gd name="T5" fmla="*/ 164241 h 100"/>
                <a:gd name="T6" fmla="*/ 24757 w 89"/>
                <a:gd name="T7" fmla="*/ 153614 h 100"/>
                <a:gd name="T8" fmla="*/ 17876 w 89"/>
                <a:gd name="T9" fmla="*/ 128782 h 100"/>
                <a:gd name="T10" fmla="*/ 17876 w 89"/>
                <a:gd name="T11" fmla="*/ 117586 h 100"/>
                <a:gd name="T12" fmla="*/ 13731 w 89"/>
                <a:gd name="T13" fmla="*/ 90553 h 100"/>
                <a:gd name="T14" fmla="*/ 6850 w 89"/>
                <a:gd name="T15" fmla="*/ 71389 h 100"/>
                <a:gd name="T16" fmla="*/ 0 w 89"/>
                <a:gd name="T17" fmla="*/ 43898 h 100"/>
                <a:gd name="T18" fmla="*/ 3489 w 89"/>
                <a:gd name="T19" fmla="*/ 32566 h 100"/>
                <a:gd name="T20" fmla="*/ 0 w 89"/>
                <a:gd name="T21" fmla="*/ 19163 h 100"/>
                <a:gd name="T22" fmla="*/ 81378 w 89"/>
                <a:gd name="T23" fmla="*/ 8445 h 100"/>
                <a:gd name="T24" fmla="*/ 88228 w 89"/>
                <a:gd name="T25" fmla="*/ 2776 h 100"/>
                <a:gd name="T26" fmla="*/ 98598 w 89"/>
                <a:gd name="T27" fmla="*/ 13519 h 100"/>
                <a:gd name="T28" fmla="*/ 98598 w 89"/>
                <a:gd name="T29" fmla="*/ 27608 h 100"/>
                <a:gd name="T30" fmla="*/ 112986 w 89"/>
                <a:gd name="T31" fmla="*/ 32566 h 100"/>
                <a:gd name="T32" fmla="*/ 119969 w 89"/>
                <a:gd name="T33" fmla="*/ 35458 h 100"/>
                <a:gd name="T34" fmla="*/ 134356 w 89"/>
                <a:gd name="T35" fmla="*/ 35458 h 100"/>
                <a:gd name="T36" fmla="*/ 137871 w 89"/>
                <a:gd name="T37" fmla="*/ 38229 h 100"/>
                <a:gd name="T38" fmla="*/ 151576 w 89"/>
                <a:gd name="T39" fmla="*/ 35458 h 100"/>
                <a:gd name="T40" fmla="*/ 179823 w 89"/>
                <a:gd name="T41" fmla="*/ 38229 h 100"/>
                <a:gd name="T42" fmla="*/ 183312 w 89"/>
                <a:gd name="T43" fmla="*/ 41127 h 100"/>
                <a:gd name="T44" fmla="*/ 187488 w 89"/>
                <a:gd name="T45" fmla="*/ 41127 h 100"/>
                <a:gd name="T46" fmla="*/ 190849 w 89"/>
                <a:gd name="T47" fmla="*/ 49543 h 100"/>
                <a:gd name="T48" fmla="*/ 201214 w 89"/>
                <a:gd name="T49" fmla="*/ 46650 h 100"/>
                <a:gd name="T50" fmla="*/ 208069 w 89"/>
                <a:gd name="T51" fmla="*/ 46650 h 100"/>
                <a:gd name="T52" fmla="*/ 219095 w 89"/>
                <a:gd name="T53" fmla="*/ 52318 h 100"/>
                <a:gd name="T54" fmla="*/ 226104 w 89"/>
                <a:gd name="T55" fmla="*/ 57393 h 100"/>
                <a:gd name="T56" fmla="*/ 239805 w 89"/>
                <a:gd name="T57" fmla="*/ 57393 h 100"/>
                <a:gd name="T58" fmla="*/ 257707 w 89"/>
                <a:gd name="T59" fmla="*/ 49543 h 100"/>
                <a:gd name="T60" fmla="*/ 285953 w 89"/>
                <a:gd name="T61" fmla="*/ 54525 h 100"/>
                <a:gd name="T62" fmla="*/ 292936 w 89"/>
                <a:gd name="T63" fmla="*/ 54525 h 100"/>
                <a:gd name="T64" fmla="*/ 303962 w 89"/>
                <a:gd name="T65" fmla="*/ 57393 h 100"/>
                <a:gd name="T66" fmla="*/ 307323 w 89"/>
                <a:gd name="T67" fmla="*/ 60169 h 100"/>
                <a:gd name="T68" fmla="*/ 285953 w 89"/>
                <a:gd name="T69" fmla="*/ 68613 h 100"/>
                <a:gd name="T70" fmla="*/ 275588 w 89"/>
                <a:gd name="T71" fmla="*/ 76464 h 100"/>
                <a:gd name="T72" fmla="*/ 257707 w 89"/>
                <a:gd name="T73" fmla="*/ 82133 h 100"/>
                <a:gd name="T74" fmla="*/ 208069 w 89"/>
                <a:gd name="T75" fmla="*/ 120362 h 100"/>
                <a:gd name="T76" fmla="*/ 201214 w 89"/>
                <a:gd name="T77" fmla="*/ 126006 h 100"/>
                <a:gd name="T78" fmla="*/ 201214 w 89"/>
                <a:gd name="T79" fmla="*/ 153614 h 100"/>
                <a:gd name="T80" fmla="*/ 183312 w 89"/>
                <a:gd name="T81" fmla="*/ 161465 h 100"/>
                <a:gd name="T82" fmla="*/ 183312 w 89"/>
                <a:gd name="T83" fmla="*/ 167017 h 100"/>
                <a:gd name="T84" fmla="*/ 183312 w 89"/>
                <a:gd name="T85" fmla="*/ 178330 h 100"/>
                <a:gd name="T86" fmla="*/ 187488 w 89"/>
                <a:gd name="T87" fmla="*/ 188951 h 100"/>
                <a:gd name="T88" fmla="*/ 183312 w 89"/>
                <a:gd name="T89" fmla="*/ 200289 h 100"/>
                <a:gd name="T90" fmla="*/ 187488 w 89"/>
                <a:gd name="T91" fmla="*/ 216559 h 100"/>
                <a:gd name="T92" fmla="*/ 194364 w 89"/>
                <a:gd name="T93" fmla="*/ 219335 h 100"/>
                <a:gd name="T94" fmla="*/ 204708 w 89"/>
                <a:gd name="T95" fmla="*/ 221658 h 100"/>
                <a:gd name="T96" fmla="*/ 208069 w 89"/>
                <a:gd name="T97" fmla="*/ 227186 h 100"/>
                <a:gd name="T98" fmla="*/ 226104 w 89"/>
                <a:gd name="T99" fmla="*/ 238523 h 100"/>
                <a:gd name="T100" fmla="*/ 254351 w 89"/>
                <a:gd name="T101" fmla="*/ 252018 h 100"/>
                <a:gd name="T102" fmla="*/ 254351 w 89"/>
                <a:gd name="T103" fmla="*/ 260457 h 100"/>
                <a:gd name="T104" fmla="*/ 28246 w 89"/>
                <a:gd name="T105" fmla="*/ 273976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25"/>
            <p:cNvSpPr>
              <a:spLocks/>
            </p:cNvSpPr>
            <p:nvPr/>
          </p:nvSpPr>
          <p:spPr bwMode="auto">
            <a:xfrm>
              <a:off x="3634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4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2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72282 w 61"/>
                <a:gd name="T1" fmla="*/ 0 h 60"/>
                <a:gd name="T2" fmla="*/ 72282 w 61"/>
                <a:gd name="T3" fmla="*/ 8487 h 60"/>
                <a:gd name="T4" fmla="*/ 75834 w 61"/>
                <a:gd name="T5" fmla="*/ 13615 h 60"/>
                <a:gd name="T6" fmla="*/ 68735 w 61"/>
                <a:gd name="T7" fmla="*/ 35868 h 60"/>
                <a:gd name="T8" fmla="*/ 68735 w 61"/>
                <a:gd name="T9" fmla="*/ 41445 h 60"/>
                <a:gd name="T10" fmla="*/ 65343 w 61"/>
                <a:gd name="T11" fmla="*/ 52867 h 60"/>
                <a:gd name="T12" fmla="*/ 54003 w 61"/>
                <a:gd name="T13" fmla="*/ 60905 h 60"/>
                <a:gd name="T14" fmla="*/ 47059 w 61"/>
                <a:gd name="T15" fmla="*/ 63693 h 60"/>
                <a:gd name="T16" fmla="*/ 39955 w 61"/>
                <a:gd name="T17" fmla="*/ 66487 h 60"/>
                <a:gd name="T18" fmla="*/ 35878 w 61"/>
                <a:gd name="T19" fmla="*/ 72210 h 60"/>
                <a:gd name="T20" fmla="*/ 32327 w 61"/>
                <a:gd name="T21" fmla="*/ 83608 h 60"/>
                <a:gd name="T22" fmla="*/ 21836 w 61"/>
                <a:gd name="T23" fmla="*/ 83608 h 60"/>
                <a:gd name="T24" fmla="*/ 14732 w 61"/>
                <a:gd name="T25" fmla="*/ 94434 h 60"/>
                <a:gd name="T26" fmla="*/ 14732 w 61"/>
                <a:gd name="T27" fmla="*/ 105739 h 60"/>
                <a:gd name="T28" fmla="*/ 6970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91 w 61"/>
                <a:gd name="T35" fmla="*/ 141602 h 60"/>
                <a:gd name="T36" fmla="*/ 21836 w 61"/>
                <a:gd name="T37" fmla="*/ 150119 h 60"/>
                <a:gd name="T38" fmla="*/ 28775 w 61"/>
                <a:gd name="T39" fmla="*/ 150119 h 60"/>
                <a:gd name="T40" fmla="*/ 28775 w 61"/>
                <a:gd name="T41" fmla="*/ 153024 h 60"/>
                <a:gd name="T42" fmla="*/ 35878 w 61"/>
                <a:gd name="T43" fmla="*/ 153024 h 60"/>
                <a:gd name="T44" fmla="*/ 35878 w 61"/>
                <a:gd name="T45" fmla="*/ 158152 h 60"/>
                <a:gd name="T46" fmla="*/ 54003 w 61"/>
                <a:gd name="T47" fmla="*/ 166644 h 60"/>
                <a:gd name="T48" fmla="*/ 65343 w 61"/>
                <a:gd name="T49" fmla="*/ 163733 h 60"/>
                <a:gd name="T50" fmla="*/ 68735 w 61"/>
                <a:gd name="T51" fmla="*/ 158152 h 60"/>
                <a:gd name="T52" fmla="*/ 75834 w 61"/>
                <a:gd name="T53" fmla="*/ 163733 h 60"/>
                <a:gd name="T54" fmla="*/ 90566 w 61"/>
                <a:gd name="T55" fmla="*/ 158152 h 60"/>
                <a:gd name="T56" fmla="*/ 94118 w 61"/>
                <a:gd name="T57" fmla="*/ 153024 h 60"/>
                <a:gd name="T58" fmla="*/ 108160 w 61"/>
                <a:gd name="T59" fmla="*/ 147301 h 60"/>
                <a:gd name="T60" fmla="*/ 119346 w 61"/>
                <a:gd name="T61" fmla="*/ 141602 h 60"/>
                <a:gd name="T62" fmla="*/ 119346 w 61"/>
                <a:gd name="T63" fmla="*/ 133115 h 60"/>
                <a:gd name="T64" fmla="*/ 137625 w 61"/>
                <a:gd name="T65" fmla="*/ 88735 h 60"/>
                <a:gd name="T66" fmla="*/ 144569 w 61"/>
                <a:gd name="T67" fmla="*/ 91523 h 60"/>
                <a:gd name="T68" fmla="*/ 148120 w 61"/>
                <a:gd name="T69" fmla="*/ 97247 h 60"/>
                <a:gd name="T70" fmla="*/ 158637 w 61"/>
                <a:gd name="T71" fmla="*/ 88735 h 60"/>
                <a:gd name="T72" fmla="*/ 166405 w 61"/>
                <a:gd name="T73" fmla="*/ 75120 h 60"/>
                <a:gd name="T74" fmla="*/ 176895 w 61"/>
                <a:gd name="T75" fmla="*/ 69397 h 60"/>
                <a:gd name="T76" fmla="*/ 184684 w 61"/>
                <a:gd name="T77" fmla="*/ 63693 h 60"/>
                <a:gd name="T78" fmla="*/ 188235 w 61"/>
                <a:gd name="T79" fmla="*/ 55777 h 60"/>
                <a:gd name="T80" fmla="*/ 188235 w 61"/>
                <a:gd name="T81" fmla="*/ 52867 h 60"/>
                <a:gd name="T82" fmla="*/ 188235 w 61"/>
                <a:gd name="T83" fmla="*/ 41445 h 60"/>
                <a:gd name="T84" fmla="*/ 213463 w 61"/>
                <a:gd name="T85" fmla="*/ 52867 h 60"/>
                <a:gd name="T86" fmla="*/ 217010 w 61"/>
                <a:gd name="T87" fmla="*/ 52867 h 60"/>
                <a:gd name="T88" fmla="*/ 213463 w 61"/>
                <a:gd name="T89" fmla="*/ 35868 h 60"/>
                <a:gd name="T90" fmla="*/ 209912 w 61"/>
                <a:gd name="T91" fmla="*/ 30741 h 60"/>
                <a:gd name="T92" fmla="*/ 202149 w 61"/>
                <a:gd name="T93" fmla="*/ 30741 h 60"/>
                <a:gd name="T94" fmla="*/ 184684 w 61"/>
                <a:gd name="T95" fmla="*/ 33529 h 60"/>
                <a:gd name="T96" fmla="*/ 176895 w 61"/>
                <a:gd name="T97" fmla="*/ 38656 h 60"/>
                <a:gd name="T98" fmla="*/ 166405 w 61"/>
                <a:gd name="T99" fmla="*/ 35868 h 60"/>
                <a:gd name="T100" fmla="*/ 162853 w 61"/>
                <a:gd name="T101" fmla="*/ 41445 h 60"/>
                <a:gd name="T102" fmla="*/ 151672 w 61"/>
                <a:gd name="T103" fmla="*/ 47168 h 60"/>
                <a:gd name="T104" fmla="*/ 141176 w 61"/>
                <a:gd name="T105" fmla="*/ 55777 h 60"/>
                <a:gd name="T106" fmla="*/ 129836 w 61"/>
                <a:gd name="T107" fmla="*/ 35868 h 60"/>
                <a:gd name="T108" fmla="*/ 75834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27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144030 w 77"/>
                <a:gd name="T1" fmla="*/ 2786 h 66"/>
                <a:gd name="T2" fmla="*/ 154213 w 77"/>
                <a:gd name="T3" fmla="*/ 27755 h 66"/>
                <a:gd name="T4" fmla="*/ 150861 w 77"/>
                <a:gd name="T5" fmla="*/ 35654 h 66"/>
                <a:gd name="T6" fmla="*/ 140545 w 77"/>
                <a:gd name="T7" fmla="*/ 60624 h 66"/>
                <a:gd name="T8" fmla="*/ 224150 w 77"/>
                <a:gd name="T9" fmla="*/ 91165 h 66"/>
                <a:gd name="T10" fmla="*/ 224150 w 77"/>
                <a:gd name="T11" fmla="*/ 110446 h 66"/>
                <a:gd name="T12" fmla="*/ 220799 w 77"/>
                <a:gd name="T13" fmla="*/ 124604 h 66"/>
                <a:gd name="T14" fmla="*/ 203647 w 77"/>
                <a:gd name="T15" fmla="*/ 121823 h 66"/>
                <a:gd name="T16" fmla="*/ 196816 w 77"/>
                <a:gd name="T17" fmla="*/ 135411 h 66"/>
                <a:gd name="T18" fmla="*/ 217314 w 77"/>
                <a:gd name="T19" fmla="*/ 132630 h 66"/>
                <a:gd name="T20" fmla="*/ 231769 w 77"/>
                <a:gd name="T21" fmla="*/ 129722 h 66"/>
                <a:gd name="T22" fmla="*/ 224150 w 77"/>
                <a:gd name="T23" fmla="*/ 135411 h 66"/>
                <a:gd name="T24" fmla="*/ 231769 w 77"/>
                <a:gd name="T25" fmla="*/ 141099 h 66"/>
                <a:gd name="T26" fmla="*/ 248788 w 77"/>
                <a:gd name="T27" fmla="*/ 129722 h 66"/>
                <a:gd name="T28" fmla="*/ 259784 w 77"/>
                <a:gd name="T29" fmla="*/ 132630 h 66"/>
                <a:gd name="T30" fmla="*/ 256433 w 77"/>
                <a:gd name="T31" fmla="*/ 141099 h 66"/>
                <a:gd name="T32" fmla="*/ 238600 w 77"/>
                <a:gd name="T33" fmla="*/ 154692 h 66"/>
                <a:gd name="T34" fmla="*/ 248788 w 77"/>
                <a:gd name="T35" fmla="*/ 165952 h 66"/>
                <a:gd name="T36" fmla="*/ 270100 w 77"/>
                <a:gd name="T37" fmla="*/ 179637 h 66"/>
                <a:gd name="T38" fmla="*/ 248788 w 77"/>
                <a:gd name="T39" fmla="*/ 173948 h 66"/>
                <a:gd name="T40" fmla="*/ 224150 w 77"/>
                <a:gd name="T41" fmla="*/ 163166 h 66"/>
                <a:gd name="T42" fmla="*/ 213835 w 77"/>
                <a:gd name="T43" fmla="*/ 171045 h 66"/>
                <a:gd name="T44" fmla="*/ 210483 w 77"/>
                <a:gd name="T45" fmla="*/ 179637 h 66"/>
                <a:gd name="T46" fmla="*/ 200167 w 77"/>
                <a:gd name="T47" fmla="*/ 173948 h 66"/>
                <a:gd name="T48" fmla="*/ 189166 w 77"/>
                <a:gd name="T49" fmla="*/ 173948 h 66"/>
                <a:gd name="T50" fmla="*/ 172019 w 77"/>
                <a:gd name="T51" fmla="*/ 176758 h 66"/>
                <a:gd name="T52" fmla="*/ 144030 w 77"/>
                <a:gd name="T53" fmla="*/ 163166 h 66"/>
                <a:gd name="T54" fmla="*/ 133034 w 77"/>
                <a:gd name="T55" fmla="*/ 157477 h 66"/>
                <a:gd name="T56" fmla="*/ 129549 w 77"/>
                <a:gd name="T57" fmla="*/ 154692 h 66"/>
                <a:gd name="T58" fmla="*/ 119234 w 77"/>
                <a:gd name="T59" fmla="*/ 151886 h 66"/>
                <a:gd name="T60" fmla="*/ 115882 w 77"/>
                <a:gd name="T61" fmla="*/ 148979 h 66"/>
                <a:gd name="T62" fmla="*/ 109051 w 77"/>
                <a:gd name="T63" fmla="*/ 160380 h 66"/>
                <a:gd name="T64" fmla="*/ 52786 w 77"/>
                <a:gd name="T65" fmla="*/ 154692 h 66"/>
                <a:gd name="T66" fmla="*/ 13667 w 77"/>
                <a:gd name="T67" fmla="*/ 151886 h 66"/>
                <a:gd name="T68" fmla="*/ 17832 w 77"/>
                <a:gd name="T69" fmla="*/ 146788 h 66"/>
                <a:gd name="T70" fmla="*/ 21312 w 77"/>
                <a:gd name="T71" fmla="*/ 126941 h 66"/>
                <a:gd name="T72" fmla="*/ 21312 w 77"/>
                <a:gd name="T73" fmla="*/ 116135 h 66"/>
                <a:gd name="T74" fmla="*/ 31469 w 77"/>
                <a:gd name="T75" fmla="*/ 102542 h 66"/>
                <a:gd name="T76" fmla="*/ 24663 w 77"/>
                <a:gd name="T77" fmla="*/ 82691 h 66"/>
                <a:gd name="T78" fmla="*/ 21312 w 77"/>
                <a:gd name="T79" fmla="*/ 77573 h 66"/>
                <a:gd name="T80" fmla="*/ 13667 w 77"/>
                <a:gd name="T81" fmla="*/ 69098 h 66"/>
                <a:gd name="T82" fmla="*/ 3485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28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29"/>
            <p:cNvSpPr>
              <a:spLocks/>
            </p:cNvSpPr>
            <p:nvPr/>
          </p:nvSpPr>
          <p:spPr bwMode="auto">
            <a:xfrm>
              <a:off x="4333" y="1721"/>
              <a:ext cx="403" cy="249"/>
            </a:xfrm>
            <a:custGeom>
              <a:avLst/>
              <a:gdLst>
                <a:gd name="T0" fmla="*/ 65709 w 79"/>
                <a:gd name="T1" fmla="*/ 135827 h 51"/>
                <a:gd name="T2" fmla="*/ 190226 w 79"/>
                <a:gd name="T3" fmla="*/ 116493 h 51"/>
                <a:gd name="T4" fmla="*/ 228195 w 79"/>
                <a:gd name="T5" fmla="*/ 110795 h 51"/>
                <a:gd name="T6" fmla="*/ 231654 w 79"/>
                <a:gd name="T7" fmla="*/ 110795 h 51"/>
                <a:gd name="T8" fmla="*/ 231654 w 79"/>
                <a:gd name="T9" fmla="*/ 108007 h 51"/>
                <a:gd name="T10" fmla="*/ 231654 w 79"/>
                <a:gd name="T11" fmla="*/ 105669 h 51"/>
                <a:gd name="T12" fmla="*/ 234959 w 79"/>
                <a:gd name="T13" fmla="*/ 102881 h 51"/>
                <a:gd name="T14" fmla="*/ 241729 w 79"/>
                <a:gd name="T15" fmla="*/ 102881 h 51"/>
                <a:gd name="T16" fmla="*/ 245187 w 79"/>
                <a:gd name="T17" fmla="*/ 102881 h 51"/>
                <a:gd name="T18" fmla="*/ 255283 w 79"/>
                <a:gd name="T19" fmla="*/ 97183 h 51"/>
                <a:gd name="T20" fmla="*/ 255283 w 79"/>
                <a:gd name="T21" fmla="*/ 91486 h 51"/>
                <a:gd name="T22" fmla="*/ 266164 w 79"/>
                <a:gd name="T23" fmla="*/ 85768 h 51"/>
                <a:gd name="T24" fmla="*/ 272928 w 79"/>
                <a:gd name="T25" fmla="*/ 82976 h 51"/>
                <a:gd name="T26" fmla="*/ 272928 w 79"/>
                <a:gd name="T27" fmla="*/ 80642 h 51"/>
                <a:gd name="T28" fmla="*/ 266164 w 79"/>
                <a:gd name="T29" fmla="*/ 77854 h 51"/>
                <a:gd name="T30" fmla="*/ 262700 w 79"/>
                <a:gd name="T31" fmla="*/ 74944 h 51"/>
                <a:gd name="T32" fmla="*/ 259394 w 79"/>
                <a:gd name="T33" fmla="*/ 74944 h 51"/>
                <a:gd name="T34" fmla="*/ 259394 w 79"/>
                <a:gd name="T35" fmla="*/ 72156 h 51"/>
                <a:gd name="T36" fmla="*/ 251952 w 79"/>
                <a:gd name="T37" fmla="*/ 72156 h 51"/>
                <a:gd name="T38" fmla="*/ 251952 w 79"/>
                <a:gd name="T39" fmla="*/ 66459 h 51"/>
                <a:gd name="T40" fmla="*/ 245187 w 79"/>
                <a:gd name="T41" fmla="*/ 66459 h 51"/>
                <a:gd name="T42" fmla="*/ 245187 w 79"/>
                <a:gd name="T43" fmla="*/ 63671 h 51"/>
                <a:gd name="T44" fmla="*/ 245187 w 79"/>
                <a:gd name="T45" fmla="*/ 55634 h 51"/>
                <a:gd name="T46" fmla="*/ 248518 w 79"/>
                <a:gd name="T47" fmla="*/ 55634 h 51"/>
                <a:gd name="T48" fmla="*/ 245187 w 79"/>
                <a:gd name="T49" fmla="*/ 50034 h 51"/>
                <a:gd name="T50" fmla="*/ 241729 w 79"/>
                <a:gd name="T51" fmla="*/ 47124 h 51"/>
                <a:gd name="T52" fmla="*/ 241729 w 79"/>
                <a:gd name="T53" fmla="*/ 47124 h 51"/>
                <a:gd name="T54" fmla="*/ 245187 w 79"/>
                <a:gd name="T55" fmla="*/ 44337 h 51"/>
                <a:gd name="T56" fmla="*/ 248518 w 79"/>
                <a:gd name="T57" fmla="*/ 41432 h 51"/>
                <a:gd name="T58" fmla="*/ 251952 w 79"/>
                <a:gd name="T59" fmla="*/ 33517 h 51"/>
                <a:gd name="T60" fmla="*/ 251952 w 79"/>
                <a:gd name="T61" fmla="*/ 30725 h 51"/>
                <a:gd name="T62" fmla="*/ 255283 w 79"/>
                <a:gd name="T63" fmla="*/ 27820 h 51"/>
                <a:gd name="T64" fmla="*/ 255283 w 79"/>
                <a:gd name="T65" fmla="*/ 25027 h 51"/>
                <a:gd name="T66" fmla="*/ 251952 w 79"/>
                <a:gd name="T67" fmla="*/ 25027 h 51"/>
                <a:gd name="T68" fmla="*/ 241729 w 79"/>
                <a:gd name="T69" fmla="*/ 22122 h 51"/>
                <a:gd name="T70" fmla="*/ 241729 w 79"/>
                <a:gd name="T71" fmla="*/ 22122 h 51"/>
                <a:gd name="T72" fmla="*/ 238423 w 79"/>
                <a:gd name="T73" fmla="*/ 19310 h 51"/>
                <a:gd name="T74" fmla="*/ 238423 w 79"/>
                <a:gd name="T75" fmla="*/ 16517 h 51"/>
                <a:gd name="T76" fmla="*/ 231654 w 79"/>
                <a:gd name="T77" fmla="*/ 8486 h 51"/>
                <a:gd name="T78" fmla="*/ 228195 w 79"/>
                <a:gd name="T79" fmla="*/ 8486 h 51"/>
                <a:gd name="T80" fmla="*/ 228195 w 79"/>
                <a:gd name="T81" fmla="*/ 5698 h 51"/>
                <a:gd name="T82" fmla="*/ 224889 w 79"/>
                <a:gd name="T83" fmla="*/ 5698 h 51"/>
                <a:gd name="T84" fmla="*/ 224889 w 79"/>
                <a:gd name="T85" fmla="*/ 5698 h 51"/>
                <a:gd name="T86" fmla="*/ 224889 w 79"/>
                <a:gd name="T87" fmla="*/ 2788 h 51"/>
                <a:gd name="T88" fmla="*/ 220752 w 79"/>
                <a:gd name="T89" fmla="*/ 0 h 51"/>
                <a:gd name="T90" fmla="*/ 31199 w 79"/>
                <a:gd name="T91" fmla="*/ 30725 h 51"/>
                <a:gd name="T92" fmla="*/ 27741 w 79"/>
                <a:gd name="T93" fmla="*/ 19310 h 51"/>
                <a:gd name="T94" fmla="*/ 17645 w 79"/>
                <a:gd name="T95" fmla="*/ 27820 h 51"/>
                <a:gd name="T96" fmla="*/ 17645 w 79"/>
                <a:gd name="T97" fmla="*/ 27820 h 51"/>
                <a:gd name="T98" fmla="*/ 13534 w 79"/>
                <a:gd name="T99" fmla="*/ 25027 h 51"/>
                <a:gd name="T100" fmla="*/ 13534 w 79"/>
                <a:gd name="T101" fmla="*/ 25027 h 51"/>
                <a:gd name="T102" fmla="*/ 10228 w 79"/>
                <a:gd name="T103" fmla="*/ 30725 h 51"/>
                <a:gd name="T104" fmla="*/ 3459 w 79"/>
                <a:gd name="T105" fmla="*/ 35851 h 51"/>
                <a:gd name="T106" fmla="*/ 0 w 79"/>
                <a:gd name="T107" fmla="*/ 38639 h 51"/>
                <a:gd name="T108" fmla="*/ 13534 w 79"/>
                <a:gd name="T109" fmla="*/ 99976 h 51"/>
                <a:gd name="T110" fmla="*/ 20976 w 79"/>
                <a:gd name="T111" fmla="*/ 141525 h 51"/>
                <a:gd name="T112" fmla="*/ 65709 w 79"/>
                <a:gd name="T113" fmla="*/ 135827 h 51"/>
                <a:gd name="T114" fmla="*/ 65709 w 79"/>
                <a:gd name="T115" fmla="*/ 13582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30"/>
            <p:cNvSpPr>
              <a:spLocks/>
            </p:cNvSpPr>
            <p:nvPr/>
          </p:nvSpPr>
          <p:spPr bwMode="auto">
            <a:xfrm>
              <a:off x="4198" y="1970"/>
              <a:ext cx="523" cy="287"/>
            </a:xfrm>
            <a:custGeom>
              <a:avLst/>
              <a:gdLst>
                <a:gd name="T0" fmla="*/ 109871 w 102"/>
                <a:gd name="T1" fmla="*/ 150091 h 59"/>
                <a:gd name="T2" fmla="*/ 91940 w 102"/>
                <a:gd name="T3" fmla="*/ 152290 h 59"/>
                <a:gd name="T4" fmla="*/ 78055 w 102"/>
                <a:gd name="T5" fmla="*/ 152290 h 59"/>
                <a:gd name="T6" fmla="*/ 17931 w 102"/>
                <a:gd name="T7" fmla="*/ 152290 h 59"/>
                <a:gd name="T8" fmla="*/ 31811 w 102"/>
                <a:gd name="T9" fmla="*/ 141690 h 59"/>
                <a:gd name="T10" fmla="*/ 35308 w 102"/>
                <a:gd name="T11" fmla="*/ 133290 h 59"/>
                <a:gd name="T12" fmla="*/ 66990 w 102"/>
                <a:gd name="T13" fmla="*/ 109225 h 59"/>
                <a:gd name="T14" fmla="*/ 74692 w 102"/>
                <a:gd name="T15" fmla="*/ 119825 h 59"/>
                <a:gd name="T16" fmla="*/ 95437 w 102"/>
                <a:gd name="T17" fmla="*/ 119825 h 59"/>
                <a:gd name="T18" fmla="*/ 102980 w 102"/>
                <a:gd name="T19" fmla="*/ 117057 h 59"/>
                <a:gd name="T20" fmla="*/ 120254 w 102"/>
                <a:gd name="T21" fmla="*/ 114173 h 59"/>
                <a:gd name="T22" fmla="*/ 127930 w 102"/>
                <a:gd name="T23" fmla="*/ 111424 h 59"/>
                <a:gd name="T24" fmla="*/ 148542 w 102"/>
                <a:gd name="T25" fmla="*/ 97964 h 59"/>
                <a:gd name="T26" fmla="*/ 156244 w 102"/>
                <a:gd name="T27" fmla="*/ 76191 h 59"/>
                <a:gd name="T28" fmla="*/ 173492 w 102"/>
                <a:gd name="T29" fmla="*/ 49267 h 59"/>
                <a:gd name="T30" fmla="*/ 184537 w 102"/>
                <a:gd name="T31" fmla="*/ 51563 h 59"/>
                <a:gd name="T32" fmla="*/ 194920 w 102"/>
                <a:gd name="T33" fmla="*/ 32465 h 59"/>
                <a:gd name="T34" fmla="*/ 209487 w 102"/>
                <a:gd name="T35" fmla="*/ 27401 h 59"/>
                <a:gd name="T36" fmla="*/ 216373 w 102"/>
                <a:gd name="T37" fmla="*/ 13465 h 59"/>
                <a:gd name="T38" fmla="*/ 216373 w 102"/>
                <a:gd name="T39" fmla="*/ 2768 h 59"/>
                <a:gd name="T40" fmla="*/ 241165 w 102"/>
                <a:gd name="T41" fmla="*/ 10600 h 59"/>
                <a:gd name="T42" fmla="*/ 248184 w 102"/>
                <a:gd name="T43" fmla="*/ 2768 h 59"/>
                <a:gd name="T44" fmla="*/ 258541 w 102"/>
                <a:gd name="T45" fmla="*/ 5633 h 59"/>
                <a:gd name="T46" fmla="*/ 269612 w 102"/>
                <a:gd name="T47" fmla="*/ 10600 h 59"/>
                <a:gd name="T48" fmla="*/ 283363 w 102"/>
                <a:gd name="T49" fmla="*/ 21866 h 59"/>
                <a:gd name="T50" fmla="*/ 272975 w 102"/>
                <a:gd name="T51" fmla="*/ 38098 h 59"/>
                <a:gd name="T52" fmla="*/ 286860 w 102"/>
                <a:gd name="T53" fmla="*/ 40866 h 59"/>
                <a:gd name="T54" fmla="*/ 297925 w 102"/>
                <a:gd name="T55" fmla="*/ 46499 h 59"/>
                <a:gd name="T56" fmla="*/ 308283 w 102"/>
                <a:gd name="T57" fmla="*/ 49267 h 59"/>
                <a:gd name="T58" fmla="*/ 329736 w 102"/>
                <a:gd name="T59" fmla="*/ 54331 h 59"/>
                <a:gd name="T60" fmla="*/ 329736 w 102"/>
                <a:gd name="T61" fmla="*/ 62731 h 59"/>
                <a:gd name="T62" fmla="*/ 326214 w 102"/>
                <a:gd name="T63" fmla="*/ 70563 h 59"/>
                <a:gd name="T64" fmla="*/ 336602 w 102"/>
                <a:gd name="T65" fmla="*/ 78964 h 59"/>
                <a:gd name="T66" fmla="*/ 329736 w 102"/>
                <a:gd name="T67" fmla="*/ 81732 h 59"/>
                <a:gd name="T68" fmla="*/ 333105 w 102"/>
                <a:gd name="T69" fmla="*/ 84592 h 59"/>
                <a:gd name="T70" fmla="*/ 326214 w 102"/>
                <a:gd name="T71" fmla="*/ 87360 h 59"/>
                <a:gd name="T72" fmla="*/ 333105 w 102"/>
                <a:gd name="T73" fmla="*/ 90133 h 59"/>
                <a:gd name="T74" fmla="*/ 333105 w 102"/>
                <a:gd name="T75" fmla="*/ 97964 h 59"/>
                <a:gd name="T76" fmla="*/ 326214 w 102"/>
                <a:gd name="T77" fmla="*/ 97964 h 59"/>
                <a:gd name="T78" fmla="*/ 340124 w 102"/>
                <a:gd name="T79" fmla="*/ 100825 h 59"/>
                <a:gd name="T80" fmla="*/ 354533 w 102"/>
                <a:gd name="T81" fmla="*/ 97964 h 59"/>
                <a:gd name="T82" fmla="*/ 358055 w 102"/>
                <a:gd name="T83" fmla="*/ 114173 h 59"/>
                <a:gd name="T84" fmla="*/ 358055 w 102"/>
                <a:gd name="T85" fmla="*/ 11705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170" name="Group 31"/>
            <p:cNvGrpSpPr>
              <a:grpSpLocks/>
            </p:cNvGrpSpPr>
            <p:nvPr/>
          </p:nvGrpSpPr>
          <p:grpSpPr bwMode="auto">
            <a:xfrm>
              <a:off x="728" y="1384"/>
              <a:ext cx="4024" cy="1940"/>
              <a:chOff x="728" y="1384"/>
              <a:chExt cx="4024" cy="1940"/>
            </a:xfrm>
          </p:grpSpPr>
          <p:sp>
            <p:nvSpPr>
              <p:cNvPr id="48188" name="Freeform 32"/>
              <p:cNvSpPr>
                <a:spLocks/>
              </p:cNvSpPr>
              <p:nvPr/>
            </p:nvSpPr>
            <p:spPr bwMode="auto">
              <a:xfrm>
                <a:off x="2808" y="1760"/>
                <a:ext cx="571" cy="268"/>
              </a:xfrm>
              <a:custGeom>
                <a:avLst/>
                <a:gdLst>
                  <a:gd name="T0" fmla="*/ 0 w 111"/>
                  <a:gd name="T1" fmla="*/ 93595 h 55"/>
                  <a:gd name="T2" fmla="*/ 10479 w 111"/>
                  <a:gd name="T3" fmla="*/ 0 h 55"/>
                  <a:gd name="T4" fmla="*/ 259039 w 111"/>
                  <a:gd name="T5" fmla="*/ 8454 h 55"/>
                  <a:gd name="T6" fmla="*/ 266816 w 111"/>
                  <a:gd name="T7" fmla="*/ 16314 h 55"/>
                  <a:gd name="T8" fmla="*/ 273751 w 111"/>
                  <a:gd name="T9" fmla="*/ 16314 h 55"/>
                  <a:gd name="T10" fmla="*/ 280819 w 111"/>
                  <a:gd name="T11" fmla="*/ 13532 h 55"/>
                  <a:gd name="T12" fmla="*/ 284363 w 111"/>
                  <a:gd name="T13" fmla="*/ 16314 h 55"/>
                  <a:gd name="T14" fmla="*/ 288437 w 111"/>
                  <a:gd name="T15" fmla="*/ 24763 h 55"/>
                  <a:gd name="T16" fmla="*/ 295531 w 111"/>
                  <a:gd name="T17" fmla="*/ 24763 h 55"/>
                  <a:gd name="T18" fmla="*/ 299075 w 111"/>
                  <a:gd name="T19" fmla="*/ 24763 h 55"/>
                  <a:gd name="T20" fmla="*/ 306010 w 111"/>
                  <a:gd name="T21" fmla="*/ 19208 h 55"/>
                  <a:gd name="T22" fmla="*/ 313762 w 111"/>
                  <a:gd name="T23" fmla="*/ 19208 h 55"/>
                  <a:gd name="T24" fmla="*/ 320722 w 111"/>
                  <a:gd name="T25" fmla="*/ 21986 h 55"/>
                  <a:gd name="T26" fmla="*/ 338953 w 111"/>
                  <a:gd name="T27" fmla="*/ 30440 h 55"/>
                  <a:gd name="T28" fmla="*/ 349431 w 111"/>
                  <a:gd name="T29" fmla="*/ 35522 h 55"/>
                  <a:gd name="T30" fmla="*/ 349431 w 111"/>
                  <a:gd name="T31" fmla="*/ 41194 h 55"/>
                  <a:gd name="T32" fmla="*/ 356366 w 111"/>
                  <a:gd name="T33" fmla="*/ 43971 h 55"/>
                  <a:gd name="T34" fmla="*/ 356366 w 111"/>
                  <a:gd name="T35" fmla="*/ 46749 h 55"/>
                  <a:gd name="T36" fmla="*/ 352981 w 111"/>
                  <a:gd name="T37" fmla="*/ 52401 h 55"/>
                  <a:gd name="T38" fmla="*/ 356366 w 111"/>
                  <a:gd name="T39" fmla="*/ 57508 h 55"/>
                  <a:gd name="T40" fmla="*/ 359915 w 111"/>
                  <a:gd name="T41" fmla="*/ 65938 h 55"/>
                  <a:gd name="T42" fmla="*/ 364149 w 111"/>
                  <a:gd name="T43" fmla="*/ 68715 h 55"/>
                  <a:gd name="T44" fmla="*/ 364149 w 111"/>
                  <a:gd name="T45" fmla="*/ 71610 h 55"/>
                  <a:gd name="T46" fmla="*/ 364149 w 111"/>
                  <a:gd name="T47" fmla="*/ 76716 h 55"/>
                  <a:gd name="T48" fmla="*/ 371078 w 111"/>
                  <a:gd name="T49" fmla="*/ 79494 h 55"/>
                  <a:gd name="T50" fmla="*/ 374627 w 111"/>
                  <a:gd name="T51" fmla="*/ 82271 h 55"/>
                  <a:gd name="T52" fmla="*/ 371078 w 111"/>
                  <a:gd name="T53" fmla="*/ 87924 h 55"/>
                  <a:gd name="T54" fmla="*/ 371078 w 111"/>
                  <a:gd name="T55" fmla="*/ 93595 h 55"/>
                  <a:gd name="T56" fmla="*/ 378146 w 111"/>
                  <a:gd name="T57" fmla="*/ 96373 h 55"/>
                  <a:gd name="T58" fmla="*/ 378146 w 111"/>
                  <a:gd name="T59" fmla="*/ 101455 h 55"/>
                  <a:gd name="T60" fmla="*/ 374627 w 111"/>
                  <a:gd name="T61" fmla="*/ 104233 h 55"/>
                  <a:gd name="T62" fmla="*/ 378146 w 111"/>
                  <a:gd name="T63" fmla="*/ 107132 h 55"/>
                  <a:gd name="T64" fmla="*/ 381690 w 111"/>
                  <a:gd name="T65" fmla="*/ 112804 h 55"/>
                  <a:gd name="T66" fmla="*/ 378146 w 111"/>
                  <a:gd name="T67" fmla="*/ 115581 h 55"/>
                  <a:gd name="T68" fmla="*/ 381690 w 111"/>
                  <a:gd name="T69" fmla="*/ 120663 h 55"/>
                  <a:gd name="T70" fmla="*/ 381690 w 111"/>
                  <a:gd name="T71" fmla="*/ 123441 h 55"/>
                  <a:gd name="T72" fmla="*/ 385106 w 111"/>
                  <a:gd name="T73" fmla="*/ 126218 h 55"/>
                  <a:gd name="T74" fmla="*/ 389314 w 111"/>
                  <a:gd name="T75" fmla="*/ 131895 h 55"/>
                  <a:gd name="T76" fmla="*/ 392858 w 111"/>
                  <a:gd name="T77" fmla="*/ 137572 h 55"/>
                  <a:gd name="T78" fmla="*/ 399793 w 111"/>
                  <a:gd name="T79" fmla="*/ 142649 h 55"/>
                  <a:gd name="T80" fmla="*/ 399793 w 111"/>
                  <a:gd name="T81" fmla="*/ 145427 h 55"/>
                  <a:gd name="T82" fmla="*/ 399793 w 111"/>
                  <a:gd name="T83" fmla="*/ 148326 h 55"/>
                  <a:gd name="T84" fmla="*/ 399793 w 111"/>
                  <a:gd name="T85" fmla="*/ 151103 h 55"/>
                  <a:gd name="T86" fmla="*/ 90393 w 111"/>
                  <a:gd name="T87" fmla="*/ 145427 h 55"/>
                  <a:gd name="T88" fmla="*/ 93783 w 111"/>
                  <a:gd name="T89" fmla="*/ 98678 h 55"/>
                  <a:gd name="T90" fmla="*/ 0 w 111"/>
                  <a:gd name="T91" fmla="*/ 93595 h 55"/>
                  <a:gd name="T92" fmla="*/ 0 w 111"/>
                  <a:gd name="T93" fmla="*/ 93595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9" name="Freeform 33"/>
              <p:cNvSpPr>
                <a:spLocks/>
              </p:cNvSpPr>
              <p:nvPr/>
            </p:nvSpPr>
            <p:spPr bwMode="auto">
              <a:xfrm>
                <a:off x="2849" y="2262"/>
                <a:ext cx="595" cy="293"/>
              </a:xfrm>
              <a:custGeom>
                <a:avLst/>
                <a:gdLst>
                  <a:gd name="T0" fmla="*/ 49806 w 116"/>
                  <a:gd name="T1" fmla="*/ 2788 h 60"/>
                  <a:gd name="T2" fmla="*/ 0 w 116"/>
                  <a:gd name="T3" fmla="*/ 25042 h 60"/>
                  <a:gd name="T4" fmla="*/ 141969 w 116"/>
                  <a:gd name="T5" fmla="*/ 122288 h 60"/>
                  <a:gd name="T6" fmla="*/ 148863 w 116"/>
                  <a:gd name="T7" fmla="*/ 125077 h 60"/>
                  <a:gd name="T8" fmla="*/ 159911 w 116"/>
                  <a:gd name="T9" fmla="*/ 133115 h 60"/>
                  <a:gd name="T10" fmla="*/ 170303 w 116"/>
                  <a:gd name="T11" fmla="*/ 130776 h 60"/>
                  <a:gd name="T12" fmla="*/ 177197 w 116"/>
                  <a:gd name="T13" fmla="*/ 133115 h 60"/>
                  <a:gd name="T14" fmla="*/ 181378 w 116"/>
                  <a:gd name="T15" fmla="*/ 138814 h 60"/>
                  <a:gd name="T16" fmla="*/ 195140 w 116"/>
                  <a:gd name="T17" fmla="*/ 141602 h 60"/>
                  <a:gd name="T18" fmla="*/ 202167 w 116"/>
                  <a:gd name="T19" fmla="*/ 144395 h 60"/>
                  <a:gd name="T20" fmla="*/ 209717 w 116"/>
                  <a:gd name="T21" fmla="*/ 141602 h 60"/>
                  <a:gd name="T22" fmla="*/ 216611 w 116"/>
                  <a:gd name="T23" fmla="*/ 147301 h 60"/>
                  <a:gd name="T24" fmla="*/ 230501 w 116"/>
                  <a:gd name="T25" fmla="*/ 147301 h 60"/>
                  <a:gd name="T26" fmla="*/ 238051 w 116"/>
                  <a:gd name="T27" fmla="*/ 153024 h 60"/>
                  <a:gd name="T28" fmla="*/ 241549 w 116"/>
                  <a:gd name="T29" fmla="*/ 158152 h 60"/>
                  <a:gd name="T30" fmla="*/ 251941 w 116"/>
                  <a:gd name="T31" fmla="*/ 155222 h 60"/>
                  <a:gd name="T32" fmla="*/ 266519 w 116"/>
                  <a:gd name="T33" fmla="*/ 160945 h 60"/>
                  <a:gd name="T34" fmla="*/ 273413 w 116"/>
                  <a:gd name="T35" fmla="*/ 158152 h 60"/>
                  <a:gd name="T36" fmla="*/ 280307 w 116"/>
                  <a:gd name="T37" fmla="*/ 158152 h 60"/>
                  <a:gd name="T38" fmla="*/ 280307 w 116"/>
                  <a:gd name="T39" fmla="*/ 166644 h 60"/>
                  <a:gd name="T40" fmla="*/ 283805 w 116"/>
                  <a:gd name="T41" fmla="*/ 160945 h 60"/>
                  <a:gd name="T42" fmla="*/ 291355 w 116"/>
                  <a:gd name="T43" fmla="*/ 155222 h 60"/>
                  <a:gd name="T44" fmla="*/ 294879 w 116"/>
                  <a:gd name="T45" fmla="*/ 158152 h 60"/>
                  <a:gd name="T46" fmla="*/ 301747 w 116"/>
                  <a:gd name="T47" fmla="*/ 160945 h 60"/>
                  <a:gd name="T48" fmla="*/ 308774 w 116"/>
                  <a:gd name="T49" fmla="*/ 158152 h 60"/>
                  <a:gd name="T50" fmla="*/ 308774 w 116"/>
                  <a:gd name="T51" fmla="*/ 160945 h 60"/>
                  <a:gd name="T52" fmla="*/ 319823 w 116"/>
                  <a:gd name="T53" fmla="*/ 166644 h 60"/>
                  <a:gd name="T54" fmla="*/ 330215 w 116"/>
                  <a:gd name="T55" fmla="*/ 160945 h 60"/>
                  <a:gd name="T56" fmla="*/ 351681 w 116"/>
                  <a:gd name="T57" fmla="*/ 155222 h 60"/>
                  <a:gd name="T58" fmla="*/ 358575 w 116"/>
                  <a:gd name="T59" fmla="*/ 155222 h 60"/>
                  <a:gd name="T60" fmla="*/ 376522 w 116"/>
                  <a:gd name="T61" fmla="*/ 155222 h 60"/>
                  <a:gd name="T62" fmla="*/ 401487 w 116"/>
                  <a:gd name="T63" fmla="*/ 163733 h 60"/>
                  <a:gd name="T64" fmla="*/ 408355 w 116"/>
                  <a:gd name="T65" fmla="*/ 166644 h 60"/>
                  <a:gd name="T66" fmla="*/ 411879 w 116"/>
                  <a:gd name="T67" fmla="*/ 85825 h 60"/>
                  <a:gd name="T68" fmla="*/ 404985 w 116"/>
                  <a:gd name="T69" fmla="*/ 8487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0" name="Freeform 34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264761 w 90"/>
                  <a:gd name="T1" fmla="*/ 189284 h 78"/>
                  <a:gd name="T2" fmla="*/ 268916 w 90"/>
                  <a:gd name="T3" fmla="*/ 194955 h 78"/>
                  <a:gd name="T4" fmla="*/ 268916 w 90"/>
                  <a:gd name="T5" fmla="*/ 203378 h 78"/>
                  <a:gd name="T6" fmla="*/ 257968 w 90"/>
                  <a:gd name="T7" fmla="*/ 211261 h 78"/>
                  <a:gd name="T8" fmla="*/ 289345 w 90"/>
                  <a:gd name="T9" fmla="*/ 214037 h 78"/>
                  <a:gd name="T10" fmla="*/ 289345 w 90"/>
                  <a:gd name="T11" fmla="*/ 203378 h 78"/>
                  <a:gd name="T12" fmla="*/ 296138 w 90"/>
                  <a:gd name="T13" fmla="*/ 189284 h 78"/>
                  <a:gd name="T14" fmla="*/ 307106 w 90"/>
                  <a:gd name="T15" fmla="*/ 183608 h 78"/>
                  <a:gd name="T16" fmla="*/ 310556 w 90"/>
                  <a:gd name="T17" fmla="*/ 183608 h 78"/>
                  <a:gd name="T18" fmla="*/ 313899 w 90"/>
                  <a:gd name="T19" fmla="*/ 167302 h 78"/>
                  <a:gd name="T20" fmla="*/ 310556 w 90"/>
                  <a:gd name="T21" fmla="*/ 164550 h 78"/>
                  <a:gd name="T22" fmla="*/ 307106 w 90"/>
                  <a:gd name="T23" fmla="*/ 161656 h 78"/>
                  <a:gd name="T24" fmla="*/ 303631 w 90"/>
                  <a:gd name="T25" fmla="*/ 164550 h 78"/>
                  <a:gd name="T26" fmla="*/ 292816 w 90"/>
                  <a:gd name="T27" fmla="*/ 153773 h 78"/>
                  <a:gd name="T28" fmla="*/ 296138 w 90"/>
                  <a:gd name="T29" fmla="*/ 148127 h 78"/>
                  <a:gd name="T30" fmla="*/ 292816 w 90"/>
                  <a:gd name="T31" fmla="*/ 142573 h 78"/>
                  <a:gd name="T32" fmla="*/ 275709 w 90"/>
                  <a:gd name="T33" fmla="*/ 126150 h 78"/>
                  <a:gd name="T34" fmla="*/ 257968 w 90"/>
                  <a:gd name="T35" fmla="*/ 117698 h 78"/>
                  <a:gd name="T36" fmla="*/ 247674 w 90"/>
                  <a:gd name="T37" fmla="*/ 104169 h 78"/>
                  <a:gd name="T38" fmla="*/ 257968 w 90"/>
                  <a:gd name="T39" fmla="*/ 93538 h 78"/>
                  <a:gd name="T40" fmla="*/ 257968 w 90"/>
                  <a:gd name="T41" fmla="*/ 82216 h 78"/>
                  <a:gd name="T42" fmla="*/ 244332 w 90"/>
                  <a:gd name="T43" fmla="*/ 74358 h 78"/>
                  <a:gd name="T44" fmla="*/ 237539 w 90"/>
                  <a:gd name="T45" fmla="*/ 79439 h 78"/>
                  <a:gd name="T46" fmla="*/ 226596 w 90"/>
                  <a:gd name="T47" fmla="*/ 60240 h 78"/>
                  <a:gd name="T48" fmla="*/ 209484 w 90"/>
                  <a:gd name="T49" fmla="*/ 49605 h 78"/>
                  <a:gd name="T50" fmla="*/ 195193 w 90"/>
                  <a:gd name="T51" fmla="*/ 35506 h 78"/>
                  <a:gd name="T52" fmla="*/ 191748 w 90"/>
                  <a:gd name="T53" fmla="*/ 16306 h 78"/>
                  <a:gd name="T54" fmla="*/ 191748 w 90"/>
                  <a:gd name="T55" fmla="*/ 10752 h 78"/>
                  <a:gd name="T56" fmla="*/ 0 w 90"/>
                  <a:gd name="T57" fmla="*/ 5671 h 78"/>
                  <a:gd name="T58" fmla="*/ 6818 w 90"/>
                  <a:gd name="T59" fmla="*/ 13529 h 78"/>
                  <a:gd name="T60" fmla="*/ 17766 w 90"/>
                  <a:gd name="T61" fmla="*/ 24754 h 78"/>
                  <a:gd name="T62" fmla="*/ 17766 w 90"/>
                  <a:gd name="T63" fmla="*/ 30405 h 78"/>
                  <a:gd name="T64" fmla="*/ 38190 w 90"/>
                  <a:gd name="T65" fmla="*/ 43934 h 78"/>
                  <a:gd name="T66" fmla="*/ 31372 w 90"/>
                  <a:gd name="T67" fmla="*/ 54686 h 78"/>
                  <a:gd name="T68" fmla="*/ 38190 w 90"/>
                  <a:gd name="T69" fmla="*/ 60240 h 78"/>
                  <a:gd name="T70" fmla="*/ 44983 w 90"/>
                  <a:gd name="T71" fmla="*/ 71581 h 78"/>
                  <a:gd name="T72" fmla="*/ 52614 w 90"/>
                  <a:gd name="T73" fmla="*/ 74358 h 78"/>
                  <a:gd name="T74" fmla="*/ 55956 w 90"/>
                  <a:gd name="T75" fmla="*/ 197732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1" name="Freeform 35"/>
              <p:cNvSpPr>
                <a:spLocks/>
              </p:cNvSpPr>
              <p:nvPr/>
            </p:nvSpPr>
            <p:spPr bwMode="auto">
              <a:xfrm>
                <a:off x="3787" y="2057"/>
                <a:ext cx="510" cy="249"/>
              </a:xfrm>
              <a:custGeom>
                <a:avLst/>
                <a:gdLst>
                  <a:gd name="T0" fmla="*/ 72580 w 99"/>
                  <a:gd name="T1" fmla="*/ 135827 h 51"/>
                  <a:gd name="T2" fmla="*/ 69051 w 99"/>
                  <a:gd name="T3" fmla="*/ 130105 h 51"/>
                  <a:gd name="T4" fmla="*/ 79560 w 99"/>
                  <a:gd name="T5" fmla="*/ 130105 h 51"/>
                  <a:gd name="T6" fmla="*/ 290113 w 99"/>
                  <a:gd name="T7" fmla="*/ 113583 h 51"/>
                  <a:gd name="T8" fmla="*/ 308426 w 99"/>
                  <a:gd name="T9" fmla="*/ 105669 h 51"/>
                  <a:gd name="T10" fmla="*/ 322490 w 99"/>
                  <a:gd name="T11" fmla="*/ 97183 h 51"/>
                  <a:gd name="T12" fmla="*/ 322490 w 99"/>
                  <a:gd name="T13" fmla="*/ 91486 h 51"/>
                  <a:gd name="T14" fmla="*/ 326735 w 99"/>
                  <a:gd name="T15" fmla="*/ 85768 h 51"/>
                  <a:gd name="T16" fmla="*/ 359138 w 99"/>
                  <a:gd name="T17" fmla="*/ 63671 h 51"/>
                  <a:gd name="T18" fmla="*/ 355717 w 99"/>
                  <a:gd name="T19" fmla="*/ 60761 h 51"/>
                  <a:gd name="T20" fmla="*/ 352163 w 99"/>
                  <a:gd name="T21" fmla="*/ 58544 h 51"/>
                  <a:gd name="T22" fmla="*/ 344384 w 99"/>
                  <a:gd name="T23" fmla="*/ 55634 h 51"/>
                  <a:gd name="T24" fmla="*/ 340829 w 99"/>
                  <a:gd name="T25" fmla="*/ 55634 h 51"/>
                  <a:gd name="T26" fmla="*/ 326735 w 99"/>
                  <a:gd name="T27" fmla="*/ 38639 h 51"/>
                  <a:gd name="T28" fmla="*/ 322490 w 99"/>
                  <a:gd name="T29" fmla="*/ 33517 h 51"/>
                  <a:gd name="T30" fmla="*/ 322490 w 99"/>
                  <a:gd name="T31" fmla="*/ 22122 h 51"/>
                  <a:gd name="T32" fmla="*/ 315541 w 99"/>
                  <a:gd name="T33" fmla="*/ 19310 h 51"/>
                  <a:gd name="T34" fmla="*/ 305001 w 99"/>
                  <a:gd name="T35" fmla="*/ 11395 h 51"/>
                  <a:gd name="T36" fmla="*/ 297201 w 99"/>
                  <a:gd name="T37" fmla="*/ 11395 h 51"/>
                  <a:gd name="T38" fmla="*/ 293647 w 99"/>
                  <a:gd name="T39" fmla="*/ 16517 h 51"/>
                  <a:gd name="T40" fmla="*/ 283138 w 99"/>
                  <a:gd name="T41" fmla="*/ 16517 h 51"/>
                  <a:gd name="T42" fmla="*/ 271778 w 99"/>
                  <a:gd name="T43" fmla="*/ 16517 h 51"/>
                  <a:gd name="T44" fmla="*/ 257710 w 99"/>
                  <a:gd name="T45" fmla="*/ 13612 h 51"/>
                  <a:gd name="T46" fmla="*/ 239504 w 99"/>
                  <a:gd name="T47" fmla="*/ 11395 h 51"/>
                  <a:gd name="T48" fmla="*/ 228866 w 99"/>
                  <a:gd name="T49" fmla="*/ 0 h 51"/>
                  <a:gd name="T50" fmla="*/ 221196 w 99"/>
                  <a:gd name="T51" fmla="*/ 2788 h 51"/>
                  <a:gd name="T52" fmla="*/ 210527 w 99"/>
                  <a:gd name="T53" fmla="*/ 0 h 51"/>
                  <a:gd name="T54" fmla="*/ 210527 w 99"/>
                  <a:gd name="T55" fmla="*/ 5698 h 51"/>
                  <a:gd name="T56" fmla="*/ 210527 w 99"/>
                  <a:gd name="T57" fmla="*/ 16517 h 51"/>
                  <a:gd name="T58" fmla="*/ 199328 w 99"/>
                  <a:gd name="T59" fmla="*/ 22122 h 51"/>
                  <a:gd name="T60" fmla="*/ 185238 w 99"/>
                  <a:gd name="T61" fmla="*/ 22122 h 51"/>
                  <a:gd name="T62" fmla="*/ 166925 w 99"/>
                  <a:gd name="T63" fmla="*/ 50034 h 51"/>
                  <a:gd name="T64" fmla="*/ 152171 w 99"/>
                  <a:gd name="T65" fmla="*/ 58544 h 51"/>
                  <a:gd name="T66" fmla="*/ 141502 w 99"/>
                  <a:gd name="T67" fmla="*/ 52847 h 51"/>
                  <a:gd name="T68" fmla="*/ 134522 w 99"/>
                  <a:gd name="T69" fmla="*/ 66459 h 51"/>
                  <a:gd name="T70" fmla="*/ 126717 w 99"/>
                  <a:gd name="T71" fmla="*/ 66459 h 51"/>
                  <a:gd name="T72" fmla="*/ 116208 w 99"/>
                  <a:gd name="T73" fmla="*/ 63671 h 51"/>
                  <a:gd name="T74" fmla="*/ 109099 w 99"/>
                  <a:gd name="T75" fmla="*/ 72156 h 51"/>
                  <a:gd name="T76" fmla="*/ 94345 w 99"/>
                  <a:gd name="T77" fmla="*/ 66459 h 51"/>
                  <a:gd name="T78" fmla="*/ 72580 w 99"/>
                  <a:gd name="T79" fmla="*/ 69368 h 51"/>
                  <a:gd name="T80" fmla="*/ 72580 w 99"/>
                  <a:gd name="T81" fmla="*/ 74944 h 51"/>
                  <a:gd name="T82" fmla="*/ 65496 w 99"/>
                  <a:gd name="T83" fmla="*/ 74944 h 51"/>
                  <a:gd name="T84" fmla="*/ 65496 w 99"/>
                  <a:gd name="T85" fmla="*/ 74944 h 51"/>
                  <a:gd name="T86" fmla="*/ 61942 w 99"/>
                  <a:gd name="T87" fmla="*/ 82976 h 51"/>
                  <a:gd name="T88" fmla="*/ 61942 w 99"/>
                  <a:gd name="T89" fmla="*/ 82976 h 51"/>
                  <a:gd name="T90" fmla="*/ 65496 w 99"/>
                  <a:gd name="T91" fmla="*/ 91486 h 51"/>
                  <a:gd name="T92" fmla="*/ 43602 w 99"/>
                  <a:gd name="T93" fmla="*/ 94278 h 51"/>
                  <a:gd name="T94" fmla="*/ 47157 w 99"/>
                  <a:gd name="T95" fmla="*/ 110795 h 51"/>
                  <a:gd name="T96" fmla="*/ 36648 w 99"/>
                  <a:gd name="T97" fmla="*/ 108007 h 51"/>
                  <a:gd name="T98" fmla="*/ 21868 w 99"/>
                  <a:gd name="T99" fmla="*/ 105669 h 51"/>
                  <a:gd name="T100" fmla="*/ 14754 w 99"/>
                  <a:gd name="T101" fmla="*/ 116493 h 51"/>
                  <a:gd name="T102" fmla="*/ 14754 w 99"/>
                  <a:gd name="T103" fmla="*/ 116493 h 51"/>
                  <a:gd name="T104" fmla="*/ 18314 w 99"/>
                  <a:gd name="T105" fmla="*/ 122191 h 51"/>
                  <a:gd name="T106" fmla="*/ 10535 w 99"/>
                  <a:gd name="T107" fmla="*/ 135827 h 51"/>
                  <a:gd name="T108" fmla="*/ 3555 w 99"/>
                  <a:gd name="T109" fmla="*/ 135827 h 51"/>
                  <a:gd name="T110" fmla="*/ 0 w 99"/>
                  <a:gd name="T111" fmla="*/ 141525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2" name="Freeform 36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389500 w 111"/>
                  <a:gd name="T1" fmla="*/ 0 h 39"/>
                  <a:gd name="T2" fmla="*/ 311939 w 111"/>
                  <a:gd name="T3" fmla="*/ 8448 h 39"/>
                  <a:gd name="T4" fmla="*/ 305108 w 111"/>
                  <a:gd name="T5" fmla="*/ 10752 h 39"/>
                  <a:gd name="T6" fmla="*/ 109061 w 111"/>
                  <a:gd name="T7" fmla="*/ 24754 h 39"/>
                  <a:gd name="T8" fmla="*/ 109061 w 111"/>
                  <a:gd name="T9" fmla="*/ 21977 h 39"/>
                  <a:gd name="T10" fmla="*/ 98090 w 111"/>
                  <a:gd name="T11" fmla="*/ 24754 h 39"/>
                  <a:gd name="T12" fmla="*/ 101442 w 111"/>
                  <a:gd name="T13" fmla="*/ 27628 h 39"/>
                  <a:gd name="T14" fmla="*/ 101442 w 111"/>
                  <a:gd name="T15" fmla="*/ 30405 h 39"/>
                  <a:gd name="T16" fmla="*/ 31501 w 111"/>
                  <a:gd name="T17" fmla="*/ 35506 h 39"/>
                  <a:gd name="T18" fmla="*/ 28149 w 111"/>
                  <a:gd name="T19" fmla="*/ 41157 h 39"/>
                  <a:gd name="T20" fmla="*/ 24665 w 111"/>
                  <a:gd name="T21" fmla="*/ 49605 h 39"/>
                  <a:gd name="T22" fmla="*/ 28149 w 111"/>
                  <a:gd name="T23" fmla="*/ 52382 h 39"/>
                  <a:gd name="T24" fmla="*/ 24665 w 111"/>
                  <a:gd name="T25" fmla="*/ 60240 h 39"/>
                  <a:gd name="T26" fmla="*/ 24665 w 111"/>
                  <a:gd name="T27" fmla="*/ 60240 h 39"/>
                  <a:gd name="T28" fmla="*/ 24665 w 111"/>
                  <a:gd name="T29" fmla="*/ 63134 h 39"/>
                  <a:gd name="T30" fmla="*/ 21313 w 111"/>
                  <a:gd name="T31" fmla="*/ 68687 h 39"/>
                  <a:gd name="T32" fmla="*/ 17833 w 111"/>
                  <a:gd name="T33" fmla="*/ 71581 h 39"/>
                  <a:gd name="T34" fmla="*/ 13668 w 111"/>
                  <a:gd name="T35" fmla="*/ 82216 h 39"/>
                  <a:gd name="T36" fmla="*/ 6836 w 111"/>
                  <a:gd name="T37" fmla="*/ 87887 h 39"/>
                  <a:gd name="T38" fmla="*/ 6836 w 111"/>
                  <a:gd name="T39" fmla="*/ 96315 h 39"/>
                  <a:gd name="T40" fmla="*/ 6836 w 111"/>
                  <a:gd name="T41" fmla="*/ 104169 h 39"/>
                  <a:gd name="T42" fmla="*/ 6836 w 111"/>
                  <a:gd name="T43" fmla="*/ 104169 h 39"/>
                  <a:gd name="T44" fmla="*/ 0 w 111"/>
                  <a:gd name="T45" fmla="*/ 107067 h 39"/>
                  <a:gd name="T46" fmla="*/ 101442 w 111"/>
                  <a:gd name="T47" fmla="*/ 101416 h 39"/>
                  <a:gd name="T48" fmla="*/ 228331 w 111"/>
                  <a:gd name="T49" fmla="*/ 93538 h 39"/>
                  <a:gd name="T50" fmla="*/ 273607 w 111"/>
                  <a:gd name="T51" fmla="*/ 87887 h 39"/>
                  <a:gd name="T52" fmla="*/ 276959 w 111"/>
                  <a:gd name="T53" fmla="*/ 76663 h 39"/>
                  <a:gd name="T54" fmla="*/ 280438 w 111"/>
                  <a:gd name="T55" fmla="*/ 76663 h 39"/>
                  <a:gd name="T56" fmla="*/ 280438 w 111"/>
                  <a:gd name="T57" fmla="*/ 76663 h 39"/>
                  <a:gd name="T58" fmla="*/ 283790 w 111"/>
                  <a:gd name="T59" fmla="*/ 74358 h 39"/>
                  <a:gd name="T60" fmla="*/ 287956 w 111"/>
                  <a:gd name="T61" fmla="*/ 71581 h 39"/>
                  <a:gd name="T62" fmla="*/ 283790 w 111"/>
                  <a:gd name="T63" fmla="*/ 68687 h 39"/>
                  <a:gd name="T64" fmla="*/ 287956 w 111"/>
                  <a:gd name="T65" fmla="*/ 65911 h 39"/>
                  <a:gd name="T66" fmla="*/ 291440 w 111"/>
                  <a:gd name="T67" fmla="*/ 63134 h 39"/>
                  <a:gd name="T68" fmla="*/ 301756 w 111"/>
                  <a:gd name="T69" fmla="*/ 60240 h 39"/>
                  <a:gd name="T70" fmla="*/ 311939 w 111"/>
                  <a:gd name="T71" fmla="*/ 57463 h 39"/>
                  <a:gd name="T72" fmla="*/ 322911 w 111"/>
                  <a:gd name="T73" fmla="*/ 49605 h 39"/>
                  <a:gd name="T74" fmla="*/ 326395 w 111"/>
                  <a:gd name="T75" fmla="*/ 49605 h 39"/>
                  <a:gd name="T76" fmla="*/ 333227 w 111"/>
                  <a:gd name="T77" fmla="*/ 43934 h 39"/>
                  <a:gd name="T78" fmla="*/ 336711 w 111"/>
                  <a:gd name="T79" fmla="*/ 38283 h 39"/>
                  <a:gd name="T80" fmla="*/ 336711 w 111"/>
                  <a:gd name="T81" fmla="*/ 38283 h 39"/>
                  <a:gd name="T82" fmla="*/ 340063 w 111"/>
                  <a:gd name="T83" fmla="*/ 38283 h 39"/>
                  <a:gd name="T84" fmla="*/ 343548 w 111"/>
                  <a:gd name="T85" fmla="*/ 38283 h 39"/>
                  <a:gd name="T86" fmla="*/ 343548 w 111"/>
                  <a:gd name="T87" fmla="*/ 35506 h 39"/>
                  <a:gd name="T88" fmla="*/ 347580 w 111"/>
                  <a:gd name="T89" fmla="*/ 32729 h 39"/>
                  <a:gd name="T90" fmla="*/ 347580 w 111"/>
                  <a:gd name="T91" fmla="*/ 32729 h 39"/>
                  <a:gd name="T92" fmla="*/ 351060 w 111"/>
                  <a:gd name="T93" fmla="*/ 35506 h 39"/>
                  <a:gd name="T94" fmla="*/ 354545 w 111"/>
                  <a:gd name="T95" fmla="*/ 32729 h 39"/>
                  <a:gd name="T96" fmla="*/ 354545 w 111"/>
                  <a:gd name="T97" fmla="*/ 32729 h 39"/>
                  <a:gd name="T98" fmla="*/ 361376 w 111"/>
                  <a:gd name="T99" fmla="*/ 27628 h 39"/>
                  <a:gd name="T100" fmla="*/ 364728 w 111"/>
                  <a:gd name="T101" fmla="*/ 27628 h 39"/>
                  <a:gd name="T102" fmla="*/ 371564 w 111"/>
                  <a:gd name="T103" fmla="*/ 27628 h 39"/>
                  <a:gd name="T104" fmla="*/ 382535 w 111"/>
                  <a:gd name="T105" fmla="*/ 16306 h 39"/>
                  <a:gd name="T106" fmla="*/ 386020 w 111"/>
                  <a:gd name="T107" fmla="*/ 13529 h 39"/>
                  <a:gd name="T108" fmla="*/ 389500 w 111"/>
                  <a:gd name="T109" fmla="*/ 10752 h 39"/>
                  <a:gd name="T110" fmla="*/ 389500 w 111"/>
                  <a:gd name="T111" fmla="*/ 8448 h 39"/>
                  <a:gd name="T112" fmla="*/ 389500 w 111"/>
                  <a:gd name="T113" fmla="*/ 2777 h 39"/>
                  <a:gd name="T114" fmla="*/ 389500 w 111"/>
                  <a:gd name="T115" fmla="*/ 0 h 39"/>
                  <a:gd name="T116" fmla="*/ 389500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3" name="Freeform 37"/>
              <p:cNvSpPr>
                <a:spLocks/>
              </p:cNvSpPr>
              <p:nvPr/>
            </p:nvSpPr>
            <p:spPr bwMode="auto">
              <a:xfrm>
                <a:off x="3890" y="2409"/>
                <a:ext cx="267" cy="404"/>
              </a:xfrm>
              <a:custGeom>
                <a:avLst/>
                <a:gdLst>
                  <a:gd name="T0" fmla="*/ 0 w 52"/>
                  <a:gd name="T1" fmla="*/ 8411 h 83"/>
                  <a:gd name="T2" fmla="*/ 3533 w 52"/>
                  <a:gd name="T3" fmla="*/ 13483 h 83"/>
                  <a:gd name="T4" fmla="*/ 0 w 52"/>
                  <a:gd name="T5" fmla="*/ 150376 h 83"/>
                  <a:gd name="T6" fmla="*/ 0 w 52"/>
                  <a:gd name="T7" fmla="*/ 155443 h 83"/>
                  <a:gd name="T8" fmla="*/ 10413 w 52"/>
                  <a:gd name="T9" fmla="*/ 223962 h 83"/>
                  <a:gd name="T10" fmla="*/ 14634 w 52"/>
                  <a:gd name="T11" fmla="*/ 223962 h 83"/>
                  <a:gd name="T12" fmla="*/ 18141 w 52"/>
                  <a:gd name="T13" fmla="*/ 221192 h 83"/>
                  <a:gd name="T14" fmla="*/ 25047 w 52"/>
                  <a:gd name="T15" fmla="*/ 223962 h 83"/>
                  <a:gd name="T16" fmla="*/ 28554 w 52"/>
                  <a:gd name="T17" fmla="*/ 221192 h 83"/>
                  <a:gd name="T18" fmla="*/ 28554 w 52"/>
                  <a:gd name="T19" fmla="*/ 210460 h 83"/>
                  <a:gd name="T20" fmla="*/ 31953 w 52"/>
                  <a:gd name="T21" fmla="*/ 204916 h 83"/>
                  <a:gd name="T22" fmla="*/ 35460 w 52"/>
                  <a:gd name="T23" fmla="*/ 210460 h 83"/>
                  <a:gd name="T24" fmla="*/ 35460 w 52"/>
                  <a:gd name="T25" fmla="*/ 213351 h 83"/>
                  <a:gd name="T26" fmla="*/ 38992 w 52"/>
                  <a:gd name="T27" fmla="*/ 218301 h 83"/>
                  <a:gd name="T28" fmla="*/ 46561 w 52"/>
                  <a:gd name="T29" fmla="*/ 226712 h 83"/>
                  <a:gd name="T30" fmla="*/ 50093 w 52"/>
                  <a:gd name="T31" fmla="*/ 226712 h 83"/>
                  <a:gd name="T32" fmla="*/ 53467 w 52"/>
                  <a:gd name="T33" fmla="*/ 226712 h 83"/>
                  <a:gd name="T34" fmla="*/ 60506 w 52"/>
                  <a:gd name="T35" fmla="*/ 221192 h 83"/>
                  <a:gd name="T36" fmla="*/ 60506 w 52"/>
                  <a:gd name="T37" fmla="*/ 221192 h 83"/>
                  <a:gd name="T38" fmla="*/ 63905 w 52"/>
                  <a:gd name="T39" fmla="*/ 218301 h 83"/>
                  <a:gd name="T40" fmla="*/ 63905 w 52"/>
                  <a:gd name="T41" fmla="*/ 218301 h 83"/>
                  <a:gd name="T42" fmla="*/ 63905 w 52"/>
                  <a:gd name="T43" fmla="*/ 216121 h 83"/>
                  <a:gd name="T44" fmla="*/ 60506 w 52"/>
                  <a:gd name="T45" fmla="*/ 216121 h 83"/>
                  <a:gd name="T46" fmla="*/ 60506 w 52"/>
                  <a:gd name="T47" fmla="*/ 213351 h 83"/>
                  <a:gd name="T48" fmla="*/ 63905 w 52"/>
                  <a:gd name="T49" fmla="*/ 210460 h 83"/>
                  <a:gd name="T50" fmla="*/ 63905 w 52"/>
                  <a:gd name="T51" fmla="*/ 207685 h 83"/>
                  <a:gd name="T52" fmla="*/ 56999 w 52"/>
                  <a:gd name="T53" fmla="*/ 204916 h 83"/>
                  <a:gd name="T54" fmla="*/ 56999 w 52"/>
                  <a:gd name="T55" fmla="*/ 204916 h 83"/>
                  <a:gd name="T56" fmla="*/ 53467 w 52"/>
                  <a:gd name="T57" fmla="*/ 204916 h 83"/>
                  <a:gd name="T58" fmla="*/ 50093 w 52"/>
                  <a:gd name="T59" fmla="*/ 199274 h 83"/>
                  <a:gd name="T60" fmla="*/ 50093 w 52"/>
                  <a:gd name="T61" fmla="*/ 196505 h 83"/>
                  <a:gd name="T62" fmla="*/ 50093 w 52"/>
                  <a:gd name="T63" fmla="*/ 194207 h 83"/>
                  <a:gd name="T64" fmla="*/ 50093 w 52"/>
                  <a:gd name="T65" fmla="*/ 194207 h 83"/>
                  <a:gd name="T66" fmla="*/ 50093 w 52"/>
                  <a:gd name="T67" fmla="*/ 191433 h 83"/>
                  <a:gd name="T68" fmla="*/ 185606 w 52"/>
                  <a:gd name="T69" fmla="*/ 180130 h 83"/>
                  <a:gd name="T70" fmla="*/ 185606 w 52"/>
                  <a:gd name="T71" fmla="*/ 177361 h 83"/>
                  <a:gd name="T72" fmla="*/ 178695 w 52"/>
                  <a:gd name="T73" fmla="*/ 172289 h 83"/>
                  <a:gd name="T74" fmla="*/ 178695 w 52"/>
                  <a:gd name="T75" fmla="*/ 158334 h 83"/>
                  <a:gd name="T76" fmla="*/ 170972 w 52"/>
                  <a:gd name="T77" fmla="*/ 150376 h 83"/>
                  <a:gd name="T78" fmla="*/ 170972 w 52"/>
                  <a:gd name="T79" fmla="*/ 141965 h 83"/>
                  <a:gd name="T80" fmla="*/ 175162 w 52"/>
                  <a:gd name="T81" fmla="*/ 136421 h 83"/>
                  <a:gd name="T82" fmla="*/ 175162 w 52"/>
                  <a:gd name="T83" fmla="*/ 128579 h 83"/>
                  <a:gd name="T84" fmla="*/ 178695 w 52"/>
                  <a:gd name="T85" fmla="*/ 122938 h 83"/>
                  <a:gd name="T86" fmla="*/ 182073 w 52"/>
                  <a:gd name="T87" fmla="*/ 122938 h 83"/>
                  <a:gd name="T88" fmla="*/ 175162 w 52"/>
                  <a:gd name="T89" fmla="*/ 120168 h 83"/>
                  <a:gd name="T90" fmla="*/ 178695 w 52"/>
                  <a:gd name="T91" fmla="*/ 114502 h 83"/>
                  <a:gd name="T92" fmla="*/ 175162 w 52"/>
                  <a:gd name="T93" fmla="*/ 112205 h 83"/>
                  <a:gd name="T94" fmla="*/ 170972 w 52"/>
                  <a:gd name="T95" fmla="*/ 109435 h 83"/>
                  <a:gd name="T96" fmla="*/ 167465 w 52"/>
                  <a:gd name="T97" fmla="*/ 106661 h 83"/>
                  <a:gd name="T98" fmla="*/ 164066 w 52"/>
                  <a:gd name="T99" fmla="*/ 101024 h 83"/>
                  <a:gd name="T100" fmla="*/ 160559 w 52"/>
                  <a:gd name="T101" fmla="*/ 98250 h 83"/>
                  <a:gd name="T102" fmla="*/ 128607 w 52"/>
                  <a:gd name="T103" fmla="*/ 0 h 83"/>
                  <a:gd name="T104" fmla="*/ 0 w 52"/>
                  <a:gd name="T105" fmla="*/ 8411 h 83"/>
                  <a:gd name="T106" fmla="*/ 0 w 52"/>
                  <a:gd name="T107" fmla="*/ 8411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4" name="Freeform 38"/>
              <p:cNvSpPr>
                <a:spLocks/>
              </p:cNvSpPr>
              <p:nvPr/>
            </p:nvSpPr>
            <p:spPr bwMode="auto">
              <a:xfrm>
                <a:off x="4142" y="2179"/>
                <a:ext cx="610" cy="249"/>
              </a:xfrm>
              <a:custGeom>
                <a:avLst/>
                <a:gdLst>
                  <a:gd name="T0" fmla="*/ 6859 w 119"/>
                  <a:gd name="T1" fmla="*/ 113583 h 51"/>
                  <a:gd name="T2" fmla="*/ 14558 w 119"/>
                  <a:gd name="T3" fmla="*/ 108007 h 51"/>
                  <a:gd name="T4" fmla="*/ 17921 w 119"/>
                  <a:gd name="T5" fmla="*/ 99976 h 51"/>
                  <a:gd name="T6" fmla="*/ 49712 w 119"/>
                  <a:gd name="T7" fmla="*/ 85768 h 51"/>
                  <a:gd name="T8" fmla="*/ 63563 w 119"/>
                  <a:gd name="T9" fmla="*/ 74944 h 51"/>
                  <a:gd name="T10" fmla="*/ 71129 w 119"/>
                  <a:gd name="T11" fmla="*/ 74944 h 51"/>
                  <a:gd name="T12" fmla="*/ 74625 w 119"/>
                  <a:gd name="T13" fmla="*/ 69368 h 51"/>
                  <a:gd name="T14" fmla="*/ 81484 w 119"/>
                  <a:gd name="T15" fmla="*/ 69368 h 51"/>
                  <a:gd name="T16" fmla="*/ 99404 w 119"/>
                  <a:gd name="T17" fmla="*/ 63671 h 51"/>
                  <a:gd name="T18" fmla="*/ 116643 w 119"/>
                  <a:gd name="T19" fmla="*/ 47124 h 51"/>
                  <a:gd name="T20" fmla="*/ 116643 w 119"/>
                  <a:gd name="T21" fmla="*/ 35851 h 51"/>
                  <a:gd name="T22" fmla="*/ 131196 w 119"/>
                  <a:gd name="T23" fmla="*/ 35851 h 51"/>
                  <a:gd name="T24" fmla="*/ 148435 w 119"/>
                  <a:gd name="T25" fmla="*/ 33517 h 51"/>
                  <a:gd name="T26" fmla="*/ 399770 w 119"/>
                  <a:gd name="T27" fmla="*/ 2788 h 51"/>
                  <a:gd name="T28" fmla="*/ 403261 w 119"/>
                  <a:gd name="T29" fmla="*/ 5698 h 51"/>
                  <a:gd name="T30" fmla="*/ 410807 w 119"/>
                  <a:gd name="T31" fmla="*/ 13612 h 51"/>
                  <a:gd name="T32" fmla="*/ 410807 w 119"/>
                  <a:gd name="T33" fmla="*/ 16517 h 51"/>
                  <a:gd name="T34" fmla="*/ 403261 w 119"/>
                  <a:gd name="T35" fmla="*/ 13612 h 51"/>
                  <a:gd name="T36" fmla="*/ 399770 w 119"/>
                  <a:gd name="T37" fmla="*/ 16517 h 51"/>
                  <a:gd name="T38" fmla="*/ 385894 w 119"/>
                  <a:gd name="T39" fmla="*/ 22122 h 51"/>
                  <a:gd name="T40" fmla="*/ 371495 w 119"/>
                  <a:gd name="T41" fmla="*/ 30725 h 51"/>
                  <a:gd name="T42" fmla="*/ 374858 w 119"/>
                  <a:gd name="T43" fmla="*/ 33517 h 51"/>
                  <a:gd name="T44" fmla="*/ 396275 w 119"/>
                  <a:gd name="T45" fmla="*/ 25027 h 51"/>
                  <a:gd name="T46" fmla="*/ 403261 w 119"/>
                  <a:gd name="T47" fmla="*/ 30725 h 51"/>
                  <a:gd name="T48" fmla="*/ 406655 w 119"/>
                  <a:gd name="T49" fmla="*/ 30725 h 51"/>
                  <a:gd name="T50" fmla="*/ 417691 w 119"/>
                  <a:gd name="T51" fmla="*/ 25027 h 51"/>
                  <a:gd name="T52" fmla="*/ 421182 w 119"/>
                  <a:gd name="T53" fmla="*/ 38639 h 51"/>
                  <a:gd name="T54" fmla="*/ 414328 w 119"/>
                  <a:gd name="T55" fmla="*/ 47124 h 51"/>
                  <a:gd name="T56" fmla="*/ 403261 w 119"/>
                  <a:gd name="T57" fmla="*/ 52847 h 51"/>
                  <a:gd name="T58" fmla="*/ 389390 w 119"/>
                  <a:gd name="T59" fmla="*/ 55634 h 51"/>
                  <a:gd name="T60" fmla="*/ 385894 w 119"/>
                  <a:gd name="T61" fmla="*/ 52847 h 51"/>
                  <a:gd name="T62" fmla="*/ 382532 w 119"/>
                  <a:gd name="T63" fmla="*/ 50034 h 51"/>
                  <a:gd name="T64" fmla="*/ 382532 w 119"/>
                  <a:gd name="T65" fmla="*/ 58544 h 51"/>
                  <a:gd name="T66" fmla="*/ 385894 w 119"/>
                  <a:gd name="T67" fmla="*/ 60761 h 51"/>
                  <a:gd name="T68" fmla="*/ 389390 w 119"/>
                  <a:gd name="T69" fmla="*/ 66459 h 51"/>
                  <a:gd name="T70" fmla="*/ 371495 w 119"/>
                  <a:gd name="T71" fmla="*/ 74944 h 51"/>
                  <a:gd name="T72" fmla="*/ 371495 w 119"/>
                  <a:gd name="T73" fmla="*/ 80642 h 51"/>
                  <a:gd name="T74" fmla="*/ 396275 w 119"/>
                  <a:gd name="T75" fmla="*/ 74944 h 51"/>
                  <a:gd name="T76" fmla="*/ 403261 w 119"/>
                  <a:gd name="T77" fmla="*/ 74944 h 51"/>
                  <a:gd name="T78" fmla="*/ 385894 w 119"/>
                  <a:gd name="T79" fmla="*/ 88673 h 51"/>
                  <a:gd name="T80" fmla="*/ 364611 w 119"/>
                  <a:gd name="T81" fmla="*/ 99976 h 51"/>
                  <a:gd name="T82" fmla="*/ 361115 w 119"/>
                  <a:gd name="T83" fmla="*/ 102881 h 51"/>
                  <a:gd name="T84" fmla="*/ 339703 w 119"/>
                  <a:gd name="T85" fmla="*/ 122191 h 51"/>
                  <a:gd name="T86" fmla="*/ 329323 w 119"/>
                  <a:gd name="T87" fmla="*/ 138615 h 51"/>
                  <a:gd name="T88" fmla="*/ 244477 w 119"/>
                  <a:gd name="T89" fmla="*/ 108007 h 51"/>
                  <a:gd name="T90" fmla="*/ 176710 w 119"/>
                  <a:gd name="T91" fmla="*/ 99976 h 51"/>
                  <a:gd name="T92" fmla="*/ 173348 w 119"/>
                  <a:gd name="T93" fmla="*/ 99976 h 51"/>
                  <a:gd name="T94" fmla="*/ 106263 w 119"/>
                  <a:gd name="T95" fmla="*/ 102881 h 51"/>
                  <a:gd name="T96" fmla="*/ 91864 w 119"/>
                  <a:gd name="T97" fmla="*/ 110795 h 51"/>
                  <a:gd name="T98" fmla="*/ 0 w 119"/>
                  <a:gd name="T99" fmla="*/ 125003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5" name="Freeform 39"/>
              <p:cNvSpPr>
                <a:spLocks/>
              </p:cNvSpPr>
              <p:nvPr/>
            </p:nvSpPr>
            <p:spPr bwMode="auto">
              <a:xfrm>
                <a:off x="3433" y="2306"/>
                <a:ext cx="345" cy="302"/>
              </a:xfrm>
              <a:custGeom>
                <a:avLst/>
                <a:gdLst>
                  <a:gd name="T0" fmla="*/ 0 w 67"/>
                  <a:gd name="T1" fmla="*/ 8446 h 62"/>
                  <a:gd name="T2" fmla="*/ 217211 w 67"/>
                  <a:gd name="T3" fmla="*/ 0 h 62"/>
                  <a:gd name="T4" fmla="*/ 217211 w 67"/>
                  <a:gd name="T5" fmla="*/ 2776 h 62"/>
                  <a:gd name="T6" fmla="*/ 220764 w 67"/>
                  <a:gd name="T7" fmla="*/ 5670 h 62"/>
                  <a:gd name="T8" fmla="*/ 224317 w 67"/>
                  <a:gd name="T9" fmla="*/ 8446 h 62"/>
                  <a:gd name="T10" fmla="*/ 220764 w 67"/>
                  <a:gd name="T11" fmla="*/ 13522 h 62"/>
                  <a:gd name="T12" fmla="*/ 217211 w 67"/>
                  <a:gd name="T13" fmla="*/ 16298 h 62"/>
                  <a:gd name="T14" fmla="*/ 210265 w 67"/>
                  <a:gd name="T15" fmla="*/ 21949 h 62"/>
                  <a:gd name="T16" fmla="*/ 210265 w 67"/>
                  <a:gd name="T17" fmla="*/ 24725 h 62"/>
                  <a:gd name="T18" fmla="*/ 242478 w 67"/>
                  <a:gd name="T19" fmla="*/ 24725 h 62"/>
                  <a:gd name="T20" fmla="*/ 242478 w 67"/>
                  <a:gd name="T21" fmla="*/ 24725 h 62"/>
                  <a:gd name="T22" fmla="*/ 242478 w 67"/>
                  <a:gd name="T23" fmla="*/ 27618 h 62"/>
                  <a:gd name="T24" fmla="*/ 239059 w 67"/>
                  <a:gd name="T25" fmla="*/ 32694 h 62"/>
                  <a:gd name="T26" fmla="*/ 235506 w 67"/>
                  <a:gd name="T27" fmla="*/ 35470 h 62"/>
                  <a:gd name="T28" fmla="*/ 231979 w 67"/>
                  <a:gd name="T29" fmla="*/ 46693 h 62"/>
                  <a:gd name="T30" fmla="*/ 224317 w 67"/>
                  <a:gd name="T31" fmla="*/ 52363 h 62"/>
                  <a:gd name="T32" fmla="*/ 224317 w 67"/>
                  <a:gd name="T33" fmla="*/ 60220 h 62"/>
                  <a:gd name="T34" fmla="*/ 224317 w 67"/>
                  <a:gd name="T35" fmla="*/ 68642 h 62"/>
                  <a:gd name="T36" fmla="*/ 224317 w 67"/>
                  <a:gd name="T37" fmla="*/ 68642 h 62"/>
                  <a:gd name="T38" fmla="*/ 217211 w 67"/>
                  <a:gd name="T39" fmla="*/ 71535 h 62"/>
                  <a:gd name="T40" fmla="*/ 217211 w 67"/>
                  <a:gd name="T41" fmla="*/ 74311 h 62"/>
                  <a:gd name="T42" fmla="*/ 206712 w 67"/>
                  <a:gd name="T43" fmla="*/ 79387 h 62"/>
                  <a:gd name="T44" fmla="*/ 206712 w 67"/>
                  <a:gd name="T45" fmla="*/ 87833 h 62"/>
                  <a:gd name="T46" fmla="*/ 206712 w 67"/>
                  <a:gd name="T47" fmla="*/ 95690 h 62"/>
                  <a:gd name="T48" fmla="*/ 202469 w 67"/>
                  <a:gd name="T49" fmla="*/ 98467 h 62"/>
                  <a:gd name="T50" fmla="*/ 195388 w 67"/>
                  <a:gd name="T51" fmla="*/ 104136 h 62"/>
                  <a:gd name="T52" fmla="*/ 188416 w 67"/>
                  <a:gd name="T53" fmla="*/ 109782 h 62"/>
                  <a:gd name="T54" fmla="*/ 184863 w 67"/>
                  <a:gd name="T55" fmla="*/ 112558 h 62"/>
                  <a:gd name="T56" fmla="*/ 184863 w 67"/>
                  <a:gd name="T57" fmla="*/ 117658 h 62"/>
                  <a:gd name="T58" fmla="*/ 180620 w 67"/>
                  <a:gd name="T59" fmla="*/ 123304 h 62"/>
                  <a:gd name="T60" fmla="*/ 180620 w 67"/>
                  <a:gd name="T61" fmla="*/ 126080 h 62"/>
                  <a:gd name="T62" fmla="*/ 177227 w 67"/>
                  <a:gd name="T63" fmla="*/ 134526 h 62"/>
                  <a:gd name="T64" fmla="*/ 173674 w 67"/>
                  <a:gd name="T65" fmla="*/ 139607 h 62"/>
                  <a:gd name="T66" fmla="*/ 177227 w 67"/>
                  <a:gd name="T67" fmla="*/ 148053 h 62"/>
                  <a:gd name="T68" fmla="*/ 180620 w 67"/>
                  <a:gd name="T69" fmla="*/ 150830 h 62"/>
                  <a:gd name="T70" fmla="*/ 180620 w 67"/>
                  <a:gd name="T71" fmla="*/ 156475 h 62"/>
                  <a:gd name="T72" fmla="*/ 180620 w 67"/>
                  <a:gd name="T73" fmla="*/ 156475 h 62"/>
                  <a:gd name="T74" fmla="*/ 180620 w 67"/>
                  <a:gd name="T75" fmla="*/ 159251 h 62"/>
                  <a:gd name="T76" fmla="*/ 180620 w 67"/>
                  <a:gd name="T77" fmla="*/ 159251 h 62"/>
                  <a:gd name="T78" fmla="*/ 177227 w 67"/>
                  <a:gd name="T79" fmla="*/ 164351 h 62"/>
                  <a:gd name="T80" fmla="*/ 180620 w 67"/>
                  <a:gd name="T81" fmla="*/ 167225 h 62"/>
                  <a:gd name="T82" fmla="*/ 28795 w 67"/>
                  <a:gd name="T83" fmla="*/ 169997 h 62"/>
                  <a:gd name="T84" fmla="*/ 28795 w 67"/>
                  <a:gd name="T85" fmla="*/ 145277 h 62"/>
                  <a:gd name="T86" fmla="*/ 21848 w 67"/>
                  <a:gd name="T87" fmla="*/ 142383 h 62"/>
                  <a:gd name="T88" fmla="*/ 14742 w 67"/>
                  <a:gd name="T89" fmla="*/ 145277 h 62"/>
                  <a:gd name="T90" fmla="*/ 14742 w 67"/>
                  <a:gd name="T91" fmla="*/ 145277 h 62"/>
                  <a:gd name="T92" fmla="*/ 6972 w 67"/>
                  <a:gd name="T93" fmla="*/ 139607 h 62"/>
                  <a:gd name="T94" fmla="*/ 6972 w 67"/>
                  <a:gd name="T95" fmla="*/ 60220 h 62"/>
                  <a:gd name="T96" fmla="*/ 0 w 67"/>
                  <a:gd name="T97" fmla="*/ 8446 h 62"/>
                  <a:gd name="T98" fmla="*/ 0 w 67"/>
                  <a:gd name="T99" fmla="*/ 8446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196" name="Group 40"/>
              <p:cNvGrpSpPr>
                <a:grpSpLocks/>
              </p:cNvGrpSpPr>
              <p:nvPr/>
            </p:nvGrpSpPr>
            <p:grpSpPr bwMode="auto">
              <a:xfrm>
                <a:off x="728" y="2448"/>
                <a:ext cx="1266" cy="876"/>
                <a:chOff x="768" y="2832"/>
                <a:chExt cx="1203" cy="876"/>
              </a:xfrm>
            </p:grpSpPr>
            <p:sp>
              <p:nvSpPr>
                <p:cNvPr id="48203" name="Freeform 41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38162 w 188"/>
                    <a:gd name="T1" fmla="*/ 85269 h 160"/>
                    <a:gd name="T2" fmla="*/ 71253 w 188"/>
                    <a:gd name="T3" fmla="*/ 110180 h 160"/>
                    <a:gd name="T4" fmla="*/ 49342 w 188"/>
                    <a:gd name="T5" fmla="*/ 137743 h 160"/>
                    <a:gd name="T6" fmla="*/ 43798 w 188"/>
                    <a:gd name="T7" fmla="*/ 118638 h 160"/>
                    <a:gd name="T8" fmla="*/ 13477 w 188"/>
                    <a:gd name="T9" fmla="*/ 151432 h 160"/>
                    <a:gd name="T10" fmla="*/ 30322 w 188"/>
                    <a:gd name="T11" fmla="*/ 176222 h 160"/>
                    <a:gd name="T12" fmla="*/ 73550 w 188"/>
                    <a:gd name="T13" fmla="*/ 167763 h 160"/>
                    <a:gd name="T14" fmla="*/ 60074 w 188"/>
                    <a:gd name="T15" fmla="*/ 203911 h 160"/>
                    <a:gd name="T16" fmla="*/ 49342 w 188"/>
                    <a:gd name="T17" fmla="*/ 217454 h 160"/>
                    <a:gd name="T18" fmla="*/ 27431 w 188"/>
                    <a:gd name="T19" fmla="*/ 225917 h 160"/>
                    <a:gd name="T20" fmla="*/ 16251 w 188"/>
                    <a:gd name="T21" fmla="*/ 269953 h 160"/>
                    <a:gd name="T22" fmla="*/ 30322 w 188"/>
                    <a:gd name="T23" fmla="*/ 294859 h 160"/>
                    <a:gd name="T24" fmla="*/ 60074 w 188"/>
                    <a:gd name="T25" fmla="*/ 308407 h 160"/>
                    <a:gd name="T26" fmla="*/ 60074 w 188"/>
                    <a:gd name="T27" fmla="*/ 330413 h 160"/>
                    <a:gd name="T28" fmla="*/ 95345 w 188"/>
                    <a:gd name="T29" fmla="*/ 338876 h 160"/>
                    <a:gd name="T30" fmla="*/ 114482 w 188"/>
                    <a:gd name="T31" fmla="*/ 343985 h 160"/>
                    <a:gd name="T32" fmla="*/ 79094 w 188"/>
                    <a:gd name="T33" fmla="*/ 387996 h 160"/>
                    <a:gd name="T34" fmla="*/ 51639 w 188"/>
                    <a:gd name="T35" fmla="*/ 404917 h 160"/>
                    <a:gd name="T36" fmla="*/ 8410 w 188"/>
                    <a:gd name="T37" fmla="*/ 426928 h 160"/>
                    <a:gd name="T38" fmla="*/ 8410 w 188"/>
                    <a:gd name="T39" fmla="*/ 440495 h 160"/>
                    <a:gd name="T40" fmla="*/ 79094 w 188"/>
                    <a:gd name="T41" fmla="*/ 410026 h 160"/>
                    <a:gd name="T42" fmla="*/ 169489 w 188"/>
                    <a:gd name="T43" fmla="*/ 330413 h 160"/>
                    <a:gd name="T44" fmla="*/ 161055 w 188"/>
                    <a:gd name="T45" fmla="*/ 321974 h 160"/>
                    <a:gd name="T46" fmla="*/ 210396 w 188"/>
                    <a:gd name="T47" fmla="*/ 261495 h 160"/>
                    <a:gd name="T48" fmla="*/ 196350 w 188"/>
                    <a:gd name="T49" fmla="*/ 277821 h 160"/>
                    <a:gd name="T50" fmla="*/ 199217 w 188"/>
                    <a:gd name="T51" fmla="*/ 299944 h 160"/>
                    <a:gd name="T52" fmla="*/ 196350 w 188"/>
                    <a:gd name="T53" fmla="*/ 314086 h 160"/>
                    <a:gd name="T54" fmla="*/ 235077 w 188"/>
                    <a:gd name="T55" fmla="*/ 291959 h 160"/>
                    <a:gd name="T56" fmla="*/ 235077 w 188"/>
                    <a:gd name="T57" fmla="*/ 269953 h 160"/>
                    <a:gd name="T58" fmla="*/ 292381 w 188"/>
                    <a:gd name="T59" fmla="*/ 283501 h 160"/>
                    <a:gd name="T60" fmla="*/ 330539 w 188"/>
                    <a:gd name="T61" fmla="*/ 277821 h 160"/>
                    <a:gd name="T62" fmla="*/ 396132 w 188"/>
                    <a:gd name="T63" fmla="*/ 299944 h 160"/>
                    <a:gd name="T64" fmla="*/ 418043 w 188"/>
                    <a:gd name="T65" fmla="*/ 327634 h 160"/>
                    <a:gd name="T66" fmla="*/ 453436 w 188"/>
                    <a:gd name="T67" fmla="*/ 352443 h 160"/>
                    <a:gd name="T68" fmla="*/ 513388 w 188"/>
                    <a:gd name="T69" fmla="*/ 358122 h 160"/>
                    <a:gd name="T70" fmla="*/ 504978 w 188"/>
                    <a:gd name="T71" fmla="*/ 321974 h 160"/>
                    <a:gd name="T72" fmla="*/ 480867 w 188"/>
                    <a:gd name="T73" fmla="*/ 316865 h 160"/>
                    <a:gd name="T74" fmla="*/ 445026 w 188"/>
                    <a:gd name="T75" fmla="*/ 291959 h 160"/>
                    <a:gd name="T76" fmla="*/ 401203 w 188"/>
                    <a:gd name="T77" fmla="*/ 261495 h 160"/>
                    <a:gd name="T78" fmla="*/ 384952 w 188"/>
                    <a:gd name="T79" fmla="*/ 283501 h 160"/>
                    <a:gd name="T80" fmla="*/ 352333 w 188"/>
                    <a:gd name="T81" fmla="*/ 255811 h 160"/>
                    <a:gd name="T82" fmla="*/ 319243 w 188"/>
                    <a:gd name="T83" fmla="*/ 220238 h 160"/>
                    <a:gd name="T84" fmla="*/ 278311 w 188"/>
                    <a:gd name="T85" fmla="*/ 57583 h 160"/>
                    <a:gd name="T86" fmla="*/ 245785 w 188"/>
                    <a:gd name="T87" fmla="*/ 13548 h 160"/>
                    <a:gd name="T88" fmla="*/ 188509 w 188"/>
                    <a:gd name="T89" fmla="*/ 13548 h 160"/>
                    <a:gd name="T90" fmla="*/ 161055 w 188"/>
                    <a:gd name="T91" fmla="*/ 13548 h 160"/>
                    <a:gd name="T92" fmla="*/ 122892 w 188"/>
                    <a:gd name="T93" fmla="*/ 0 h 160"/>
                    <a:gd name="T94" fmla="*/ 95345 w 188"/>
                    <a:gd name="T95" fmla="*/ 11359 h 160"/>
                    <a:gd name="T96" fmla="*/ 65593 w 188"/>
                    <a:gd name="T97" fmla="*/ 35578 h 160"/>
                    <a:gd name="T98" fmla="*/ 51639 w 188"/>
                    <a:gd name="T99" fmla="*/ 57583 h 160"/>
                    <a:gd name="T100" fmla="*/ 27431 w 188"/>
                    <a:gd name="T101" fmla="*/ 71726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4" name="Freeform 42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6250 w 4"/>
                    <a:gd name="T1" fmla="*/ 4270 h 3"/>
                    <a:gd name="T2" fmla="*/ 6250 w 4"/>
                    <a:gd name="T3" fmla="*/ 2329 h 3"/>
                    <a:gd name="T4" fmla="*/ 6250 w 4"/>
                    <a:gd name="T5" fmla="*/ 2329 h 3"/>
                    <a:gd name="T6" fmla="*/ 6250 w 4"/>
                    <a:gd name="T7" fmla="*/ 2329 h 3"/>
                    <a:gd name="T8" fmla="*/ 6250 w 4"/>
                    <a:gd name="T9" fmla="*/ 2329 h 3"/>
                    <a:gd name="T10" fmla="*/ 6250 w 4"/>
                    <a:gd name="T11" fmla="*/ 2329 h 3"/>
                    <a:gd name="T12" fmla="*/ 6250 w 4"/>
                    <a:gd name="T13" fmla="*/ 2329 h 3"/>
                    <a:gd name="T14" fmla="*/ 3125 w 4"/>
                    <a:gd name="T15" fmla="*/ 0 h 3"/>
                    <a:gd name="T16" fmla="*/ 3125 w 4"/>
                    <a:gd name="T17" fmla="*/ 0 h 3"/>
                    <a:gd name="T18" fmla="*/ 0 w 4"/>
                    <a:gd name="T19" fmla="*/ 2329 h 3"/>
                    <a:gd name="T20" fmla="*/ 0 w 4"/>
                    <a:gd name="T21" fmla="*/ 2329 h 3"/>
                    <a:gd name="T22" fmla="*/ 0 w 4"/>
                    <a:gd name="T23" fmla="*/ 2329 h 3"/>
                    <a:gd name="T24" fmla="*/ 0 w 4"/>
                    <a:gd name="T25" fmla="*/ 2329 h 3"/>
                    <a:gd name="T26" fmla="*/ 0 w 4"/>
                    <a:gd name="T27" fmla="*/ 2329 h 3"/>
                    <a:gd name="T28" fmla="*/ 0 w 4"/>
                    <a:gd name="T29" fmla="*/ 2329 h 3"/>
                    <a:gd name="T30" fmla="*/ 0 w 4"/>
                    <a:gd name="T31" fmla="*/ 4270 h 3"/>
                    <a:gd name="T32" fmla="*/ 0 w 4"/>
                    <a:gd name="T33" fmla="*/ 4270 h 3"/>
                    <a:gd name="T34" fmla="*/ 3125 w 4"/>
                    <a:gd name="T35" fmla="*/ 4270 h 3"/>
                    <a:gd name="T36" fmla="*/ 3125 w 4"/>
                    <a:gd name="T37" fmla="*/ 4270 h 3"/>
                    <a:gd name="T38" fmla="*/ 3125 w 4"/>
                    <a:gd name="T39" fmla="*/ 6599 h 3"/>
                    <a:gd name="T40" fmla="*/ 6250 w 4"/>
                    <a:gd name="T41" fmla="*/ 6599 h 3"/>
                    <a:gd name="T42" fmla="*/ 6250 w 4"/>
                    <a:gd name="T43" fmla="*/ 6599 h 3"/>
                    <a:gd name="T44" fmla="*/ 9375 w 4"/>
                    <a:gd name="T45" fmla="*/ 6599 h 3"/>
                    <a:gd name="T46" fmla="*/ 9375 w 4"/>
                    <a:gd name="T47" fmla="*/ 6599 h 3"/>
                    <a:gd name="T48" fmla="*/ 12500 w 4"/>
                    <a:gd name="T49" fmla="*/ 4270 h 3"/>
                    <a:gd name="T50" fmla="*/ 12500 w 4"/>
                    <a:gd name="T51" fmla="*/ 4270 h 3"/>
                    <a:gd name="T52" fmla="*/ 12500 w 4"/>
                    <a:gd name="T53" fmla="*/ 4270 h 3"/>
                    <a:gd name="T54" fmla="*/ 12500 w 4"/>
                    <a:gd name="T55" fmla="*/ 2329 h 3"/>
                    <a:gd name="T56" fmla="*/ 12500 w 4"/>
                    <a:gd name="T57" fmla="*/ 2329 h 3"/>
                    <a:gd name="T58" fmla="*/ 12500 w 4"/>
                    <a:gd name="T59" fmla="*/ 2329 h 3"/>
                    <a:gd name="T60" fmla="*/ 12500 w 4"/>
                    <a:gd name="T61" fmla="*/ 2329 h 3"/>
                    <a:gd name="T62" fmla="*/ 12500 w 4"/>
                    <a:gd name="T63" fmla="*/ 2329 h 3"/>
                    <a:gd name="T64" fmla="*/ 12500 w 4"/>
                    <a:gd name="T65" fmla="*/ 0 h 3"/>
                    <a:gd name="T66" fmla="*/ 12500 w 4"/>
                    <a:gd name="T67" fmla="*/ 0 h 3"/>
                    <a:gd name="T68" fmla="*/ 12500 w 4"/>
                    <a:gd name="T69" fmla="*/ 0 h 3"/>
                    <a:gd name="T70" fmla="*/ 12500 w 4"/>
                    <a:gd name="T71" fmla="*/ 0 h 3"/>
                    <a:gd name="T72" fmla="*/ 12500 w 4"/>
                    <a:gd name="T73" fmla="*/ 2329 h 3"/>
                    <a:gd name="T74" fmla="*/ 9375 w 4"/>
                    <a:gd name="T75" fmla="*/ 2329 h 3"/>
                    <a:gd name="T76" fmla="*/ 9375 w 4"/>
                    <a:gd name="T77" fmla="*/ 2329 h 3"/>
                    <a:gd name="T78" fmla="*/ 6250 w 4"/>
                    <a:gd name="T79" fmla="*/ 4270 h 3"/>
                    <a:gd name="T80" fmla="*/ 6250 w 4"/>
                    <a:gd name="T81" fmla="*/ 4270 h 3"/>
                    <a:gd name="T82" fmla="*/ 6250 w 4"/>
                    <a:gd name="T83" fmla="*/ 4270 h 3"/>
                    <a:gd name="T84" fmla="*/ 6250 w 4"/>
                    <a:gd name="T85" fmla="*/ 4270 h 3"/>
                    <a:gd name="T86" fmla="*/ 6250 w 4"/>
                    <a:gd name="T87" fmla="*/ 6599 h 3"/>
                    <a:gd name="T88" fmla="*/ 9375 w 4"/>
                    <a:gd name="T89" fmla="*/ 6599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5" name="Freeform 43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17233 w 9"/>
                    <a:gd name="T1" fmla="*/ 0 h 6"/>
                    <a:gd name="T2" fmla="*/ 9928 w 9"/>
                    <a:gd name="T3" fmla="*/ 0 h 6"/>
                    <a:gd name="T4" fmla="*/ 7305 w 9"/>
                    <a:gd name="T5" fmla="*/ 3125 h 6"/>
                    <a:gd name="T6" fmla="*/ 7305 w 9"/>
                    <a:gd name="T7" fmla="*/ 3125 h 6"/>
                    <a:gd name="T8" fmla="*/ 7305 w 9"/>
                    <a:gd name="T9" fmla="*/ 6250 h 6"/>
                    <a:gd name="T10" fmla="*/ 7305 w 9"/>
                    <a:gd name="T11" fmla="*/ 9375 h 6"/>
                    <a:gd name="T12" fmla="*/ 5227 w 9"/>
                    <a:gd name="T13" fmla="*/ 9375 h 6"/>
                    <a:gd name="T14" fmla="*/ 5227 w 9"/>
                    <a:gd name="T15" fmla="*/ 9375 h 6"/>
                    <a:gd name="T16" fmla="*/ 2623 w 9"/>
                    <a:gd name="T17" fmla="*/ 9375 h 6"/>
                    <a:gd name="T18" fmla="*/ 2623 w 9"/>
                    <a:gd name="T19" fmla="*/ 12500 h 6"/>
                    <a:gd name="T20" fmla="*/ 2623 w 9"/>
                    <a:gd name="T21" fmla="*/ 15625 h 6"/>
                    <a:gd name="T22" fmla="*/ 0 w 9"/>
                    <a:gd name="T23" fmla="*/ 15625 h 6"/>
                    <a:gd name="T24" fmla="*/ 0 w 9"/>
                    <a:gd name="T25" fmla="*/ 18750 h 6"/>
                    <a:gd name="T26" fmla="*/ 0 w 9"/>
                    <a:gd name="T27" fmla="*/ 18750 h 6"/>
                    <a:gd name="T28" fmla="*/ 0 w 9"/>
                    <a:gd name="T29" fmla="*/ 18750 h 6"/>
                    <a:gd name="T30" fmla="*/ 0 w 9"/>
                    <a:gd name="T31" fmla="*/ 18750 h 6"/>
                    <a:gd name="T32" fmla="*/ 0 w 9"/>
                    <a:gd name="T33" fmla="*/ 18750 h 6"/>
                    <a:gd name="T34" fmla="*/ 0 w 9"/>
                    <a:gd name="T35" fmla="*/ 18750 h 6"/>
                    <a:gd name="T36" fmla="*/ 0 w 9"/>
                    <a:gd name="T37" fmla="*/ 18750 h 6"/>
                    <a:gd name="T38" fmla="*/ 2623 w 9"/>
                    <a:gd name="T39" fmla="*/ 18750 h 6"/>
                    <a:gd name="T40" fmla="*/ 5227 w 9"/>
                    <a:gd name="T41" fmla="*/ 18750 h 6"/>
                    <a:gd name="T42" fmla="*/ 7305 w 9"/>
                    <a:gd name="T43" fmla="*/ 15625 h 6"/>
                    <a:gd name="T44" fmla="*/ 15155 w 9"/>
                    <a:gd name="T45" fmla="*/ 9375 h 6"/>
                    <a:gd name="T46" fmla="*/ 17233 w 9"/>
                    <a:gd name="T47" fmla="*/ 6250 h 6"/>
                    <a:gd name="T48" fmla="*/ 19861 w 9"/>
                    <a:gd name="T49" fmla="*/ 6250 h 6"/>
                    <a:gd name="T50" fmla="*/ 22346 w 9"/>
                    <a:gd name="T51" fmla="*/ 3125 h 6"/>
                    <a:gd name="T52" fmla="*/ 22346 w 9"/>
                    <a:gd name="T53" fmla="*/ 3125 h 6"/>
                    <a:gd name="T54" fmla="*/ 22346 w 9"/>
                    <a:gd name="T55" fmla="*/ 3125 h 6"/>
                    <a:gd name="T56" fmla="*/ 19861 w 9"/>
                    <a:gd name="T57" fmla="*/ 0 h 6"/>
                    <a:gd name="T58" fmla="*/ 19861 w 9"/>
                    <a:gd name="T59" fmla="*/ 0 h 6"/>
                    <a:gd name="T60" fmla="*/ 19861 w 9"/>
                    <a:gd name="T61" fmla="*/ 0 h 6"/>
                    <a:gd name="T62" fmla="*/ 19861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6" name="Freeform 44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22323 w 9"/>
                    <a:gd name="T1" fmla="*/ 8374 h 7"/>
                    <a:gd name="T2" fmla="*/ 22323 w 9"/>
                    <a:gd name="T3" fmla="*/ 2759 h 7"/>
                    <a:gd name="T4" fmla="*/ 13669 w 9"/>
                    <a:gd name="T5" fmla="*/ 8374 h 7"/>
                    <a:gd name="T6" fmla="*/ 11450 w 9"/>
                    <a:gd name="T7" fmla="*/ 10545 h 7"/>
                    <a:gd name="T8" fmla="*/ 11450 w 9"/>
                    <a:gd name="T9" fmla="*/ 10545 h 7"/>
                    <a:gd name="T10" fmla="*/ 5735 w 9"/>
                    <a:gd name="T11" fmla="*/ 13401 h 7"/>
                    <a:gd name="T12" fmla="*/ 2796 w 9"/>
                    <a:gd name="T13" fmla="*/ 16160 h 7"/>
                    <a:gd name="T14" fmla="*/ 0 w 9"/>
                    <a:gd name="T15" fmla="*/ 16160 h 7"/>
                    <a:gd name="T16" fmla="*/ 5735 w 9"/>
                    <a:gd name="T17" fmla="*/ 16160 h 7"/>
                    <a:gd name="T18" fmla="*/ 8531 w 9"/>
                    <a:gd name="T19" fmla="*/ 13401 h 7"/>
                    <a:gd name="T20" fmla="*/ 16588 w 9"/>
                    <a:gd name="T21" fmla="*/ 10545 h 7"/>
                    <a:gd name="T22" fmla="*/ 22323 w 9"/>
                    <a:gd name="T23" fmla="*/ 8374 h 7"/>
                    <a:gd name="T24" fmla="*/ 22323 w 9"/>
                    <a:gd name="T25" fmla="*/ 8374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7" name="Freeform 45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22006 w 8"/>
                    <a:gd name="T1" fmla="*/ 5418 h 6"/>
                    <a:gd name="T2" fmla="*/ 22006 w 8"/>
                    <a:gd name="T3" fmla="*/ 2712 h 6"/>
                    <a:gd name="T4" fmla="*/ 22006 w 8"/>
                    <a:gd name="T5" fmla="*/ 2712 h 6"/>
                    <a:gd name="T6" fmla="*/ 22006 w 8"/>
                    <a:gd name="T7" fmla="*/ 0 h 6"/>
                    <a:gd name="T8" fmla="*/ 22006 w 8"/>
                    <a:gd name="T9" fmla="*/ 0 h 6"/>
                    <a:gd name="T10" fmla="*/ 22006 w 8"/>
                    <a:gd name="T11" fmla="*/ 0 h 6"/>
                    <a:gd name="T12" fmla="*/ 22006 w 8"/>
                    <a:gd name="T13" fmla="*/ 0 h 6"/>
                    <a:gd name="T14" fmla="*/ 22006 w 8"/>
                    <a:gd name="T15" fmla="*/ 0 h 6"/>
                    <a:gd name="T16" fmla="*/ 22006 w 8"/>
                    <a:gd name="T17" fmla="*/ 0 h 6"/>
                    <a:gd name="T18" fmla="*/ 22006 w 8"/>
                    <a:gd name="T19" fmla="*/ 0 h 6"/>
                    <a:gd name="T20" fmla="*/ 19227 w 8"/>
                    <a:gd name="T21" fmla="*/ 0 h 6"/>
                    <a:gd name="T22" fmla="*/ 19227 w 8"/>
                    <a:gd name="T23" fmla="*/ 0 h 6"/>
                    <a:gd name="T24" fmla="*/ 16326 w 8"/>
                    <a:gd name="T25" fmla="*/ 0 h 6"/>
                    <a:gd name="T26" fmla="*/ 13548 w 8"/>
                    <a:gd name="T27" fmla="*/ 2712 h 6"/>
                    <a:gd name="T28" fmla="*/ 13548 w 8"/>
                    <a:gd name="T29" fmla="*/ 5418 h 6"/>
                    <a:gd name="T30" fmla="*/ 13548 w 8"/>
                    <a:gd name="T31" fmla="*/ 5418 h 6"/>
                    <a:gd name="T32" fmla="*/ 11242 w 8"/>
                    <a:gd name="T33" fmla="*/ 5418 h 6"/>
                    <a:gd name="T34" fmla="*/ 11242 w 8"/>
                    <a:gd name="T35" fmla="*/ 5418 h 6"/>
                    <a:gd name="T36" fmla="*/ 11242 w 8"/>
                    <a:gd name="T37" fmla="*/ 5418 h 6"/>
                    <a:gd name="T38" fmla="*/ 11242 w 8"/>
                    <a:gd name="T39" fmla="*/ 8130 h 6"/>
                    <a:gd name="T40" fmla="*/ 11242 w 8"/>
                    <a:gd name="T41" fmla="*/ 8130 h 6"/>
                    <a:gd name="T42" fmla="*/ 11242 w 8"/>
                    <a:gd name="T43" fmla="*/ 8130 h 6"/>
                    <a:gd name="T44" fmla="*/ 11242 w 8"/>
                    <a:gd name="T45" fmla="*/ 8130 h 6"/>
                    <a:gd name="T46" fmla="*/ 5679 w 8"/>
                    <a:gd name="T47" fmla="*/ 10397 h 6"/>
                    <a:gd name="T48" fmla="*/ 5679 w 8"/>
                    <a:gd name="T49" fmla="*/ 10397 h 6"/>
                    <a:gd name="T50" fmla="*/ 5679 w 8"/>
                    <a:gd name="T51" fmla="*/ 10397 h 6"/>
                    <a:gd name="T52" fmla="*/ 5679 w 8"/>
                    <a:gd name="T53" fmla="*/ 10397 h 6"/>
                    <a:gd name="T54" fmla="*/ 2779 w 8"/>
                    <a:gd name="T55" fmla="*/ 10397 h 6"/>
                    <a:gd name="T56" fmla="*/ 2779 w 8"/>
                    <a:gd name="T57" fmla="*/ 13108 h 6"/>
                    <a:gd name="T58" fmla="*/ 2779 w 8"/>
                    <a:gd name="T59" fmla="*/ 13108 h 6"/>
                    <a:gd name="T60" fmla="*/ 0 w 8"/>
                    <a:gd name="T61" fmla="*/ 13108 h 6"/>
                    <a:gd name="T62" fmla="*/ 0 w 8"/>
                    <a:gd name="T63" fmla="*/ 13108 h 6"/>
                    <a:gd name="T64" fmla="*/ 0 w 8"/>
                    <a:gd name="T65" fmla="*/ 13108 h 6"/>
                    <a:gd name="T66" fmla="*/ 2779 w 8"/>
                    <a:gd name="T67" fmla="*/ 15815 h 6"/>
                    <a:gd name="T68" fmla="*/ 2779 w 8"/>
                    <a:gd name="T69" fmla="*/ 15815 h 6"/>
                    <a:gd name="T70" fmla="*/ 2779 w 8"/>
                    <a:gd name="T71" fmla="*/ 15815 h 6"/>
                    <a:gd name="T72" fmla="*/ 2779 w 8"/>
                    <a:gd name="T73" fmla="*/ 15815 h 6"/>
                    <a:gd name="T74" fmla="*/ 5679 w 8"/>
                    <a:gd name="T75" fmla="*/ 13108 h 6"/>
                    <a:gd name="T76" fmla="*/ 5679 w 8"/>
                    <a:gd name="T77" fmla="*/ 13108 h 6"/>
                    <a:gd name="T78" fmla="*/ 8458 w 8"/>
                    <a:gd name="T79" fmla="*/ 13108 h 6"/>
                    <a:gd name="T80" fmla="*/ 8458 w 8"/>
                    <a:gd name="T81" fmla="*/ 10397 h 6"/>
                    <a:gd name="T82" fmla="*/ 8458 w 8"/>
                    <a:gd name="T83" fmla="*/ 10397 h 6"/>
                    <a:gd name="T84" fmla="*/ 13548 w 8"/>
                    <a:gd name="T85" fmla="*/ 10397 h 6"/>
                    <a:gd name="T86" fmla="*/ 13548 w 8"/>
                    <a:gd name="T87" fmla="*/ 8130 h 6"/>
                    <a:gd name="T88" fmla="*/ 16326 w 8"/>
                    <a:gd name="T89" fmla="*/ 8130 h 6"/>
                    <a:gd name="T90" fmla="*/ 19227 w 8"/>
                    <a:gd name="T91" fmla="*/ 8130 h 6"/>
                    <a:gd name="T92" fmla="*/ 19227 w 8"/>
                    <a:gd name="T93" fmla="*/ 5418 h 6"/>
                    <a:gd name="T94" fmla="*/ 19227 w 8"/>
                    <a:gd name="T95" fmla="*/ 5418 h 6"/>
                    <a:gd name="T96" fmla="*/ 22006 w 8"/>
                    <a:gd name="T97" fmla="*/ 5418 h 6"/>
                    <a:gd name="T98" fmla="*/ 22006 w 8"/>
                    <a:gd name="T99" fmla="*/ 5418 h 6"/>
                    <a:gd name="T100" fmla="*/ 22006 w 8"/>
                    <a:gd name="T101" fmla="*/ 5418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8" name="Freeform 46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3125 w 1"/>
                    <a:gd name="T1" fmla="*/ 0 h 1"/>
                    <a:gd name="T2" fmla="*/ 0 w 1"/>
                    <a:gd name="T3" fmla="*/ 0 h 1"/>
                    <a:gd name="T4" fmla="*/ 0 w 1"/>
                    <a:gd name="T5" fmla="*/ 3125 h 1"/>
                    <a:gd name="T6" fmla="*/ 31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9" name="Freeform 47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3125 w 1"/>
                    <a:gd name="T1" fmla="*/ 0 h 1"/>
                    <a:gd name="T2" fmla="*/ 3125 w 1"/>
                    <a:gd name="T3" fmla="*/ 0 h 1"/>
                    <a:gd name="T4" fmla="*/ 3125 w 1"/>
                    <a:gd name="T5" fmla="*/ 0 h 1"/>
                    <a:gd name="T6" fmla="*/ 31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3125 h 1"/>
                    <a:gd name="T18" fmla="*/ 0 w 1"/>
                    <a:gd name="T19" fmla="*/ 3125 h 1"/>
                    <a:gd name="T20" fmla="*/ 0 w 1"/>
                    <a:gd name="T21" fmla="*/ 3125 h 1"/>
                    <a:gd name="T22" fmla="*/ 0 w 1"/>
                    <a:gd name="T23" fmla="*/ 3125 h 1"/>
                    <a:gd name="T24" fmla="*/ 0 w 1"/>
                    <a:gd name="T25" fmla="*/ 3125 h 1"/>
                    <a:gd name="T26" fmla="*/ 3125 w 1"/>
                    <a:gd name="T27" fmla="*/ 3125 h 1"/>
                    <a:gd name="T28" fmla="*/ 3125 w 1"/>
                    <a:gd name="T29" fmla="*/ 0 h 1"/>
                    <a:gd name="T30" fmla="*/ 3125 w 1"/>
                    <a:gd name="T31" fmla="*/ 0 h 1"/>
                    <a:gd name="T32" fmla="*/ 3125 w 1"/>
                    <a:gd name="T33" fmla="*/ 0 h 1"/>
                    <a:gd name="T34" fmla="*/ 3125 w 1"/>
                    <a:gd name="T35" fmla="*/ 0 h 1"/>
                    <a:gd name="T36" fmla="*/ 31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0" name="Freeform 48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4270 w 3"/>
                    <a:gd name="T1" fmla="*/ 2329 h 3"/>
                    <a:gd name="T2" fmla="*/ 6599 w 3"/>
                    <a:gd name="T3" fmla="*/ 2329 h 3"/>
                    <a:gd name="T4" fmla="*/ 4270 w 3"/>
                    <a:gd name="T5" fmla="*/ 2329 h 3"/>
                    <a:gd name="T6" fmla="*/ 6599 w 3"/>
                    <a:gd name="T7" fmla="*/ 4270 h 3"/>
                    <a:gd name="T8" fmla="*/ 4270 w 3"/>
                    <a:gd name="T9" fmla="*/ 4270 h 3"/>
                    <a:gd name="T10" fmla="*/ 2329 w 3"/>
                    <a:gd name="T11" fmla="*/ 6599 h 3"/>
                    <a:gd name="T12" fmla="*/ 0 w 3"/>
                    <a:gd name="T13" fmla="*/ 6599 h 3"/>
                    <a:gd name="T14" fmla="*/ 2329 w 3"/>
                    <a:gd name="T15" fmla="*/ 2329 h 3"/>
                    <a:gd name="T16" fmla="*/ 4270 w 3"/>
                    <a:gd name="T17" fmla="*/ 2329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1" name="Freeform 49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4270 w 3"/>
                    <a:gd name="T1" fmla="*/ 0 h 2"/>
                    <a:gd name="T2" fmla="*/ 4270 w 3"/>
                    <a:gd name="T3" fmla="*/ 0 h 2"/>
                    <a:gd name="T4" fmla="*/ 4270 w 3"/>
                    <a:gd name="T5" fmla="*/ 0 h 2"/>
                    <a:gd name="T6" fmla="*/ 4270 w 3"/>
                    <a:gd name="T7" fmla="*/ 0 h 2"/>
                    <a:gd name="T8" fmla="*/ 6599 w 3"/>
                    <a:gd name="T9" fmla="*/ 0 h 2"/>
                    <a:gd name="T10" fmla="*/ 6599 w 3"/>
                    <a:gd name="T11" fmla="*/ 0 h 2"/>
                    <a:gd name="T12" fmla="*/ 6599 w 3"/>
                    <a:gd name="T13" fmla="*/ 0 h 2"/>
                    <a:gd name="T14" fmla="*/ 6599 w 3"/>
                    <a:gd name="T15" fmla="*/ 0 h 2"/>
                    <a:gd name="T16" fmla="*/ 6599 w 3"/>
                    <a:gd name="T17" fmla="*/ 0 h 2"/>
                    <a:gd name="T18" fmla="*/ 6599 w 3"/>
                    <a:gd name="T19" fmla="*/ 0 h 2"/>
                    <a:gd name="T20" fmla="*/ 6599 w 3"/>
                    <a:gd name="T21" fmla="*/ 0 h 2"/>
                    <a:gd name="T22" fmla="*/ 4270 w 3"/>
                    <a:gd name="T23" fmla="*/ 0 h 2"/>
                    <a:gd name="T24" fmla="*/ 4270 w 3"/>
                    <a:gd name="T25" fmla="*/ 2002 h 2"/>
                    <a:gd name="T26" fmla="*/ 6599 w 3"/>
                    <a:gd name="T27" fmla="*/ 2002 h 2"/>
                    <a:gd name="T28" fmla="*/ 6599 w 3"/>
                    <a:gd name="T29" fmla="*/ 2002 h 2"/>
                    <a:gd name="T30" fmla="*/ 6599 w 3"/>
                    <a:gd name="T31" fmla="*/ 2002 h 2"/>
                    <a:gd name="T32" fmla="*/ 4270 w 3"/>
                    <a:gd name="T33" fmla="*/ 2002 h 2"/>
                    <a:gd name="T34" fmla="*/ 4270 w 3"/>
                    <a:gd name="T35" fmla="*/ 2002 h 2"/>
                    <a:gd name="T36" fmla="*/ 4270 w 3"/>
                    <a:gd name="T37" fmla="*/ 2002 h 2"/>
                    <a:gd name="T38" fmla="*/ 4270 w 3"/>
                    <a:gd name="T39" fmla="*/ 2002 h 2"/>
                    <a:gd name="T40" fmla="*/ 4270 w 3"/>
                    <a:gd name="T41" fmla="*/ 2002 h 2"/>
                    <a:gd name="T42" fmla="*/ 2329 w 3"/>
                    <a:gd name="T43" fmla="*/ 3645 h 2"/>
                    <a:gd name="T44" fmla="*/ 2329 w 3"/>
                    <a:gd name="T45" fmla="*/ 3645 h 2"/>
                    <a:gd name="T46" fmla="*/ 2329 w 3"/>
                    <a:gd name="T47" fmla="*/ 3645 h 2"/>
                    <a:gd name="T48" fmla="*/ 0 w 3"/>
                    <a:gd name="T49" fmla="*/ 3645 h 2"/>
                    <a:gd name="T50" fmla="*/ 0 w 3"/>
                    <a:gd name="T51" fmla="*/ 3645 h 2"/>
                    <a:gd name="T52" fmla="*/ 0 w 3"/>
                    <a:gd name="T53" fmla="*/ 2002 h 2"/>
                    <a:gd name="T54" fmla="*/ 2329 w 3"/>
                    <a:gd name="T55" fmla="*/ 2002 h 2"/>
                    <a:gd name="T56" fmla="*/ 2329 w 3"/>
                    <a:gd name="T57" fmla="*/ 2002 h 2"/>
                    <a:gd name="T58" fmla="*/ 2329 w 3"/>
                    <a:gd name="T59" fmla="*/ 2002 h 2"/>
                    <a:gd name="T60" fmla="*/ 2329 w 3"/>
                    <a:gd name="T61" fmla="*/ 0 h 2"/>
                    <a:gd name="T62" fmla="*/ 4270 w 3"/>
                    <a:gd name="T63" fmla="*/ 0 h 2"/>
                    <a:gd name="T64" fmla="*/ 4270 w 3"/>
                    <a:gd name="T65" fmla="*/ 0 h 2"/>
                    <a:gd name="T66" fmla="*/ 4270 w 3"/>
                    <a:gd name="T67" fmla="*/ 0 h 2"/>
                    <a:gd name="T68" fmla="*/ 4270 w 3"/>
                    <a:gd name="T69" fmla="*/ 0 h 2"/>
                    <a:gd name="T70" fmla="*/ 4270 w 3"/>
                    <a:gd name="T71" fmla="*/ 0 h 2"/>
                    <a:gd name="T72" fmla="*/ 4270 w 3"/>
                    <a:gd name="T73" fmla="*/ 0 h 2"/>
                    <a:gd name="T74" fmla="*/ 4270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2" name="Freeform 50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7063 w 4"/>
                    <a:gd name="T1" fmla="*/ 3125 h 2"/>
                    <a:gd name="T2" fmla="*/ 7063 w 4"/>
                    <a:gd name="T3" fmla="*/ 0 h 2"/>
                    <a:gd name="T4" fmla="*/ 9633 w 4"/>
                    <a:gd name="T5" fmla="*/ 0 h 2"/>
                    <a:gd name="T6" fmla="*/ 9633 w 4"/>
                    <a:gd name="T7" fmla="*/ 3125 h 2"/>
                    <a:gd name="T8" fmla="*/ 2570 w 4"/>
                    <a:gd name="T9" fmla="*/ 6250 h 2"/>
                    <a:gd name="T10" fmla="*/ 7063 w 4"/>
                    <a:gd name="T11" fmla="*/ 31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3" name="Freeform 51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4270 w 3"/>
                    <a:gd name="T1" fmla="*/ 3125 h 2"/>
                    <a:gd name="T2" fmla="*/ 4270 w 3"/>
                    <a:gd name="T3" fmla="*/ 3125 h 2"/>
                    <a:gd name="T4" fmla="*/ 4270 w 3"/>
                    <a:gd name="T5" fmla="*/ 0 h 2"/>
                    <a:gd name="T6" fmla="*/ 4270 w 3"/>
                    <a:gd name="T7" fmla="*/ 0 h 2"/>
                    <a:gd name="T8" fmla="*/ 4270 w 3"/>
                    <a:gd name="T9" fmla="*/ 0 h 2"/>
                    <a:gd name="T10" fmla="*/ 4270 w 3"/>
                    <a:gd name="T11" fmla="*/ 0 h 2"/>
                    <a:gd name="T12" fmla="*/ 4270 w 3"/>
                    <a:gd name="T13" fmla="*/ 0 h 2"/>
                    <a:gd name="T14" fmla="*/ 6599 w 3"/>
                    <a:gd name="T15" fmla="*/ 0 h 2"/>
                    <a:gd name="T16" fmla="*/ 6599 w 3"/>
                    <a:gd name="T17" fmla="*/ 0 h 2"/>
                    <a:gd name="T18" fmla="*/ 6599 w 3"/>
                    <a:gd name="T19" fmla="*/ 0 h 2"/>
                    <a:gd name="T20" fmla="*/ 6599 w 3"/>
                    <a:gd name="T21" fmla="*/ 3125 h 2"/>
                    <a:gd name="T22" fmla="*/ 6599 w 3"/>
                    <a:gd name="T23" fmla="*/ 3125 h 2"/>
                    <a:gd name="T24" fmla="*/ 6599 w 3"/>
                    <a:gd name="T25" fmla="*/ 3125 h 2"/>
                    <a:gd name="T26" fmla="*/ 6599 w 3"/>
                    <a:gd name="T27" fmla="*/ 3125 h 2"/>
                    <a:gd name="T28" fmla="*/ 4270 w 3"/>
                    <a:gd name="T29" fmla="*/ 6250 h 2"/>
                    <a:gd name="T30" fmla="*/ 2329 w 3"/>
                    <a:gd name="T31" fmla="*/ 6250 h 2"/>
                    <a:gd name="T32" fmla="*/ 0 w 3"/>
                    <a:gd name="T33" fmla="*/ 6250 h 2"/>
                    <a:gd name="T34" fmla="*/ 0 w 3"/>
                    <a:gd name="T35" fmla="*/ 6250 h 2"/>
                    <a:gd name="T36" fmla="*/ 0 w 3"/>
                    <a:gd name="T37" fmla="*/ 6250 h 2"/>
                    <a:gd name="T38" fmla="*/ 0 w 3"/>
                    <a:gd name="T39" fmla="*/ 6250 h 2"/>
                    <a:gd name="T40" fmla="*/ 0 w 3"/>
                    <a:gd name="T41" fmla="*/ 6250 h 2"/>
                    <a:gd name="T42" fmla="*/ 0 w 3"/>
                    <a:gd name="T43" fmla="*/ 6250 h 2"/>
                    <a:gd name="T44" fmla="*/ 2329 w 3"/>
                    <a:gd name="T45" fmla="*/ 6250 h 2"/>
                    <a:gd name="T46" fmla="*/ 4270 w 3"/>
                    <a:gd name="T47" fmla="*/ 3125 h 2"/>
                    <a:gd name="T48" fmla="*/ 4270 w 3"/>
                    <a:gd name="T49" fmla="*/ 3125 h 2"/>
                    <a:gd name="T50" fmla="*/ 4270 w 3"/>
                    <a:gd name="T51" fmla="*/ 3125 h 2"/>
                    <a:gd name="T52" fmla="*/ 4270 w 3"/>
                    <a:gd name="T53" fmla="*/ 3125 h 2"/>
                    <a:gd name="T54" fmla="*/ 4270 w 3"/>
                    <a:gd name="T55" fmla="*/ 31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4" name="Freeform 52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3125 w 2"/>
                    <a:gd name="T1" fmla="*/ 3125 h 3"/>
                    <a:gd name="T2" fmla="*/ 0 w 2"/>
                    <a:gd name="T3" fmla="*/ 0 h 3"/>
                    <a:gd name="T4" fmla="*/ 0 w 2"/>
                    <a:gd name="T5" fmla="*/ 0 h 3"/>
                    <a:gd name="T6" fmla="*/ 3125 w 2"/>
                    <a:gd name="T7" fmla="*/ 6250 h 3"/>
                    <a:gd name="T8" fmla="*/ 0 w 2"/>
                    <a:gd name="T9" fmla="*/ 6250 h 3"/>
                    <a:gd name="T10" fmla="*/ 0 w 2"/>
                    <a:gd name="T11" fmla="*/ 6250 h 3"/>
                    <a:gd name="T12" fmla="*/ 0 w 2"/>
                    <a:gd name="T13" fmla="*/ 9375 h 3"/>
                    <a:gd name="T14" fmla="*/ 3125 w 2"/>
                    <a:gd name="T15" fmla="*/ 9375 h 3"/>
                    <a:gd name="T16" fmla="*/ 3125 w 2"/>
                    <a:gd name="T17" fmla="*/ 9375 h 3"/>
                    <a:gd name="T18" fmla="*/ 6250 w 2"/>
                    <a:gd name="T19" fmla="*/ 9375 h 3"/>
                    <a:gd name="T20" fmla="*/ 6250 w 2"/>
                    <a:gd name="T21" fmla="*/ 3125 h 3"/>
                    <a:gd name="T22" fmla="*/ 6250 w 2"/>
                    <a:gd name="T23" fmla="*/ 0 h 3"/>
                    <a:gd name="T24" fmla="*/ 3125 w 2"/>
                    <a:gd name="T25" fmla="*/ 0 h 3"/>
                    <a:gd name="T26" fmla="*/ 3125 w 2"/>
                    <a:gd name="T27" fmla="*/ 31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5" name="Freeform 53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3125 w 2"/>
                    <a:gd name="T1" fmla="*/ 3125 h 3"/>
                    <a:gd name="T2" fmla="*/ 3125 w 2"/>
                    <a:gd name="T3" fmla="*/ 0 h 3"/>
                    <a:gd name="T4" fmla="*/ 3125 w 2"/>
                    <a:gd name="T5" fmla="*/ 0 h 3"/>
                    <a:gd name="T6" fmla="*/ 31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3125 h 3"/>
                    <a:gd name="T14" fmla="*/ 3125 w 2"/>
                    <a:gd name="T15" fmla="*/ 3125 h 3"/>
                    <a:gd name="T16" fmla="*/ 3125 w 2"/>
                    <a:gd name="T17" fmla="*/ 3125 h 3"/>
                    <a:gd name="T18" fmla="*/ 3125 w 2"/>
                    <a:gd name="T19" fmla="*/ 6250 h 3"/>
                    <a:gd name="T20" fmla="*/ 0 w 2"/>
                    <a:gd name="T21" fmla="*/ 6250 h 3"/>
                    <a:gd name="T22" fmla="*/ 0 w 2"/>
                    <a:gd name="T23" fmla="*/ 6250 h 3"/>
                    <a:gd name="T24" fmla="*/ 0 w 2"/>
                    <a:gd name="T25" fmla="*/ 6250 h 3"/>
                    <a:gd name="T26" fmla="*/ 0 w 2"/>
                    <a:gd name="T27" fmla="*/ 6250 h 3"/>
                    <a:gd name="T28" fmla="*/ 0 w 2"/>
                    <a:gd name="T29" fmla="*/ 6250 h 3"/>
                    <a:gd name="T30" fmla="*/ 0 w 2"/>
                    <a:gd name="T31" fmla="*/ 6250 h 3"/>
                    <a:gd name="T32" fmla="*/ 0 w 2"/>
                    <a:gd name="T33" fmla="*/ 9375 h 3"/>
                    <a:gd name="T34" fmla="*/ 3125 w 2"/>
                    <a:gd name="T35" fmla="*/ 9375 h 3"/>
                    <a:gd name="T36" fmla="*/ 3125 w 2"/>
                    <a:gd name="T37" fmla="*/ 9375 h 3"/>
                    <a:gd name="T38" fmla="*/ 3125 w 2"/>
                    <a:gd name="T39" fmla="*/ 9375 h 3"/>
                    <a:gd name="T40" fmla="*/ 3125 w 2"/>
                    <a:gd name="T41" fmla="*/ 9375 h 3"/>
                    <a:gd name="T42" fmla="*/ 3125 w 2"/>
                    <a:gd name="T43" fmla="*/ 9375 h 3"/>
                    <a:gd name="T44" fmla="*/ 6250 w 2"/>
                    <a:gd name="T45" fmla="*/ 9375 h 3"/>
                    <a:gd name="T46" fmla="*/ 6250 w 2"/>
                    <a:gd name="T47" fmla="*/ 6250 h 3"/>
                    <a:gd name="T48" fmla="*/ 6250 w 2"/>
                    <a:gd name="T49" fmla="*/ 3125 h 3"/>
                    <a:gd name="T50" fmla="*/ 6250 w 2"/>
                    <a:gd name="T51" fmla="*/ 3125 h 3"/>
                    <a:gd name="T52" fmla="*/ 6250 w 2"/>
                    <a:gd name="T53" fmla="*/ 3125 h 3"/>
                    <a:gd name="T54" fmla="*/ 6250 w 2"/>
                    <a:gd name="T55" fmla="*/ 0 h 3"/>
                    <a:gd name="T56" fmla="*/ 6250 w 2"/>
                    <a:gd name="T57" fmla="*/ 0 h 3"/>
                    <a:gd name="T58" fmla="*/ 6250 w 2"/>
                    <a:gd name="T59" fmla="*/ 0 h 3"/>
                    <a:gd name="T60" fmla="*/ 3125 w 2"/>
                    <a:gd name="T61" fmla="*/ 0 h 3"/>
                    <a:gd name="T62" fmla="*/ 3125 w 2"/>
                    <a:gd name="T63" fmla="*/ 0 h 3"/>
                    <a:gd name="T64" fmla="*/ 3125 w 2"/>
                    <a:gd name="T65" fmla="*/ 31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6" name="Freeform 54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9375 w 3"/>
                    <a:gd name="T1" fmla="*/ 9375 h 3"/>
                    <a:gd name="T2" fmla="*/ 9375 w 3"/>
                    <a:gd name="T3" fmla="*/ 9375 h 3"/>
                    <a:gd name="T4" fmla="*/ 9375 w 3"/>
                    <a:gd name="T5" fmla="*/ 9375 h 3"/>
                    <a:gd name="T6" fmla="*/ 9375 w 3"/>
                    <a:gd name="T7" fmla="*/ 9375 h 3"/>
                    <a:gd name="T8" fmla="*/ 9375 w 3"/>
                    <a:gd name="T9" fmla="*/ 9375 h 3"/>
                    <a:gd name="T10" fmla="*/ 9375 w 3"/>
                    <a:gd name="T11" fmla="*/ 9375 h 3"/>
                    <a:gd name="T12" fmla="*/ 6250 w 3"/>
                    <a:gd name="T13" fmla="*/ 6250 h 3"/>
                    <a:gd name="T14" fmla="*/ 3125 w 3"/>
                    <a:gd name="T15" fmla="*/ 3125 h 3"/>
                    <a:gd name="T16" fmla="*/ 3125 w 3"/>
                    <a:gd name="T17" fmla="*/ 3125 h 3"/>
                    <a:gd name="T18" fmla="*/ 3125 w 3"/>
                    <a:gd name="T19" fmla="*/ 3125 h 3"/>
                    <a:gd name="T20" fmla="*/ 3125 w 3"/>
                    <a:gd name="T21" fmla="*/ 3125 h 3"/>
                    <a:gd name="T22" fmla="*/ 3125 w 3"/>
                    <a:gd name="T23" fmla="*/ 3125 h 3"/>
                    <a:gd name="T24" fmla="*/ 31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3125 h 3"/>
                    <a:gd name="T42" fmla="*/ 0 w 3"/>
                    <a:gd name="T43" fmla="*/ 3125 h 3"/>
                    <a:gd name="T44" fmla="*/ 0 w 3"/>
                    <a:gd name="T45" fmla="*/ 3125 h 3"/>
                    <a:gd name="T46" fmla="*/ 0 w 3"/>
                    <a:gd name="T47" fmla="*/ 3125 h 3"/>
                    <a:gd name="T48" fmla="*/ 3125 w 3"/>
                    <a:gd name="T49" fmla="*/ 3125 h 3"/>
                    <a:gd name="T50" fmla="*/ 3125 w 3"/>
                    <a:gd name="T51" fmla="*/ 6250 h 3"/>
                    <a:gd name="T52" fmla="*/ 3125 w 3"/>
                    <a:gd name="T53" fmla="*/ 6250 h 3"/>
                    <a:gd name="T54" fmla="*/ 6250 w 3"/>
                    <a:gd name="T55" fmla="*/ 9375 h 3"/>
                    <a:gd name="T56" fmla="*/ 6250 w 3"/>
                    <a:gd name="T57" fmla="*/ 9375 h 3"/>
                    <a:gd name="T58" fmla="*/ 9375 w 3"/>
                    <a:gd name="T59" fmla="*/ 9375 h 3"/>
                    <a:gd name="T60" fmla="*/ 9375 w 3"/>
                    <a:gd name="T61" fmla="*/ 9375 h 3"/>
                    <a:gd name="T62" fmla="*/ 9375 w 3"/>
                    <a:gd name="T63" fmla="*/ 9375 h 3"/>
                    <a:gd name="T64" fmla="*/ 9375 w 3"/>
                    <a:gd name="T65" fmla="*/ 9375 h 3"/>
                    <a:gd name="T66" fmla="*/ 9375 w 3"/>
                    <a:gd name="T67" fmla="*/ 93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7" name="Freeform 55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3125 h 2"/>
                    <a:gd name="T2" fmla="*/ 0 w 4"/>
                    <a:gd name="T3" fmla="*/ 3125 h 2"/>
                    <a:gd name="T4" fmla="*/ 2570 w 4"/>
                    <a:gd name="T5" fmla="*/ 0 h 2"/>
                    <a:gd name="T6" fmla="*/ 2570 w 4"/>
                    <a:gd name="T7" fmla="*/ 0 h 2"/>
                    <a:gd name="T8" fmla="*/ 5030 w 4"/>
                    <a:gd name="T9" fmla="*/ 0 h 2"/>
                    <a:gd name="T10" fmla="*/ 7063 w 4"/>
                    <a:gd name="T11" fmla="*/ 0 h 2"/>
                    <a:gd name="T12" fmla="*/ 7063 w 4"/>
                    <a:gd name="T13" fmla="*/ 0 h 2"/>
                    <a:gd name="T14" fmla="*/ 7063 w 4"/>
                    <a:gd name="T15" fmla="*/ 0 h 2"/>
                    <a:gd name="T16" fmla="*/ 7063 w 4"/>
                    <a:gd name="T17" fmla="*/ 3125 h 2"/>
                    <a:gd name="T18" fmla="*/ 9633 w 4"/>
                    <a:gd name="T19" fmla="*/ 3125 h 2"/>
                    <a:gd name="T20" fmla="*/ 9633 w 4"/>
                    <a:gd name="T21" fmla="*/ 3125 h 2"/>
                    <a:gd name="T22" fmla="*/ 9633 w 4"/>
                    <a:gd name="T23" fmla="*/ 3125 h 2"/>
                    <a:gd name="T24" fmla="*/ 9633 w 4"/>
                    <a:gd name="T25" fmla="*/ 3125 h 2"/>
                    <a:gd name="T26" fmla="*/ 9633 w 4"/>
                    <a:gd name="T27" fmla="*/ 3125 h 2"/>
                    <a:gd name="T28" fmla="*/ 9633 w 4"/>
                    <a:gd name="T29" fmla="*/ 3125 h 2"/>
                    <a:gd name="T30" fmla="*/ 9633 w 4"/>
                    <a:gd name="T31" fmla="*/ 3125 h 2"/>
                    <a:gd name="T32" fmla="*/ 9633 w 4"/>
                    <a:gd name="T33" fmla="*/ 6250 h 2"/>
                    <a:gd name="T34" fmla="*/ 9633 w 4"/>
                    <a:gd name="T35" fmla="*/ 6250 h 2"/>
                    <a:gd name="T36" fmla="*/ 9633 w 4"/>
                    <a:gd name="T37" fmla="*/ 6250 h 2"/>
                    <a:gd name="T38" fmla="*/ 9633 w 4"/>
                    <a:gd name="T39" fmla="*/ 6250 h 2"/>
                    <a:gd name="T40" fmla="*/ 7063 w 4"/>
                    <a:gd name="T41" fmla="*/ 3125 h 2"/>
                    <a:gd name="T42" fmla="*/ 7063 w 4"/>
                    <a:gd name="T43" fmla="*/ 3125 h 2"/>
                    <a:gd name="T44" fmla="*/ 7063 w 4"/>
                    <a:gd name="T45" fmla="*/ 6250 h 2"/>
                    <a:gd name="T46" fmla="*/ 7063 w 4"/>
                    <a:gd name="T47" fmla="*/ 6250 h 2"/>
                    <a:gd name="T48" fmla="*/ 7063 w 4"/>
                    <a:gd name="T49" fmla="*/ 6250 h 2"/>
                    <a:gd name="T50" fmla="*/ 5030 w 4"/>
                    <a:gd name="T51" fmla="*/ 6250 h 2"/>
                    <a:gd name="T52" fmla="*/ 5030 w 4"/>
                    <a:gd name="T53" fmla="*/ 6250 h 2"/>
                    <a:gd name="T54" fmla="*/ 5030 w 4"/>
                    <a:gd name="T55" fmla="*/ 6250 h 2"/>
                    <a:gd name="T56" fmla="*/ 5030 w 4"/>
                    <a:gd name="T57" fmla="*/ 6250 h 2"/>
                    <a:gd name="T58" fmla="*/ 5030 w 4"/>
                    <a:gd name="T59" fmla="*/ 6250 h 2"/>
                    <a:gd name="T60" fmla="*/ 5030 w 4"/>
                    <a:gd name="T61" fmla="*/ 6250 h 2"/>
                    <a:gd name="T62" fmla="*/ 5030 w 4"/>
                    <a:gd name="T63" fmla="*/ 6250 h 2"/>
                    <a:gd name="T64" fmla="*/ 2570 w 4"/>
                    <a:gd name="T65" fmla="*/ 6250 h 2"/>
                    <a:gd name="T66" fmla="*/ 2570 w 4"/>
                    <a:gd name="T67" fmla="*/ 6250 h 2"/>
                    <a:gd name="T68" fmla="*/ 2570 w 4"/>
                    <a:gd name="T69" fmla="*/ 3125 h 2"/>
                    <a:gd name="T70" fmla="*/ 2570 w 4"/>
                    <a:gd name="T71" fmla="*/ 3125 h 2"/>
                    <a:gd name="T72" fmla="*/ 2570 w 4"/>
                    <a:gd name="T73" fmla="*/ 3125 h 2"/>
                    <a:gd name="T74" fmla="*/ 2570 w 4"/>
                    <a:gd name="T75" fmla="*/ 3125 h 2"/>
                    <a:gd name="T76" fmla="*/ 2570 w 4"/>
                    <a:gd name="T77" fmla="*/ 3125 h 2"/>
                    <a:gd name="T78" fmla="*/ 2570 w 4"/>
                    <a:gd name="T79" fmla="*/ 3125 h 2"/>
                    <a:gd name="T80" fmla="*/ 2570 w 4"/>
                    <a:gd name="T81" fmla="*/ 3125 h 2"/>
                    <a:gd name="T82" fmla="*/ 2570 w 4"/>
                    <a:gd name="T83" fmla="*/ 3125 h 2"/>
                    <a:gd name="T84" fmla="*/ 2570 w 4"/>
                    <a:gd name="T85" fmla="*/ 3125 h 2"/>
                    <a:gd name="T86" fmla="*/ 2570 w 4"/>
                    <a:gd name="T87" fmla="*/ 3125 h 2"/>
                    <a:gd name="T88" fmla="*/ 2570 w 4"/>
                    <a:gd name="T89" fmla="*/ 3125 h 2"/>
                    <a:gd name="T90" fmla="*/ 2570 w 4"/>
                    <a:gd name="T91" fmla="*/ 3125 h 2"/>
                    <a:gd name="T92" fmla="*/ 2570 w 4"/>
                    <a:gd name="T93" fmla="*/ 3125 h 2"/>
                    <a:gd name="T94" fmla="*/ 0 w 4"/>
                    <a:gd name="T95" fmla="*/ 3125 h 2"/>
                    <a:gd name="T96" fmla="*/ 0 w 4"/>
                    <a:gd name="T97" fmla="*/ 3125 h 2"/>
                    <a:gd name="T98" fmla="*/ 0 w 4"/>
                    <a:gd name="T99" fmla="*/ 3125 h 2"/>
                    <a:gd name="T100" fmla="*/ 0 w 4"/>
                    <a:gd name="T101" fmla="*/ 3125 h 2"/>
                    <a:gd name="T102" fmla="*/ 0 w 4"/>
                    <a:gd name="T103" fmla="*/ 3125 h 2"/>
                    <a:gd name="T104" fmla="*/ 0 w 4"/>
                    <a:gd name="T105" fmla="*/ 3125 h 2"/>
                    <a:gd name="T106" fmla="*/ 0 w 4"/>
                    <a:gd name="T107" fmla="*/ 3125 h 2"/>
                    <a:gd name="T108" fmla="*/ 0 w 4"/>
                    <a:gd name="T109" fmla="*/ 3125 h 2"/>
                    <a:gd name="T110" fmla="*/ 0 w 4"/>
                    <a:gd name="T111" fmla="*/ 3125 h 2"/>
                    <a:gd name="T112" fmla="*/ 0 w 4"/>
                    <a:gd name="T113" fmla="*/ 3125 h 2"/>
                    <a:gd name="T114" fmla="*/ 0 w 4"/>
                    <a:gd name="T115" fmla="*/ 3125 h 2"/>
                    <a:gd name="T116" fmla="*/ 0 w 4"/>
                    <a:gd name="T117" fmla="*/ 3125 h 2"/>
                    <a:gd name="T118" fmla="*/ 0 w 4"/>
                    <a:gd name="T119" fmla="*/ 3125 h 2"/>
                    <a:gd name="T120" fmla="*/ 0 w 4"/>
                    <a:gd name="T121" fmla="*/ 31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8197" name="Group 56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48201" name="Freeform 57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71181 w 52"/>
                    <a:gd name="T1" fmla="*/ 186689 h 71"/>
                    <a:gd name="T2" fmla="*/ 117129 w 52"/>
                    <a:gd name="T3" fmla="*/ 184476 h 71"/>
                    <a:gd name="T4" fmla="*/ 122788 w 52"/>
                    <a:gd name="T5" fmla="*/ 170349 h 71"/>
                    <a:gd name="T6" fmla="*/ 122788 w 52"/>
                    <a:gd name="T7" fmla="*/ 159589 h 71"/>
                    <a:gd name="T8" fmla="*/ 131073 w 52"/>
                    <a:gd name="T9" fmla="*/ 151134 h 71"/>
                    <a:gd name="T10" fmla="*/ 133370 w 52"/>
                    <a:gd name="T11" fmla="*/ 142703 h 71"/>
                    <a:gd name="T12" fmla="*/ 136138 w 52"/>
                    <a:gd name="T13" fmla="*/ 137601 h 71"/>
                    <a:gd name="T14" fmla="*/ 139023 w 52"/>
                    <a:gd name="T15" fmla="*/ 140379 h 71"/>
                    <a:gd name="T16" fmla="*/ 141772 w 52"/>
                    <a:gd name="T17" fmla="*/ 137601 h 71"/>
                    <a:gd name="T18" fmla="*/ 141772 w 52"/>
                    <a:gd name="T19" fmla="*/ 126387 h 71"/>
                    <a:gd name="T20" fmla="*/ 139023 w 52"/>
                    <a:gd name="T21" fmla="*/ 115608 h 71"/>
                    <a:gd name="T22" fmla="*/ 128300 w 52"/>
                    <a:gd name="T23" fmla="*/ 76729 h 71"/>
                    <a:gd name="T24" fmla="*/ 114361 w 52"/>
                    <a:gd name="T25" fmla="*/ 76729 h 71"/>
                    <a:gd name="T26" fmla="*/ 98003 w 52"/>
                    <a:gd name="T27" fmla="*/ 98722 h 71"/>
                    <a:gd name="T28" fmla="*/ 95255 w 52"/>
                    <a:gd name="T29" fmla="*/ 96393 h 71"/>
                    <a:gd name="T30" fmla="*/ 90190 w 52"/>
                    <a:gd name="T31" fmla="*/ 93615 h 71"/>
                    <a:gd name="T32" fmla="*/ 90190 w 52"/>
                    <a:gd name="T33" fmla="*/ 82290 h 71"/>
                    <a:gd name="T34" fmla="*/ 98003 w 52"/>
                    <a:gd name="T35" fmla="*/ 76729 h 71"/>
                    <a:gd name="T36" fmla="*/ 98003 w 52"/>
                    <a:gd name="T37" fmla="*/ 71651 h 71"/>
                    <a:gd name="T38" fmla="*/ 103662 w 52"/>
                    <a:gd name="T39" fmla="*/ 65974 h 71"/>
                    <a:gd name="T40" fmla="*/ 103662 w 52"/>
                    <a:gd name="T41" fmla="*/ 46759 h 71"/>
                    <a:gd name="T42" fmla="*/ 100889 w 52"/>
                    <a:gd name="T43" fmla="*/ 38309 h 71"/>
                    <a:gd name="T44" fmla="*/ 95255 w 52"/>
                    <a:gd name="T45" fmla="*/ 32748 h 71"/>
                    <a:gd name="T46" fmla="*/ 100889 w 52"/>
                    <a:gd name="T47" fmla="*/ 27665 h 71"/>
                    <a:gd name="T48" fmla="*/ 98003 w 52"/>
                    <a:gd name="T49" fmla="*/ 19210 h 71"/>
                    <a:gd name="T50" fmla="*/ 81763 w 52"/>
                    <a:gd name="T51" fmla="*/ 10760 h 71"/>
                    <a:gd name="T52" fmla="*/ 71181 w 52"/>
                    <a:gd name="T53" fmla="*/ 5677 h 71"/>
                    <a:gd name="T54" fmla="*/ 57120 w 52"/>
                    <a:gd name="T55" fmla="*/ 2778 h 71"/>
                    <a:gd name="T56" fmla="*/ 49286 w 52"/>
                    <a:gd name="T57" fmla="*/ 2778 h 71"/>
                    <a:gd name="T58" fmla="*/ 40884 w 52"/>
                    <a:gd name="T59" fmla="*/ 8455 h 71"/>
                    <a:gd name="T60" fmla="*/ 40884 w 52"/>
                    <a:gd name="T61" fmla="*/ 16316 h 71"/>
                    <a:gd name="T62" fmla="*/ 43769 w 52"/>
                    <a:gd name="T63" fmla="*/ 19210 h 71"/>
                    <a:gd name="T64" fmla="*/ 40884 w 52"/>
                    <a:gd name="T65" fmla="*/ 21993 h 71"/>
                    <a:gd name="T66" fmla="*/ 35366 w 52"/>
                    <a:gd name="T67" fmla="*/ 27665 h 71"/>
                    <a:gd name="T68" fmla="*/ 32476 w 52"/>
                    <a:gd name="T69" fmla="*/ 35526 h 71"/>
                    <a:gd name="T70" fmla="*/ 32476 w 52"/>
                    <a:gd name="T71" fmla="*/ 46759 h 71"/>
                    <a:gd name="T72" fmla="*/ 27412 w 52"/>
                    <a:gd name="T73" fmla="*/ 43981 h 71"/>
                    <a:gd name="T74" fmla="*/ 27412 w 52"/>
                    <a:gd name="T75" fmla="*/ 35526 h 71"/>
                    <a:gd name="T76" fmla="*/ 27412 w 52"/>
                    <a:gd name="T77" fmla="*/ 30443 h 71"/>
                    <a:gd name="T78" fmla="*/ 21875 w 52"/>
                    <a:gd name="T79" fmla="*/ 35526 h 71"/>
                    <a:gd name="T80" fmla="*/ 21875 w 52"/>
                    <a:gd name="T81" fmla="*/ 43981 h 71"/>
                    <a:gd name="T82" fmla="*/ 13467 w 52"/>
                    <a:gd name="T83" fmla="*/ 46759 h 71"/>
                    <a:gd name="T84" fmla="*/ 10607 w 52"/>
                    <a:gd name="T85" fmla="*/ 52436 h 71"/>
                    <a:gd name="T86" fmla="*/ 8403 w 52"/>
                    <a:gd name="T87" fmla="*/ 63196 h 71"/>
                    <a:gd name="T88" fmla="*/ 5634 w 52"/>
                    <a:gd name="T89" fmla="*/ 76729 h 71"/>
                    <a:gd name="T90" fmla="*/ 2768 w 52"/>
                    <a:gd name="T91" fmla="*/ 87962 h 71"/>
                    <a:gd name="T92" fmla="*/ 5634 w 52"/>
                    <a:gd name="T93" fmla="*/ 101500 h 71"/>
                    <a:gd name="T94" fmla="*/ 5634 w 52"/>
                    <a:gd name="T95" fmla="*/ 112830 h 71"/>
                    <a:gd name="T96" fmla="*/ 16241 w 52"/>
                    <a:gd name="T97" fmla="*/ 137601 h 71"/>
                    <a:gd name="T98" fmla="*/ 19009 w 52"/>
                    <a:gd name="T99" fmla="*/ 151134 h 71"/>
                    <a:gd name="T100" fmla="*/ 19009 w 52"/>
                    <a:gd name="T101" fmla="*/ 153911 h 71"/>
                    <a:gd name="T102" fmla="*/ 16241 w 52"/>
                    <a:gd name="T103" fmla="*/ 170349 h 71"/>
                    <a:gd name="T104" fmla="*/ 5634 w 52"/>
                    <a:gd name="T105" fmla="*/ 189442 h 71"/>
                    <a:gd name="T106" fmla="*/ 0 w 52"/>
                    <a:gd name="T107" fmla="*/ 195120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2" name="Freeform 58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11379 w 83"/>
                    <a:gd name="T1" fmla="*/ 44117 h 41"/>
                    <a:gd name="T2" fmla="*/ 22070 w 83"/>
                    <a:gd name="T3" fmla="*/ 35644 h 41"/>
                    <a:gd name="T4" fmla="*/ 55524 w 83"/>
                    <a:gd name="T5" fmla="*/ 16371 h 41"/>
                    <a:gd name="T6" fmla="*/ 72027 w 83"/>
                    <a:gd name="T7" fmla="*/ 2785 h 41"/>
                    <a:gd name="T8" fmla="*/ 85621 w 83"/>
                    <a:gd name="T9" fmla="*/ 2785 h 41"/>
                    <a:gd name="T10" fmla="*/ 77618 w 83"/>
                    <a:gd name="T11" fmla="*/ 11376 h 41"/>
                    <a:gd name="T12" fmla="*/ 63546 w 83"/>
                    <a:gd name="T13" fmla="*/ 24961 h 41"/>
                    <a:gd name="T14" fmla="*/ 63546 w 83"/>
                    <a:gd name="T15" fmla="*/ 33434 h 41"/>
                    <a:gd name="T16" fmla="*/ 77618 w 83"/>
                    <a:gd name="T17" fmla="*/ 27746 h 41"/>
                    <a:gd name="T18" fmla="*/ 107691 w 83"/>
                    <a:gd name="T19" fmla="*/ 41332 h 41"/>
                    <a:gd name="T20" fmla="*/ 119094 w 83"/>
                    <a:gd name="T21" fmla="*/ 44117 h 41"/>
                    <a:gd name="T22" fmla="*/ 121881 w 83"/>
                    <a:gd name="T23" fmla="*/ 47020 h 41"/>
                    <a:gd name="T24" fmla="*/ 135475 w 83"/>
                    <a:gd name="T25" fmla="*/ 35644 h 41"/>
                    <a:gd name="T26" fmla="*/ 176834 w 83"/>
                    <a:gd name="T27" fmla="*/ 22059 h 41"/>
                    <a:gd name="T28" fmla="*/ 174048 w 83"/>
                    <a:gd name="T29" fmla="*/ 30532 h 41"/>
                    <a:gd name="T30" fmla="*/ 182523 w 83"/>
                    <a:gd name="T31" fmla="*/ 38546 h 41"/>
                    <a:gd name="T32" fmla="*/ 199026 w 83"/>
                    <a:gd name="T33" fmla="*/ 35644 h 41"/>
                    <a:gd name="T34" fmla="*/ 210288 w 83"/>
                    <a:gd name="T35" fmla="*/ 49805 h 41"/>
                    <a:gd name="T36" fmla="*/ 226785 w 83"/>
                    <a:gd name="T37" fmla="*/ 52707 h 41"/>
                    <a:gd name="T38" fmla="*/ 226785 w 83"/>
                    <a:gd name="T39" fmla="*/ 57800 h 41"/>
                    <a:gd name="T40" fmla="*/ 218310 w 83"/>
                    <a:gd name="T41" fmla="*/ 57800 h 41"/>
                    <a:gd name="T42" fmla="*/ 207502 w 83"/>
                    <a:gd name="T43" fmla="*/ 57800 h 41"/>
                    <a:gd name="T44" fmla="*/ 190999 w 83"/>
                    <a:gd name="T45" fmla="*/ 57800 h 41"/>
                    <a:gd name="T46" fmla="*/ 190999 w 83"/>
                    <a:gd name="T47" fmla="*/ 66268 h 41"/>
                    <a:gd name="T48" fmla="*/ 171715 w 83"/>
                    <a:gd name="T49" fmla="*/ 57800 h 41"/>
                    <a:gd name="T50" fmla="*/ 157667 w 83"/>
                    <a:gd name="T51" fmla="*/ 63366 h 41"/>
                    <a:gd name="T52" fmla="*/ 151953 w 83"/>
                    <a:gd name="T53" fmla="*/ 69054 h 41"/>
                    <a:gd name="T54" fmla="*/ 138383 w 83"/>
                    <a:gd name="T55" fmla="*/ 69054 h 41"/>
                    <a:gd name="T56" fmla="*/ 126975 w 83"/>
                    <a:gd name="T57" fmla="*/ 82639 h 41"/>
                    <a:gd name="T58" fmla="*/ 129761 w 83"/>
                    <a:gd name="T59" fmla="*/ 77551 h 41"/>
                    <a:gd name="T60" fmla="*/ 121881 w 83"/>
                    <a:gd name="T61" fmla="*/ 77551 h 41"/>
                    <a:gd name="T62" fmla="*/ 116191 w 83"/>
                    <a:gd name="T63" fmla="*/ 74741 h 41"/>
                    <a:gd name="T64" fmla="*/ 110594 w 83"/>
                    <a:gd name="T65" fmla="*/ 88327 h 41"/>
                    <a:gd name="T66" fmla="*/ 99811 w 83"/>
                    <a:gd name="T67" fmla="*/ 104698 h 41"/>
                    <a:gd name="T68" fmla="*/ 94097 w 83"/>
                    <a:gd name="T69" fmla="*/ 107605 h 41"/>
                    <a:gd name="T70" fmla="*/ 96907 w 83"/>
                    <a:gd name="T71" fmla="*/ 99702 h 41"/>
                    <a:gd name="T72" fmla="*/ 88407 w 83"/>
                    <a:gd name="T73" fmla="*/ 99702 h 41"/>
                    <a:gd name="T74" fmla="*/ 82713 w 83"/>
                    <a:gd name="T75" fmla="*/ 79859 h 41"/>
                    <a:gd name="T76" fmla="*/ 80527 w 83"/>
                    <a:gd name="T77" fmla="*/ 77551 h 41"/>
                    <a:gd name="T78" fmla="*/ 63546 w 83"/>
                    <a:gd name="T79" fmla="*/ 71956 h 41"/>
                    <a:gd name="T80" fmla="*/ 60643 w 83"/>
                    <a:gd name="T81" fmla="*/ 71956 h 41"/>
                    <a:gd name="T82" fmla="*/ 44262 w 83"/>
                    <a:gd name="T83" fmla="*/ 66268 h 41"/>
                    <a:gd name="T84" fmla="*/ 11379 w 83"/>
                    <a:gd name="T85" fmla="*/ 52707 h 41"/>
                    <a:gd name="T86" fmla="*/ 0 w 83"/>
                    <a:gd name="T87" fmla="*/ 47020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8198" name="Freeform 59"/>
              <p:cNvSpPr>
                <a:spLocks/>
              </p:cNvSpPr>
              <p:nvPr/>
            </p:nvSpPr>
            <p:spPr bwMode="auto">
              <a:xfrm>
                <a:off x="3880" y="1838"/>
                <a:ext cx="206" cy="351"/>
              </a:xfrm>
              <a:custGeom>
                <a:avLst/>
                <a:gdLst>
                  <a:gd name="T0" fmla="*/ 3553 w 40"/>
                  <a:gd name="T1" fmla="*/ 13548 h 72"/>
                  <a:gd name="T2" fmla="*/ 14744 w 40"/>
                  <a:gd name="T3" fmla="*/ 123747 h 72"/>
                  <a:gd name="T4" fmla="*/ 14744 w 40"/>
                  <a:gd name="T5" fmla="*/ 126526 h 72"/>
                  <a:gd name="T6" fmla="*/ 14744 w 40"/>
                  <a:gd name="T7" fmla="*/ 129309 h 72"/>
                  <a:gd name="T8" fmla="*/ 14744 w 40"/>
                  <a:gd name="T9" fmla="*/ 134964 h 72"/>
                  <a:gd name="T10" fmla="*/ 18298 w 40"/>
                  <a:gd name="T11" fmla="*/ 142857 h 72"/>
                  <a:gd name="T12" fmla="*/ 21857 w 40"/>
                  <a:gd name="T13" fmla="*/ 154216 h 72"/>
                  <a:gd name="T14" fmla="*/ 14744 w 40"/>
                  <a:gd name="T15" fmla="*/ 162650 h 72"/>
                  <a:gd name="T16" fmla="*/ 14744 w 40"/>
                  <a:gd name="T17" fmla="*/ 164863 h 72"/>
                  <a:gd name="T18" fmla="*/ 7107 w 40"/>
                  <a:gd name="T19" fmla="*/ 173443 h 72"/>
                  <a:gd name="T20" fmla="*/ 0 w 40"/>
                  <a:gd name="T21" fmla="*/ 179000 h 72"/>
                  <a:gd name="T22" fmla="*/ 0 w 40"/>
                  <a:gd name="T23" fmla="*/ 187463 h 72"/>
                  <a:gd name="T24" fmla="*/ 0 w 40"/>
                  <a:gd name="T25" fmla="*/ 195448 h 72"/>
                  <a:gd name="T26" fmla="*/ 0 w 40"/>
                  <a:gd name="T27" fmla="*/ 195448 h 72"/>
                  <a:gd name="T28" fmla="*/ 0 w 40"/>
                  <a:gd name="T29" fmla="*/ 198227 h 72"/>
                  <a:gd name="T30" fmla="*/ 0 w 40"/>
                  <a:gd name="T31" fmla="*/ 198227 h 72"/>
                  <a:gd name="T32" fmla="*/ 3553 w 40"/>
                  <a:gd name="T33" fmla="*/ 198227 h 72"/>
                  <a:gd name="T34" fmla="*/ 7107 w 40"/>
                  <a:gd name="T35" fmla="*/ 198227 h 72"/>
                  <a:gd name="T36" fmla="*/ 7107 w 40"/>
                  <a:gd name="T37" fmla="*/ 195448 h 72"/>
                  <a:gd name="T38" fmla="*/ 7107 w 40"/>
                  <a:gd name="T39" fmla="*/ 192548 h 72"/>
                  <a:gd name="T40" fmla="*/ 18298 w 40"/>
                  <a:gd name="T41" fmla="*/ 192548 h 72"/>
                  <a:gd name="T42" fmla="*/ 28830 w 40"/>
                  <a:gd name="T43" fmla="*/ 189769 h 72"/>
                  <a:gd name="T44" fmla="*/ 43574 w 40"/>
                  <a:gd name="T45" fmla="*/ 195448 h 72"/>
                  <a:gd name="T46" fmla="*/ 43574 w 40"/>
                  <a:gd name="T47" fmla="*/ 195448 h 72"/>
                  <a:gd name="T48" fmla="*/ 47133 w 40"/>
                  <a:gd name="T49" fmla="*/ 195448 h 72"/>
                  <a:gd name="T50" fmla="*/ 50686 w 40"/>
                  <a:gd name="T51" fmla="*/ 187463 h 72"/>
                  <a:gd name="T52" fmla="*/ 57634 w 40"/>
                  <a:gd name="T53" fmla="*/ 187463 h 72"/>
                  <a:gd name="T54" fmla="*/ 61877 w 40"/>
                  <a:gd name="T55" fmla="*/ 189769 h 72"/>
                  <a:gd name="T56" fmla="*/ 65431 w 40"/>
                  <a:gd name="T57" fmla="*/ 192548 h 72"/>
                  <a:gd name="T58" fmla="*/ 68984 w 40"/>
                  <a:gd name="T59" fmla="*/ 189769 h 72"/>
                  <a:gd name="T60" fmla="*/ 72404 w 40"/>
                  <a:gd name="T61" fmla="*/ 179000 h 72"/>
                  <a:gd name="T62" fmla="*/ 75932 w 40"/>
                  <a:gd name="T63" fmla="*/ 176222 h 72"/>
                  <a:gd name="T64" fmla="*/ 79490 w 40"/>
                  <a:gd name="T65" fmla="*/ 176222 h 72"/>
                  <a:gd name="T66" fmla="*/ 87287 w 40"/>
                  <a:gd name="T67" fmla="*/ 181901 h 72"/>
                  <a:gd name="T68" fmla="*/ 97788 w 40"/>
                  <a:gd name="T69" fmla="*/ 181901 h 72"/>
                  <a:gd name="T70" fmla="*/ 101342 w 40"/>
                  <a:gd name="T71" fmla="*/ 173443 h 72"/>
                  <a:gd name="T72" fmla="*/ 119511 w 40"/>
                  <a:gd name="T73" fmla="*/ 154216 h 72"/>
                  <a:gd name="T74" fmla="*/ 119511 w 40"/>
                  <a:gd name="T75" fmla="*/ 145753 h 72"/>
                  <a:gd name="T76" fmla="*/ 123064 w 40"/>
                  <a:gd name="T77" fmla="*/ 145753 h 72"/>
                  <a:gd name="T78" fmla="*/ 134415 w 40"/>
                  <a:gd name="T79" fmla="*/ 145753 h 72"/>
                  <a:gd name="T80" fmla="*/ 137809 w 40"/>
                  <a:gd name="T81" fmla="*/ 142857 h 72"/>
                  <a:gd name="T82" fmla="*/ 144921 w 40"/>
                  <a:gd name="T83" fmla="*/ 140644 h 72"/>
                  <a:gd name="T84" fmla="*/ 144921 w 40"/>
                  <a:gd name="T85" fmla="*/ 137743 h 72"/>
                  <a:gd name="T86" fmla="*/ 144921 w 40"/>
                  <a:gd name="T87" fmla="*/ 129309 h 72"/>
                  <a:gd name="T88" fmla="*/ 144921 w 40"/>
                  <a:gd name="T89" fmla="*/ 129309 h 72"/>
                  <a:gd name="T90" fmla="*/ 144921 w 40"/>
                  <a:gd name="T91" fmla="*/ 123747 h 72"/>
                  <a:gd name="T92" fmla="*/ 126618 w 40"/>
                  <a:gd name="T93" fmla="*/ 2779 h 72"/>
                  <a:gd name="T94" fmla="*/ 126618 w 40"/>
                  <a:gd name="T95" fmla="*/ 0 h 72"/>
                  <a:gd name="T96" fmla="*/ 32383 w 40"/>
                  <a:gd name="T97" fmla="*/ 8458 h 72"/>
                  <a:gd name="T98" fmla="*/ 28830 w 40"/>
                  <a:gd name="T99" fmla="*/ 11242 h 72"/>
                  <a:gd name="T100" fmla="*/ 21857 w 40"/>
                  <a:gd name="T101" fmla="*/ 13548 h 72"/>
                  <a:gd name="T102" fmla="*/ 18298 w 40"/>
                  <a:gd name="T103" fmla="*/ 16326 h 72"/>
                  <a:gd name="T104" fmla="*/ 10532 w 40"/>
                  <a:gd name="T105" fmla="*/ 16326 h 72"/>
                  <a:gd name="T106" fmla="*/ 3553 w 40"/>
                  <a:gd name="T107" fmla="*/ 13548 h 72"/>
                  <a:gd name="T108" fmla="*/ 3553 w 40"/>
                  <a:gd name="T109" fmla="*/ 13548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9" name="Freeform 60"/>
              <p:cNvSpPr>
                <a:spLocks/>
              </p:cNvSpPr>
              <p:nvPr/>
            </p:nvSpPr>
            <p:spPr bwMode="auto">
              <a:xfrm>
                <a:off x="4234" y="2350"/>
                <a:ext cx="353" cy="258"/>
              </a:xfrm>
              <a:custGeom>
                <a:avLst/>
                <a:gdLst>
                  <a:gd name="T0" fmla="*/ 143819 w 69"/>
                  <a:gd name="T1" fmla="*/ 144879 h 53"/>
                  <a:gd name="T2" fmla="*/ 132825 w 69"/>
                  <a:gd name="T3" fmla="*/ 142109 h 53"/>
                  <a:gd name="T4" fmla="*/ 129479 w 69"/>
                  <a:gd name="T5" fmla="*/ 131400 h 53"/>
                  <a:gd name="T6" fmla="*/ 115815 w 69"/>
                  <a:gd name="T7" fmla="*/ 120189 h 53"/>
                  <a:gd name="T8" fmla="*/ 108852 w 69"/>
                  <a:gd name="T9" fmla="*/ 106705 h 53"/>
                  <a:gd name="T10" fmla="*/ 101367 w 69"/>
                  <a:gd name="T11" fmla="*/ 101044 h 53"/>
                  <a:gd name="T12" fmla="*/ 87708 w 69"/>
                  <a:gd name="T13" fmla="*/ 93201 h 53"/>
                  <a:gd name="T14" fmla="*/ 80873 w 69"/>
                  <a:gd name="T15" fmla="*/ 87559 h 53"/>
                  <a:gd name="T16" fmla="*/ 77394 w 69"/>
                  <a:gd name="T17" fmla="*/ 82015 h 53"/>
                  <a:gd name="T18" fmla="*/ 52766 w 69"/>
                  <a:gd name="T19" fmla="*/ 68531 h 53"/>
                  <a:gd name="T20" fmla="*/ 45931 w 69"/>
                  <a:gd name="T21" fmla="*/ 62869 h 53"/>
                  <a:gd name="T22" fmla="*/ 34942 w 69"/>
                  <a:gd name="T23" fmla="*/ 51683 h 53"/>
                  <a:gd name="T24" fmla="*/ 28112 w 69"/>
                  <a:gd name="T25" fmla="*/ 43841 h 53"/>
                  <a:gd name="T26" fmla="*/ 3479 w 69"/>
                  <a:gd name="T27" fmla="*/ 38174 h 53"/>
                  <a:gd name="T28" fmla="*/ 3479 w 69"/>
                  <a:gd name="T29" fmla="*/ 27557 h 53"/>
                  <a:gd name="T30" fmla="*/ 10314 w 69"/>
                  <a:gd name="T31" fmla="*/ 21920 h 53"/>
                  <a:gd name="T32" fmla="*/ 10314 w 69"/>
                  <a:gd name="T33" fmla="*/ 19146 h 53"/>
                  <a:gd name="T34" fmla="*/ 28112 w 69"/>
                  <a:gd name="T35" fmla="*/ 13508 h 53"/>
                  <a:gd name="T36" fmla="*/ 41772 w 69"/>
                  <a:gd name="T37" fmla="*/ 8412 h 53"/>
                  <a:gd name="T38" fmla="*/ 45931 w 69"/>
                  <a:gd name="T39" fmla="*/ 5661 h 53"/>
                  <a:gd name="T40" fmla="*/ 108852 w 69"/>
                  <a:gd name="T41" fmla="*/ 2775 h 53"/>
                  <a:gd name="T42" fmla="*/ 108852 w 69"/>
                  <a:gd name="T43" fmla="*/ 5661 h 53"/>
                  <a:gd name="T44" fmla="*/ 122644 w 69"/>
                  <a:gd name="T45" fmla="*/ 10617 h 53"/>
                  <a:gd name="T46" fmla="*/ 178761 w 69"/>
                  <a:gd name="T47" fmla="*/ 10617 h 53"/>
                  <a:gd name="T48" fmla="*/ 238331 w 69"/>
                  <a:gd name="T49" fmla="*/ 46610 h 53"/>
                  <a:gd name="T50" fmla="*/ 231501 w 69"/>
                  <a:gd name="T51" fmla="*/ 51683 h 53"/>
                  <a:gd name="T52" fmla="*/ 220533 w 69"/>
                  <a:gd name="T53" fmla="*/ 65756 h 53"/>
                  <a:gd name="T54" fmla="*/ 217182 w 69"/>
                  <a:gd name="T55" fmla="*/ 76373 h 53"/>
                  <a:gd name="T56" fmla="*/ 217182 w 69"/>
                  <a:gd name="T57" fmla="*/ 82015 h 53"/>
                  <a:gd name="T58" fmla="*/ 210352 w 69"/>
                  <a:gd name="T59" fmla="*/ 84785 h 53"/>
                  <a:gd name="T60" fmla="*/ 206868 w 69"/>
                  <a:gd name="T61" fmla="*/ 90427 h 53"/>
                  <a:gd name="T62" fmla="*/ 200038 w 69"/>
                  <a:gd name="T63" fmla="*/ 95523 h 53"/>
                  <a:gd name="T64" fmla="*/ 185591 w 69"/>
                  <a:gd name="T65" fmla="*/ 106705 h 53"/>
                  <a:gd name="T66" fmla="*/ 175410 w 69"/>
                  <a:gd name="T67" fmla="*/ 112347 h 53"/>
                  <a:gd name="T68" fmla="*/ 171931 w 69"/>
                  <a:gd name="T69" fmla="*/ 117322 h 53"/>
                  <a:gd name="T70" fmla="*/ 160937 w 69"/>
                  <a:gd name="T71" fmla="*/ 120189 h 53"/>
                  <a:gd name="T72" fmla="*/ 160937 w 69"/>
                  <a:gd name="T73" fmla="*/ 122964 h 53"/>
                  <a:gd name="T74" fmla="*/ 157586 w 69"/>
                  <a:gd name="T75" fmla="*/ 128625 h 53"/>
                  <a:gd name="T76" fmla="*/ 150782 w 69"/>
                  <a:gd name="T77" fmla="*/ 131400 h 53"/>
                  <a:gd name="T78" fmla="*/ 150782 w 69"/>
                  <a:gd name="T79" fmla="*/ 131400 h 53"/>
                  <a:gd name="T80" fmla="*/ 150782 w 69"/>
                  <a:gd name="T81" fmla="*/ 134145 h 53"/>
                  <a:gd name="T82" fmla="*/ 154107 w 69"/>
                  <a:gd name="T83" fmla="*/ 136467 h 53"/>
                  <a:gd name="T84" fmla="*/ 147303 w 69"/>
                  <a:gd name="T85" fmla="*/ 139242 h 53"/>
                  <a:gd name="T86" fmla="*/ 143819 w 69"/>
                  <a:gd name="T87" fmla="*/ 142109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0" name="Freeform 61"/>
              <p:cNvSpPr>
                <a:spLocks/>
              </p:cNvSpPr>
              <p:nvPr/>
            </p:nvSpPr>
            <p:spPr bwMode="auto">
              <a:xfrm>
                <a:off x="4074" y="2384"/>
                <a:ext cx="376" cy="376"/>
              </a:xfrm>
              <a:custGeom>
                <a:avLst/>
                <a:gdLst>
                  <a:gd name="T0" fmla="*/ 32393 w 73"/>
                  <a:gd name="T1" fmla="*/ 113762 h 77"/>
                  <a:gd name="T2" fmla="*/ 40165 w 73"/>
                  <a:gd name="T3" fmla="*/ 122254 h 77"/>
                  <a:gd name="T4" fmla="*/ 47144 w 73"/>
                  <a:gd name="T5" fmla="*/ 127977 h 77"/>
                  <a:gd name="T6" fmla="*/ 47144 w 73"/>
                  <a:gd name="T7" fmla="*/ 135892 h 77"/>
                  <a:gd name="T8" fmla="*/ 50698 w 73"/>
                  <a:gd name="T9" fmla="*/ 138681 h 77"/>
                  <a:gd name="T10" fmla="*/ 47144 w 73"/>
                  <a:gd name="T11" fmla="*/ 152988 h 77"/>
                  <a:gd name="T12" fmla="*/ 43590 w 73"/>
                  <a:gd name="T13" fmla="*/ 166627 h 77"/>
                  <a:gd name="T14" fmla="*/ 50698 w 73"/>
                  <a:gd name="T15" fmla="*/ 188757 h 77"/>
                  <a:gd name="T16" fmla="*/ 57677 w 73"/>
                  <a:gd name="T17" fmla="*/ 197244 h 77"/>
                  <a:gd name="T18" fmla="*/ 61896 w 73"/>
                  <a:gd name="T19" fmla="*/ 205281 h 77"/>
                  <a:gd name="T20" fmla="*/ 65450 w 73"/>
                  <a:gd name="T21" fmla="*/ 210980 h 77"/>
                  <a:gd name="T22" fmla="*/ 210431 w 73"/>
                  <a:gd name="T23" fmla="*/ 210980 h 77"/>
                  <a:gd name="T24" fmla="*/ 217544 w 73"/>
                  <a:gd name="T25" fmla="*/ 213768 h 77"/>
                  <a:gd name="T26" fmla="*/ 213985 w 73"/>
                  <a:gd name="T27" fmla="*/ 197244 h 77"/>
                  <a:gd name="T28" fmla="*/ 217544 w 73"/>
                  <a:gd name="T29" fmla="*/ 191662 h 77"/>
                  <a:gd name="T30" fmla="*/ 232291 w 73"/>
                  <a:gd name="T31" fmla="*/ 191662 h 77"/>
                  <a:gd name="T32" fmla="*/ 242824 w 73"/>
                  <a:gd name="T33" fmla="*/ 191662 h 77"/>
                  <a:gd name="T34" fmla="*/ 242824 w 73"/>
                  <a:gd name="T35" fmla="*/ 180241 h 77"/>
                  <a:gd name="T36" fmla="*/ 242824 w 73"/>
                  <a:gd name="T37" fmla="*/ 172325 h 77"/>
                  <a:gd name="T38" fmla="*/ 249777 w 73"/>
                  <a:gd name="T39" fmla="*/ 147289 h 77"/>
                  <a:gd name="T40" fmla="*/ 257575 w 73"/>
                  <a:gd name="T41" fmla="*/ 133080 h 77"/>
                  <a:gd name="T42" fmla="*/ 264683 w 73"/>
                  <a:gd name="T43" fmla="*/ 130765 h 77"/>
                  <a:gd name="T44" fmla="*/ 264683 w 73"/>
                  <a:gd name="T45" fmla="*/ 127977 h 77"/>
                  <a:gd name="T46" fmla="*/ 261129 w 73"/>
                  <a:gd name="T47" fmla="*/ 127977 h 77"/>
                  <a:gd name="T48" fmla="*/ 249777 w 73"/>
                  <a:gd name="T49" fmla="*/ 125042 h 77"/>
                  <a:gd name="T50" fmla="*/ 246378 w 73"/>
                  <a:gd name="T51" fmla="*/ 113762 h 77"/>
                  <a:gd name="T52" fmla="*/ 232291 w 73"/>
                  <a:gd name="T53" fmla="*/ 102936 h 77"/>
                  <a:gd name="T54" fmla="*/ 224518 w 73"/>
                  <a:gd name="T55" fmla="*/ 88726 h 77"/>
                  <a:gd name="T56" fmla="*/ 217544 w 73"/>
                  <a:gd name="T57" fmla="*/ 83028 h 77"/>
                  <a:gd name="T58" fmla="*/ 202633 w 73"/>
                  <a:gd name="T59" fmla="*/ 75112 h 77"/>
                  <a:gd name="T60" fmla="*/ 195680 w 73"/>
                  <a:gd name="T61" fmla="*/ 69389 h 77"/>
                  <a:gd name="T62" fmla="*/ 192126 w 73"/>
                  <a:gd name="T63" fmla="*/ 63690 h 77"/>
                  <a:gd name="T64" fmla="*/ 166846 w 73"/>
                  <a:gd name="T65" fmla="*/ 50076 h 77"/>
                  <a:gd name="T66" fmla="*/ 159733 w 73"/>
                  <a:gd name="T67" fmla="*/ 44353 h 77"/>
                  <a:gd name="T68" fmla="*/ 148541 w 73"/>
                  <a:gd name="T69" fmla="*/ 33527 h 77"/>
                  <a:gd name="T70" fmla="*/ 141427 w 73"/>
                  <a:gd name="T71" fmla="*/ 25036 h 77"/>
                  <a:gd name="T72" fmla="*/ 116148 w 73"/>
                  <a:gd name="T73" fmla="*/ 19337 h 77"/>
                  <a:gd name="T74" fmla="*/ 116148 w 73"/>
                  <a:gd name="T75" fmla="*/ 8487 h 77"/>
                  <a:gd name="T76" fmla="*/ 123122 w 73"/>
                  <a:gd name="T77" fmla="*/ 2788 h 77"/>
                  <a:gd name="T78" fmla="*/ 123122 w 73"/>
                  <a:gd name="T79" fmla="*/ 0 h 77"/>
                  <a:gd name="T80" fmla="*/ 0 w 73"/>
                  <a:gd name="T81" fmla="*/ 13614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171" name="Freeform 62"/>
            <p:cNvSpPr>
              <a:spLocks/>
            </p:cNvSpPr>
            <p:nvPr/>
          </p:nvSpPr>
          <p:spPr bwMode="auto">
            <a:xfrm>
              <a:off x="4428" y="1916"/>
              <a:ext cx="319" cy="141"/>
            </a:xfrm>
            <a:custGeom>
              <a:avLst/>
              <a:gdLst>
                <a:gd name="T0" fmla="*/ 129663 w 62"/>
                <a:gd name="T1" fmla="*/ 5625 h 29"/>
                <a:gd name="T2" fmla="*/ 6936 w 62"/>
                <a:gd name="T3" fmla="*/ 46428 h 29"/>
                <a:gd name="T4" fmla="*/ 14720 w 62"/>
                <a:gd name="T5" fmla="*/ 43569 h 29"/>
                <a:gd name="T6" fmla="*/ 28751 w 62"/>
                <a:gd name="T7" fmla="*/ 35177 h 29"/>
                <a:gd name="T8" fmla="*/ 35687 w 62"/>
                <a:gd name="T9" fmla="*/ 29644 h 29"/>
                <a:gd name="T10" fmla="*/ 39921 w 62"/>
                <a:gd name="T11" fmla="*/ 27349 h 29"/>
                <a:gd name="T12" fmla="*/ 50402 w 62"/>
                <a:gd name="T13" fmla="*/ 24587 h 29"/>
                <a:gd name="T14" fmla="*/ 68642 w 62"/>
                <a:gd name="T15" fmla="*/ 18957 h 29"/>
                <a:gd name="T16" fmla="*/ 75737 w 62"/>
                <a:gd name="T17" fmla="*/ 21845 h 29"/>
                <a:gd name="T18" fmla="*/ 82672 w 62"/>
                <a:gd name="T19" fmla="*/ 21845 h 29"/>
                <a:gd name="T20" fmla="*/ 90431 w 62"/>
                <a:gd name="T21" fmla="*/ 32411 h 29"/>
                <a:gd name="T22" fmla="*/ 97393 w 62"/>
                <a:gd name="T23" fmla="*/ 32411 h 29"/>
                <a:gd name="T24" fmla="*/ 97393 w 62"/>
                <a:gd name="T25" fmla="*/ 38036 h 29"/>
                <a:gd name="T26" fmla="*/ 112087 w 62"/>
                <a:gd name="T27" fmla="*/ 40802 h 29"/>
                <a:gd name="T28" fmla="*/ 122594 w 62"/>
                <a:gd name="T29" fmla="*/ 46428 h 29"/>
                <a:gd name="T30" fmla="*/ 126118 w 62"/>
                <a:gd name="T31" fmla="*/ 51368 h 29"/>
                <a:gd name="T32" fmla="*/ 115632 w 62"/>
                <a:gd name="T33" fmla="*/ 68152 h 29"/>
                <a:gd name="T34" fmla="*/ 126118 w 62"/>
                <a:gd name="T35" fmla="*/ 73213 h 29"/>
                <a:gd name="T36" fmla="*/ 137288 w 62"/>
                <a:gd name="T37" fmla="*/ 75980 h 29"/>
                <a:gd name="T38" fmla="*/ 140833 w 62"/>
                <a:gd name="T39" fmla="*/ 75980 h 29"/>
                <a:gd name="T40" fmla="*/ 151319 w 62"/>
                <a:gd name="T41" fmla="*/ 73213 h 29"/>
                <a:gd name="T42" fmla="*/ 166034 w 62"/>
                <a:gd name="T43" fmla="*/ 78838 h 29"/>
                <a:gd name="T44" fmla="*/ 169585 w 62"/>
                <a:gd name="T45" fmla="*/ 75980 h 29"/>
                <a:gd name="T46" fmla="*/ 162623 w 62"/>
                <a:gd name="T47" fmla="*/ 70447 h 29"/>
                <a:gd name="T48" fmla="*/ 158414 w 62"/>
                <a:gd name="T49" fmla="*/ 68152 h 29"/>
                <a:gd name="T50" fmla="*/ 162623 w 62"/>
                <a:gd name="T51" fmla="*/ 65409 h 29"/>
                <a:gd name="T52" fmla="*/ 158414 w 62"/>
                <a:gd name="T53" fmla="*/ 62643 h 29"/>
                <a:gd name="T54" fmla="*/ 147929 w 62"/>
                <a:gd name="T55" fmla="*/ 51368 h 29"/>
                <a:gd name="T56" fmla="*/ 147929 w 62"/>
                <a:gd name="T57" fmla="*/ 43569 h 29"/>
                <a:gd name="T58" fmla="*/ 147929 w 62"/>
                <a:gd name="T59" fmla="*/ 32411 h 29"/>
                <a:gd name="T60" fmla="*/ 147929 w 62"/>
                <a:gd name="T61" fmla="*/ 27349 h 29"/>
                <a:gd name="T62" fmla="*/ 147929 w 62"/>
                <a:gd name="T63" fmla="*/ 24587 h 29"/>
                <a:gd name="T64" fmla="*/ 158414 w 62"/>
                <a:gd name="T65" fmla="*/ 16215 h 29"/>
                <a:gd name="T66" fmla="*/ 162623 w 62"/>
                <a:gd name="T67" fmla="*/ 10565 h 29"/>
                <a:gd name="T68" fmla="*/ 169585 w 62"/>
                <a:gd name="T69" fmla="*/ 10565 h 29"/>
                <a:gd name="T70" fmla="*/ 162623 w 62"/>
                <a:gd name="T71" fmla="*/ 21845 h 29"/>
                <a:gd name="T72" fmla="*/ 158414 w 62"/>
                <a:gd name="T73" fmla="*/ 27349 h 29"/>
                <a:gd name="T74" fmla="*/ 166034 w 62"/>
                <a:gd name="T75" fmla="*/ 32411 h 29"/>
                <a:gd name="T76" fmla="*/ 166034 w 62"/>
                <a:gd name="T77" fmla="*/ 43569 h 29"/>
                <a:gd name="T78" fmla="*/ 162623 w 62"/>
                <a:gd name="T79" fmla="*/ 49194 h 29"/>
                <a:gd name="T80" fmla="*/ 166034 w 62"/>
                <a:gd name="T81" fmla="*/ 51368 h 29"/>
                <a:gd name="T82" fmla="*/ 166034 w 62"/>
                <a:gd name="T83" fmla="*/ 57017 h 29"/>
                <a:gd name="T84" fmla="*/ 169585 w 62"/>
                <a:gd name="T85" fmla="*/ 65409 h 29"/>
                <a:gd name="T86" fmla="*/ 180065 w 62"/>
                <a:gd name="T87" fmla="*/ 68152 h 29"/>
                <a:gd name="T88" fmla="*/ 187824 w 62"/>
                <a:gd name="T89" fmla="*/ 65409 h 29"/>
                <a:gd name="T90" fmla="*/ 187824 w 62"/>
                <a:gd name="T91" fmla="*/ 70447 h 29"/>
                <a:gd name="T92" fmla="*/ 191369 w 62"/>
                <a:gd name="T93" fmla="*/ 75980 h 29"/>
                <a:gd name="T94" fmla="*/ 198305 w 62"/>
                <a:gd name="T95" fmla="*/ 78838 h 29"/>
                <a:gd name="T96" fmla="*/ 201855 w 62"/>
                <a:gd name="T97" fmla="*/ 75980 h 29"/>
                <a:gd name="T98" fmla="*/ 220120 w 62"/>
                <a:gd name="T99" fmla="*/ 70447 h 29"/>
                <a:gd name="T100" fmla="*/ 223511 w 62"/>
                <a:gd name="T101" fmla="*/ 51368 h 29"/>
                <a:gd name="T102" fmla="*/ 194786 w 62"/>
                <a:gd name="T103" fmla="*/ 57017 h 29"/>
                <a:gd name="T104" fmla="*/ 169585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63"/>
            <p:cNvSpPr>
              <a:spLocks/>
            </p:cNvSpPr>
            <p:nvPr/>
          </p:nvSpPr>
          <p:spPr bwMode="auto">
            <a:xfrm>
              <a:off x="4670" y="1901"/>
              <a:ext cx="77" cy="117"/>
            </a:xfrm>
            <a:custGeom>
              <a:avLst/>
              <a:gdLst>
                <a:gd name="T0" fmla="*/ 53438 w 15"/>
                <a:gd name="T1" fmla="*/ 60484 h 24"/>
                <a:gd name="T2" fmla="*/ 53438 w 15"/>
                <a:gd name="T3" fmla="*/ 55375 h 24"/>
                <a:gd name="T4" fmla="*/ 50040 w 15"/>
                <a:gd name="T5" fmla="*/ 49696 h 24"/>
                <a:gd name="T6" fmla="*/ 43007 w 15"/>
                <a:gd name="T7" fmla="*/ 44036 h 24"/>
                <a:gd name="T8" fmla="*/ 35441 w 15"/>
                <a:gd name="T9" fmla="*/ 41257 h 24"/>
                <a:gd name="T10" fmla="*/ 31909 w 15"/>
                <a:gd name="T11" fmla="*/ 38478 h 24"/>
                <a:gd name="T12" fmla="*/ 31909 w 15"/>
                <a:gd name="T13" fmla="*/ 32799 h 24"/>
                <a:gd name="T14" fmla="*/ 25035 w 15"/>
                <a:gd name="T15" fmla="*/ 24906 h 24"/>
                <a:gd name="T16" fmla="*/ 21504 w 15"/>
                <a:gd name="T17" fmla="*/ 22006 h 24"/>
                <a:gd name="T18" fmla="*/ 17997 w 15"/>
                <a:gd name="T19" fmla="*/ 16326 h 24"/>
                <a:gd name="T20" fmla="*/ 14599 w 15"/>
                <a:gd name="T21" fmla="*/ 13548 h 24"/>
                <a:gd name="T22" fmla="*/ 14599 w 15"/>
                <a:gd name="T23" fmla="*/ 11359 h 24"/>
                <a:gd name="T24" fmla="*/ 14599 w 15"/>
                <a:gd name="T25" fmla="*/ 11359 h 24"/>
                <a:gd name="T26" fmla="*/ 14599 w 15"/>
                <a:gd name="T27" fmla="*/ 8463 h 24"/>
                <a:gd name="T28" fmla="*/ 17997 w 15"/>
                <a:gd name="T29" fmla="*/ 0 h 24"/>
                <a:gd name="T30" fmla="*/ 14599 w 15"/>
                <a:gd name="T31" fmla="*/ 0 h 24"/>
                <a:gd name="T32" fmla="*/ 6904 w 15"/>
                <a:gd name="T33" fmla="*/ 0 h 24"/>
                <a:gd name="T34" fmla="*/ 3506 w 15"/>
                <a:gd name="T35" fmla="*/ 2779 h 24"/>
                <a:gd name="T36" fmla="*/ 3506 w 15"/>
                <a:gd name="T37" fmla="*/ 5679 h 24"/>
                <a:gd name="T38" fmla="*/ 3506 w 15"/>
                <a:gd name="T39" fmla="*/ 8463 h 24"/>
                <a:gd name="T40" fmla="*/ 0 w 15"/>
                <a:gd name="T41" fmla="*/ 8463 h 24"/>
                <a:gd name="T42" fmla="*/ 25035 w 15"/>
                <a:gd name="T43" fmla="*/ 66046 h 24"/>
                <a:gd name="T44" fmla="*/ 53438 w 15"/>
                <a:gd name="T45" fmla="*/ 60484 h 24"/>
                <a:gd name="T46" fmla="*/ 53438 w 15"/>
                <a:gd name="T47" fmla="*/ 60484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64"/>
            <p:cNvSpPr>
              <a:spLocks/>
            </p:cNvSpPr>
            <p:nvPr/>
          </p:nvSpPr>
          <p:spPr bwMode="auto">
            <a:xfrm>
              <a:off x="4690" y="1765"/>
              <a:ext cx="97" cy="205"/>
            </a:xfrm>
            <a:custGeom>
              <a:avLst/>
              <a:gdLst>
                <a:gd name="T0" fmla="*/ 0 w 19"/>
                <a:gd name="T1" fmla="*/ 85695 h 42"/>
                <a:gd name="T2" fmla="*/ 0 w 19"/>
                <a:gd name="T3" fmla="*/ 88482 h 42"/>
                <a:gd name="T4" fmla="*/ 6775 w 19"/>
                <a:gd name="T5" fmla="*/ 94198 h 42"/>
                <a:gd name="T6" fmla="*/ 21034 w 19"/>
                <a:gd name="T7" fmla="*/ 102681 h 42"/>
                <a:gd name="T8" fmla="*/ 31275 w 19"/>
                <a:gd name="T9" fmla="*/ 104989 h 42"/>
                <a:gd name="T10" fmla="*/ 34588 w 19"/>
                <a:gd name="T11" fmla="*/ 110710 h 42"/>
                <a:gd name="T12" fmla="*/ 38055 w 19"/>
                <a:gd name="T13" fmla="*/ 116401 h 42"/>
                <a:gd name="T14" fmla="*/ 44829 w 19"/>
                <a:gd name="T15" fmla="*/ 107801 h 42"/>
                <a:gd name="T16" fmla="*/ 48168 w 19"/>
                <a:gd name="T17" fmla="*/ 97107 h 42"/>
                <a:gd name="T18" fmla="*/ 59088 w 19"/>
                <a:gd name="T19" fmla="*/ 82908 h 42"/>
                <a:gd name="T20" fmla="*/ 65863 w 19"/>
                <a:gd name="T21" fmla="*/ 72092 h 42"/>
                <a:gd name="T22" fmla="*/ 62529 w 19"/>
                <a:gd name="T23" fmla="*/ 52792 h 42"/>
                <a:gd name="T24" fmla="*/ 59088 w 19"/>
                <a:gd name="T25" fmla="*/ 35690 h 42"/>
                <a:gd name="T26" fmla="*/ 48168 w 19"/>
                <a:gd name="T27" fmla="*/ 38594 h 42"/>
                <a:gd name="T28" fmla="*/ 44829 w 19"/>
                <a:gd name="T29" fmla="*/ 38594 h 42"/>
                <a:gd name="T30" fmla="*/ 41388 w 19"/>
                <a:gd name="T31" fmla="*/ 38594 h 42"/>
                <a:gd name="T32" fmla="*/ 44829 w 19"/>
                <a:gd name="T33" fmla="*/ 30711 h 42"/>
                <a:gd name="T34" fmla="*/ 48168 w 19"/>
                <a:gd name="T35" fmla="*/ 30711 h 42"/>
                <a:gd name="T36" fmla="*/ 52283 w 19"/>
                <a:gd name="T37" fmla="*/ 22086 h 42"/>
                <a:gd name="T38" fmla="*/ 55749 w 19"/>
                <a:gd name="T39" fmla="*/ 16507 h 42"/>
                <a:gd name="T40" fmla="*/ 13580 w 19"/>
                <a:gd name="T41" fmla="*/ 0 h 42"/>
                <a:gd name="T42" fmla="*/ 10241 w 19"/>
                <a:gd name="T43" fmla="*/ 5696 h 42"/>
                <a:gd name="T44" fmla="*/ 6775 w 19"/>
                <a:gd name="T45" fmla="*/ 16507 h 42"/>
                <a:gd name="T46" fmla="*/ 0 w 19"/>
                <a:gd name="T47" fmla="*/ 22086 h 42"/>
                <a:gd name="T48" fmla="*/ 3466 w 19"/>
                <a:gd name="T49" fmla="*/ 24990 h 42"/>
                <a:gd name="T50" fmla="*/ 3466 w 19"/>
                <a:gd name="T51" fmla="*/ 30711 h 42"/>
                <a:gd name="T52" fmla="*/ 3466 w 19"/>
                <a:gd name="T53" fmla="*/ 41405 h 42"/>
                <a:gd name="T54" fmla="*/ 10241 w 19"/>
                <a:gd name="T55" fmla="*/ 47101 h 42"/>
                <a:gd name="T56" fmla="*/ 17695 w 19"/>
                <a:gd name="T57" fmla="*/ 50005 h 42"/>
                <a:gd name="T58" fmla="*/ 24475 w 19"/>
                <a:gd name="T59" fmla="*/ 52792 h 42"/>
                <a:gd name="T60" fmla="*/ 31275 w 19"/>
                <a:gd name="T61" fmla="*/ 58488 h 42"/>
                <a:gd name="T62" fmla="*/ 13580 w 19"/>
                <a:gd name="T63" fmla="*/ 66396 h 42"/>
                <a:gd name="T64" fmla="*/ 3466 w 19"/>
                <a:gd name="T65" fmla="*/ 77783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65"/>
            <p:cNvSpPr>
              <a:spLocks/>
            </p:cNvSpPr>
            <p:nvPr/>
          </p:nvSpPr>
          <p:spPr bwMode="auto">
            <a:xfrm>
              <a:off x="4777" y="1672"/>
              <a:ext cx="118" cy="107"/>
            </a:xfrm>
            <a:custGeom>
              <a:avLst/>
              <a:gdLst>
                <a:gd name="T0" fmla="*/ 0 w 23"/>
                <a:gd name="T1" fmla="*/ 10574 h 22"/>
                <a:gd name="T2" fmla="*/ 28346 w 23"/>
                <a:gd name="T3" fmla="*/ 5632 h 22"/>
                <a:gd name="T4" fmla="*/ 28346 w 23"/>
                <a:gd name="T5" fmla="*/ 8399 h 22"/>
                <a:gd name="T6" fmla="*/ 31875 w 23"/>
                <a:gd name="T7" fmla="*/ 8399 h 22"/>
                <a:gd name="T8" fmla="*/ 31875 w 23"/>
                <a:gd name="T9" fmla="*/ 8399 h 22"/>
                <a:gd name="T10" fmla="*/ 71303 w 23"/>
                <a:gd name="T11" fmla="*/ 0 h 22"/>
                <a:gd name="T12" fmla="*/ 81702 w 23"/>
                <a:gd name="T13" fmla="*/ 24625 h 22"/>
                <a:gd name="T14" fmla="*/ 81702 w 23"/>
                <a:gd name="T15" fmla="*/ 27392 h 22"/>
                <a:gd name="T16" fmla="*/ 78331 w 23"/>
                <a:gd name="T17" fmla="*/ 27392 h 22"/>
                <a:gd name="T18" fmla="*/ 81702 w 23"/>
                <a:gd name="T19" fmla="*/ 30257 h 22"/>
                <a:gd name="T20" fmla="*/ 81702 w 23"/>
                <a:gd name="T21" fmla="*/ 30257 h 22"/>
                <a:gd name="T22" fmla="*/ 74807 w 23"/>
                <a:gd name="T23" fmla="*/ 32455 h 22"/>
                <a:gd name="T24" fmla="*/ 60221 w 23"/>
                <a:gd name="T25" fmla="*/ 35198 h 22"/>
                <a:gd name="T26" fmla="*/ 56855 w 23"/>
                <a:gd name="T27" fmla="*/ 35198 h 22"/>
                <a:gd name="T28" fmla="*/ 56855 w 23"/>
                <a:gd name="T29" fmla="*/ 35198 h 22"/>
                <a:gd name="T30" fmla="*/ 56855 w 23"/>
                <a:gd name="T31" fmla="*/ 38082 h 22"/>
                <a:gd name="T32" fmla="*/ 56855 w 23"/>
                <a:gd name="T33" fmla="*/ 38082 h 22"/>
                <a:gd name="T34" fmla="*/ 46456 w 23"/>
                <a:gd name="T35" fmla="*/ 40850 h 22"/>
                <a:gd name="T36" fmla="*/ 35374 w 23"/>
                <a:gd name="T37" fmla="*/ 43598 h 22"/>
                <a:gd name="T38" fmla="*/ 35374 w 23"/>
                <a:gd name="T39" fmla="*/ 43598 h 22"/>
                <a:gd name="T40" fmla="*/ 28346 w 23"/>
                <a:gd name="T41" fmla="*/ 49249 h 22"/>
                <a:gd name="T42" fmla="*/ 10399 w 23"/>
                <a:gd name="T43" fmla="*/ 57055 h 22"/>
                <a:gd name="T44" fmla="*/ 6895 w 23"/>
                <a:gd name="T45" fmla="*/ 59823 h 22"/>
                <a:gd name="T46" fmla="*/ 0 w 23"/>
                <a:gd name="T47" fmla="*/ 57055 h 22"/>
                <a:gd name="T48" fmla="*/ 6895 w 23"/>
                <a:gd name="T49" fmla="*/ 51428 h 22"/>
                <a:gd name="T50" fmla="*/ 6895 w 23"/>
                <a:gd name="T51" fmla="*/ 49249 h 22"/>
                <a:gd name="T52" fmla="*/ 6895 w 23"/>
                <a:gd name="T53" fmla="*/ 46482 h 22"/>
                <a:gd name="T54" fmla="*/ 0 w 23"/>
                <a:gd name="T55" fmla="*/ 10574 h 22"/>
                <a:gd name="T56" fmla="*/ 0 w 23"/>
                <a:gd name="T57" fmla="*/ 105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66"/>
            <p:cNvSpPr>
              <a:spLocks/>
            </p:cNvSpPr>
            <p:nvPr/>
          </p:nvSpPr>
          <p:spPr bwMode="auto">
            <a:xfrm>
              <a:off x="4772" y="1589"/>
              <a:ext cx="232" cy="112"/>
            </a:xfrm>
            <a:custGeom>
              <a:avLst/>
              <a:gdLst>
                <a:gd name="T0" fmla="*/ 36733 w 45"/>
                <a:gd name="T1" fmla="*/ 19162 h 23"/>
                <a:gd name="T2" fmla="*/ 87552 w 45"/>
                <a:gd name="T3" fmla="*/ 8419 h 23"/>
                <a:gd name="T4" fmla="*/ 91114 w 45"/>
                <a:gd name="T5" fmla="*/ 8419 h 23"/>
                <a:gd name="T6" fmla="*/ 91114 w 45"/>
                <a:gd name="T7" fmla="*/ 5668 h 23"/>
                <a:gd name="T8" fmla="*/ 98265 w 45"/>
                <a:gd name="T9" fmla="*/ 0 h 23"/>
                <a:gd name="T10" fmla="*/ 105921 w 45"/>
                <a:gd name="T11" fmla="*/ 0 h 23"/>
                <a:gd name="T12" fmla="*/ 113046 w 45"/>
                <a:gd name="T13" fmla="*/ 8419 h 23"/>
                <a:gd name="T14" fmla="*/ 116603 w 45"/>
                <a:gd name="T15" fmla="*/ 13518 h 23"/>
                <a:gd name="T16" fmla="*/ 109483 w 45"/>
                <a:gd name="T17" fmla="*/ 19162 h 23"/>
                <a:gd name="T18" fmla="*/ 105921 w 45"/>
                <a:gd name="T19" fmla="*/ 27601 h 23"/>
                <a:gd name="T20" fmla="*/ 120032 w 45"/>
                <a:gd name="T21" fmla="*/ 27601 h 23"/>
                <a:gd name="T22" fmla="*/ 131410 w 45"/>
                <a:gd name="T23" fmla="*/ 40997 h 23"/>
                <a:gd name="T24" fmla="*/ 149088 w 45"/>
                <a:gd name="T25" fmla="*/ 43870 h 23"/>
                <a:gd name="T26" fmla="*/ 156899 w 45"/>
                <a:gd name="T27" fmla="*/ 38226 h 23"/>
                <a:gd name="T28" fmla="*/ 153337 w 45"/>
                <a:gd name="T29" fmla="*/ 32558 h 23"/>
                <a:gd name="T30" fmla="*/ 145526 w 45"/>
                <a:gd name="T31" fmla="*/ 27601 h 23"/>
                <a:gd name="T32" fmla="*/ 153337 w 45"/>
                <a:gd name="T33" fmla="*/ 30376 h 23"/>
                <a:gd name="T34" fmla="*/ 163890 w 45"/>
                <a:gd name="T35" fmla="*/ 43870 h 23"/>
                <a:gd name="T36" fmla="*/ 160327 w 45"/>
                <a:gd name="T37" fmla="*/ 46641 h 23"/>
                <a:gd name="T38" fmla="*/ 145526 w 45"/>
                <a:gd name="T39" fmla="*/ 52309 h 23"/>
                <a:gd name="T40" fmla="*/ 134972 w 45"/>
                <a:gd name="T41" fmla="*/ 57383 h 23"/>
                <a:gd name="T42" fmla="*/ 134972 w 45"/>
                <a:gd name="T43" fmla="*/ 54490 h 23"/>
                <a:gd name="T44" fmla="*/ 131410 w 45"/>
                <a:gd name="T45" fmla="*/ 49538 h 23"/>
                <a:gd name="T46" fmla="*/ 123594 w 45"/>
                <a:gd name="T47" fmla="*/ 60159 h 23"/>
                <a:gd name="T48" fmla="*/ 116603 w 45"/>
                <a:gd name="T49" fmla="*/ 60159 h 23"/>
                <a:gd name="T50" fmla="*/ 116603 w 45"/>
                <a:gd name="T51" fmla="*/ 57383 h 23"/>
                <a:gd name="T52" fmla="*/ 109483 w 45"/>
                <a:gd name="T53" fmla="*/ 54490 h 23"/>
                <a:gd name="T54" fmla="*/ 101668 w 45"/>
                <a:gd name="T55" fmla="*/ 52309 h 23"/>
                <a:gd name="T56" fmla="*/ 98265 w 45"/>
                <a:gd name="T57" fmla="*/ 46641 h 23"/>
                <a:gd name="T58" fmla="*/ 76338 w 45"/>
                <a:gd name="T59" fmla="*/ 46641 h 23"/>
                <a:gd name="T60" fmla="*/ 36733 w 45"/>
                <a:gd name="T61" fmla="*/ 54490 h 23"/>
                <a:gd name="T62" fmla="*/ 32480 w 45"/>
                <a:gd name="T63" fmla="*/ 52309 h 23"/>
                <a:gd name="T64" fmla="*/ 0 w 45"/>
                <a:gd name="T65" fmla="*/ 57383 h 23"/>
                <a:gd name="T66" fmla="*/ 0 w 45"/>
                <a:gd name="T67" fmla="*/ 24708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67"/>
            <p:cNvSpPr>
              <a:spLocks/>
            </p:cNvSpPr>
            <p:nvPr/>
          </p:nvSpPr>
          <p:spPr bwMode="auto">
            <a:xfrm>
              <a:off x="4880" y="1662"/>
              <a:ext cx="61" cy="64"/>
            </a:xfrm>
            <a:custGeom>
              <a:avLst/>
              <a:gdLst>
                <a:gd name="T0" fmla="*/ 0 w 12"/>
                <a:gd name="T1" fmla="*/ 5839 h 13"/>
                <a:gd name="T2" fmla="*/ 9973 w 12"/>
                <a:gd name="T3" fmla="*/ 31749 h 13"/>
                <a:gd name="T4" fmla="*/ 9973 w 12"/>
                <a:gd name="T5" fmla="*/ 34609 h 13"/>
                <a:gd name="T6" fmla="*/ 6695 w 12"/>
                <a:gd name="T7" fmla="*/ 34609 h 13"/>
                <a:gd name="T8" fmla="*/ 9973 w 12"/>
                <a:gd name="T9" fmla="*/ 37593 h 13"/>
                <a:gd name="T10" fmla="*/ 9973 w 12"/>
                <a:gd name="T11" fmla="*/ 37593 h 13"/>
                <a:gd name="T12" fmla="*/ 9973 w 12"/>
                <a:gd name="T13" fmla="*/ 37593 h 13"/>
                <a:gd name="T14" fmla="*/ 20750 w 12"/>
                <a:gd name="T15" fmla="*/ 34609 h 13"/>
                <a:gd name="T16" fmla="*/ 24029 w 12"/>
                <a:gd name="T17" fmla="*/ 31749 h 13"/>
                <a:gd name="T18" fmla="*/ 24029 w 12"/>
                <a:gd name="T19" fmla="*/ 28746 h 13"/>
                <a:gd name="T20" fmla="*/ 24029 w 12"/>
                <a:gd name="T21" fmla="*/ 25886 h 13"/>
                <a:gd name="T22" fmla="*/ 24029 w 12"/>
                <a:gd name="T23" fmla="*/ 19924 h 13"/>
                <a:gd name="T24" fmla="*/ 27313 w 12"/>
                <a:gd name="T25" fmla="*/ 17669 h 13"/>
                <a:gd name="T26" fmla="*/ 27313 w 12"/>
                <a:gd name="T27" fmla="*/ 19924 h 13"/>
                <a:gd name="T28" fmla="*/ 27313 w 12"/>
                <a:gd name="T29" fmla="*/ 22902 h 13"/>
                <a:gd name="T30" fmla="*/ 27313 w 12"/>
                <a:gd name="T31" fmla="*/ 28746 h 13"/>
                <a:gd name="T32" fmla="*/ 30724 w 12"/>
                <a:gd name="T33" fmla="*/ 28746 h 13"/>
                <a:gd name="T34" fmla="*/ 30724 w 12"/>
                <a:gd name="T35" fmla="*/ 28746 h 13"/>
                <a:gd name="T36" fmla="*/ 30724 w 12"/>
                <a:gd name="T37" fmla="*/ 25886 h 13"/>
                <a:gd name="T38" fmla="*/ 34033 w 12"/>
                <a:gd name="T39" fmla="*/ 25886 h 13"/>
                <a:gd name="T40" fmla="*/ 37444 w 12"/>
                <a:gd name="T41" fmla="*/ 22902 h 13"/>
                <a:gd name="T42" fmla="*/ 40723 w 12"/>
                <a:gd name="T43" fmla="*/ 22902 h 13"/>
                <a:gd name="T44" fmla="*/ 40723 w 12"/>
                <a:gd name="T45" fmla="*/ 22902 h 13"/>
                <a:gd name="T46" fmla="*/ 37444 w 12"/>
                <a:gd name="T47" fmla="*/ 19924 h 13"/>
                <a:gd name="T48" fmla="*/ 37444 w 12"/>
                <a:gd name="T49" fmla="*/ 17669 h 13"/>
                <a:gd name="T50" fmla="*/ 37444 w 12"/>
                <a:gd name="T51" fmla="*/ 17669 h 13"/>
                <a:gd name="T52" fmla="*/ 34033 w 12"/>
                <a:gd name="T53" fmla="*/ 17669 h 13"/>
                <a:gd name="T54" fmla="*/ 30724 w 12"/>
                <a:gd name="T55" fmla="*/ 14686 h 13"/>
                <a:gd name="T56" fmla="*/ 30724 w 12"/>
                <a:gd name="T57" fmla="*/ 14686 h 13"/>
                <a:gd name="T58" fmla="*/ 24029 w 12"/>
                <a:gd name="T59" fmla="*/ 11682 h 13"/>
                <a:gd name="T60" fmla="*/ 20750 w 12"/>
                <a:gd name="T61" fmla="*/ 5839 h 13"/>
                <a:gd name="T62" fmla="*/ 20750 w 12"/>
                <a:gd name="T63" fmla="*/ 5839 h 13"/>
                <a:gd name="T64" fmla="*/ 16694 w 12"/>
                <a:gd name="T65" fmla="*/ 0 h 13"/>
                <a:gd name="T66" fmla="*/ 0 w 12"/>
                <a:gd name="T67" fmla="*/ 5839 h 13"/>
                <a:gd name="T68" fmla="*/ 0 w 12"/>
                <a:gd name="T69" fmla="*/ 5839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68"/>
            <p:cNvSpPr>
              <a:spLocks/>
            </p:cNvSpPr>
            <p:nvPr/>
          </p:nvSpPr>
          <p:spPr bwMode="auto">
            <a:xfrm>
              <a:off x="4813" y="1394"/>
              <a:ext cx="108" cy="229"/>
            </a:xfrm>
            <a:custGeom>
              <a:avLst/>
              <a:gdLst>
                <a:gd name="T0" fmla="*/ 75487 w 21"/>
                <a:gd name="T1" fmla="*/ 109891 h 47"/>
                <a:gd name="T2" fmla="*/ 72098 w 21"/>
                <a:gd name="T3" fmla="*/ 109891 h 47"/>
                <a:gd name="T4" fmla="*/ 68554 w 21"/>
                <a:gd name="T5" fmla="*/ 109891 h 47"/>
                <a:gd name="T6" fmla="*/ 65011 w 21"/>
                <a:gd name="T7" fmla="*/ 115543 h 47"/>
                <a:gd name="T8" fmla="*/ 60804 w 21"/>
                <a:gd name="T9" fmla="*/ 115543 h 47"/>
                <a:gd name="T10" fmla="*/ 60804 w 21"/>
                <a:gd name="T11" fmla="*/ 118320 h 47"/>
                <a:gd name="T12" fmla="*/ 60804 w 21"/>
                <a:gd name="T13" fmla="*/ 118320 h 47"/>
                <a:gd name="T14" fmla="*/ 60804 w 21"/>
                <a:gd name="T15" fmla="*/ 118320 h 47"/>
                <a:gd name="T16" fmla="*/ 57394 w 21"/>
                <a:gd name="T17" fmla="*/ 118320 h 47"/>
                <a:gd name="T18" fmla="*/ 57394 w 21"/>
                <a:gd name="T19" fmla="*/ 120644 h 47"/>
                <a:gd name="T20" fmla="*/ 6927 w 21"/>
                <a:gd name="T21" fmla="*/ 129098 h 47"/>
                <a:gd name="T22" fmla="*/ 3543 w 21"/>
                <a:gd name="T23" fmla="*/ 126198 h 47"/>
                <a:gd name="T24" fmla="*/ 0 w 21"/>
                <a:gd name="T25" fmla="*/ 123421 h 47"/>
                <a:gd name="T26" fmla="*/ 0 w 21"/>
                <a:gd name="T27" fmla="*/ 120644 h 47"/>
                <a:gd name="T28" fmla="*/ 3543 w 21"/>
                <a:gd name="T29" fmla="*/ 118320 h 47"/>
                <a:gd name="T30" fmla="*/ 0 w 21"/>
                <a:gd name="T31" fmla="*/ 112668 h 47"/>
                <a:gd name="T32" fmla="*/ 0 w 21"/>
                <a:gd name="T33" fmla="*/ 93583 h 47"/>
                <a:gd name="T34" fmla="*/ 0 w 21"/>
                <a:gd name="T35" fmla="*/ 87907 h 47"/>
                <a:gd name="T36" fmla="*/ 3543 w 21"/>
                <a:gd name="T37" fmla="*/ 76681 h 47"/>
                <a:gd name="T38" fmla="*/ 3543 w 21"/>
                <a:gd name="T39" fmla="*/ 71599 h 47"/>
                <a:gd name="T40" fmla="*/ 3543 w 21"/>
                <a:gd name="T41" fmla="*/ 65923 h 47"/>
                <a:gd name="T42" fmla="*/ 3543 w 21"/>
                <a:gd name="T43" fmla="*/ 60251 h 47"/>
                <a:gd name="T44" fmla="*/ 3543 w 21"/>
                <a:gd name="T45" fmla="*/ 57498 h 47"/>
                <a:gd name="T46" fmla="*/ 3543 w 21"/>
                <a:gd name="T47" fmla="*/ 54721 h 47"/>
                <a:gd name="T48" fmla="*/ 14678 w 21"/>
                <a:gd name="T49" fmla="*/ 49615 h 47"/>
                <a:gd name="T50" fmla="*/ 18221 w 21"/>
                <a:gd name="T51" fmla="*/ 38292 h 47"/>
                <a:gd name="T52" fmla="*/ 14678 w 21"/>
                <a:gd name="T53" fmla="*/ 32737 h 47"/>
                <a:gd name="T54" fmla="*/ 14678 w 21"/>
                <a:gd name="T55" fmla="*/ 27631 h 47"/>
                <a:gd name="T56" fmla="*/ 14678 w 21"/>
                <a:gd name="T57" fmla="*/ 27631 h 47"/>
                <a:gd name="T58" fmla="*/ 14678 w 21"/>
                <a:gd name="T59" fmla="*/ 24761 h 47"/>
                <a:gd name="T60" fmla="*/ 10476 w 21"/>
                <a:gd name="T61" fmla="*/ 19207 h 47"/>
                <a:gd name="T62" fmla="*/ 14678 w 21"/>
                <a:gd name="T63" fmla="*/ 10753 h 47"/>
                <a:gd name="T64" fmla="*/ 10476 w 21"/>
                <a:gd name="T65" fmla="*/ 8454 h 47"/>
                <a:gd name="T66" fmla="*/ 10476 w 21"/>
                <a:gd name="T67" fmla="*/ 5671 h 47"/>
                <a:gd name="T68" fmla="*/ 14678 w 21"/>
                <a:gd name="T69" fmla="*/ 5671 h 47"/>
                <a:gd name="T70" fmla="*/ 18221 w 21"/>
                <a:gd name="T71" fmla="*/ 2777 h 47"/>
                <a:gd name="T72" fmla="*/ 21636 w 21"/>
                <a:gd name="T73" fmla="*/ 2777 h 47"/>
                <a:gd name="T74" fmla="*/ 21636 w 21"/>
                <a:gd name="T75" fmla="*/ 2777 h 47"/>
                <a:gd name="T76" fmla="*/ 25154 w 21"/>
                <a:gd name="T77" fmla="*/ 0 h 47"/>
                <a:gd name="T78" fmla="*/ 60804 w 21"/>
                <a:gd name="T79" fmla="*/ 79458 h 47"/>
                <a:gd name="T80" fmla="*/ 60804 w 21"/>
                <a:gd name="T81" fmla="*/ 82235 h 47"/>
                <a:gd name="T82" fmla="*/ 60804 w 21"/>
                <a:gd name="T83" fmla="*/ 85130 h 47"/>
                <a:gd name="T84" fmla="*/ 60804 w 21"/>
                <a:gd name="T85" fmla="*/ 85130 h 47"/>
                <a:gd name="T86" fmla="*/ 68554 w 21"/>
                <a:gd name="T87" fmla="*/ 90684 h 47"/>
                <a:gd name="T88" fmla="*/ 72098 w 21"/>
                <a:gd name="T89" fmla="*/ 90684 h 47"/>
                <a:gd name="T90" fmla="*/ 72098 w 21"/>
                <a:gd name="T91" fmla="*/ 93583 h 47"/>
                <a:gd name="T92" fmla="*/ 72098 w 21"/>
                <a:gd name="T93" fmla="*/ 96360 h 47"/>
                <a:gd name="T94" fmla="*/ 75487 w 21"/>
                <a:gd name="T95" fmla="*/ 101442 h 47"/>
                <a:gd name="T96" fmla="*/ 75487 w 21"/>
                <a:gd name="T97" fmla="*/ 104219 h 47"/>
                <a:gd name="T98" fmla="*/ 75487 w 21"/>
                <a:gd name="T99" fmla="*/ 107114 h 47"/>
                <a:gd name="T100" fmla="*/ 75487 w 21"/>
                <a:gd name="T101" fmla="*/ 109891 h 47"/>
                <a:gd name="T102" fmla="*/ 75487 w 21"/>
                <a:gd name="T103" fmla="*/ 109891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35084 w 49"/>
                <a:gd name="T1" fmla="*/ 195156 h 79"/>
                <a:gd name="T2" fmla="*/ 35084 w 49"/>
                <a:gd name="T3" fmla="*/ 200809 h 79"/>
                <a:gd name="T4" fmla="*/ 41932 w 49"/>
                <a:gd name="T5" fmla="*/ 206482 h 79"/>
                <a:gd name="T6" fmla="*/ 46102 w 49"/>
                <a:gd name="T7" fmla="*/ 208694 h 79"/>
                <a:gd name="T8" fmla="*/ 49590 w 49"/>
                <a:gd name="T9" fmla="*/ 217150 h 79"/>
                <a:gd name="T10" fmla="*/ 52951 w 49"/>
                <a:gd name="T11" fmla="*/ 211589 h 79"/>
                <a:gd name="T12" fmla="*/ 56439 w 49"/>
                <a:gd name="T13" fmla="*/ 200809 h 79"/>
                <a:gd name="T14" fmla="*/ 63313 w 49"/>
                <a:gd name="T15" fmla="*/ 186701 h 79"/>
                <a:gd name="T16" fmla="*/ 63313 w 49"/>
                <a:gd name="T17" fmla="*/ 184493 h 79"/>
                <a:gd name="T18" fmla="*/ 70162 w 49"/>
                <a:gd name="T19" fmla="*/ 173162 h 79"/>
                <a:gd name="T20" fmla="*/ 74337 w 49"/>
                <a:gd name="T21" fmla="*/ 176038 h 79"/>
                <a:gd name="T22" fmla="*/ 77825 w 49"/>
                <a:gd name="T23" fmla="*/ 176038 h 79"/>
                <a:gd name="T24" fmla="*/ 77825 w 49"/>
                <a:gd name="T25" fmla="*/ 170384 h 79"/>
                <a:gd name="T26" fmla="*/ 91523 w 49"/>
                <a:gd name="T27" fmla="*/ 167485 h 79"/>
                <a:gd name="T28" fmla="*/ 91523 w 49"/>
                <a:gd name="T29" fmla="*/ 162499 h 79"/>
                <a:gd name="T30" fmla="*/ 98530 w 49"/>
                <a:gd name="T31" fmla="*/ 159600 h 79"/>
                <a:gd name="T32" fmla="*/ 102546 w 49"/>
                <a:gd name="T33" fmla="*/ 153946 h 79"/>
                <a:gd name="T34" fmla="*/ 109421 w 49"/>
                <a:gd name="T35" fmla="*/ 142713 h 79"/>
                <a:gd name="T36" fmla="*/ 109421 w 49"/>
                <a:gd name="T37" fmla="*/ 140389 h 79"/>
                <a:gd name="T38" fmla="*/ 119758 w 49"/>
                <a:gd name="T39" fmla="*/ 140389 h 79"/>
                <a:gd name="T40" fmla="*/ 123246 w 49"/>
                <a:gd name="T41" fmla="*/ 134852 h 79"/>
                <a:gd name="T42" fmla="*/ 130776 w 49"/>
                <a:gd name="T43" fmla="*/ 129180 h 79"/>
                <a:gd name="T44" fmla="*/ 141144 w 49"/>
                <a:gd name="T45" fmla="*/ 131958 h 79"/>
                <a:gd name="T46" fmla="*/ 151481 w 49"/>
                <a:gd name="T47" fmla="*/ 120724 h 79"/>
                <a:gd name="T48" fmla="*/ 162499 w 49"/>
                <a:gd name="T49" fmla="*/ 112859 h 79"/>
                <a:gd name="T50" fmla="*/ 169348 w 49"/>
                <a:gd name="T51" fmla="*/ 109964 h 79"/>
                <a:gd name="T52" fmla="*/ 172842 w 49"/>
                <a:gd name="T53" fmla="*/ 104408 h 79"/>
                <a:gd name="T54" fmla="*/ 169348 w 49"/>
                <a:gd name="T55" fmla="*/ 101508 h 79"/>
                <a:gd name="T56" fmla="*/ 165993 w 49"/>
                <a:gd name="T57" fmla="*/ 98731 h 79"/>
                <a:gd name="T58" fmla="*/ 169348 w 49"/>
                <a:gd name="T59" fmla="*/ 96425 h 79"/>
                <a:gd name="T60" fmla="*/ 165993 w 49"/>
                <a:gd name="T61" fmla="*/ 87970 h 79"/>
                <a:gd name="T62" fmla="*/ 159011 w 49"/>
                <a:gd name="T63" fmla="*/ 85192 h 79"/>
                <a:gd name="T64" fmla="*/ 151481 w 49"/>
                <a:gd name="T65" fmla="*/ 87970 h 79"/>
                <a:gd name="T66" fmla="*/ 144632 w 49"/>
                <a:gd name="T67" fmla="*/ 76737 h 79"/>
                <a:gd name="T68" fmla="*/ 144632 w 49"/>
                <a:gd name="T69" fmla="*/ 71654 h 79"/>
                <a:gd name="T70" fmla="*/ 141144 w 49"/>
                <a:gd name="T71" fmla="*/ 71654 h 79"/>
                <a:gd name="T72" fmla="*/ 134270 w 49"/>
                <a:gd name="T73" fmla="*/ 71654 h 79"/>
                <a:gd name="T74" fmla="*/ 126735 w 49"/>
                <a:gd name="T75" fmla="*/ 68876 h 79"/>
                <a:gd name="T76" fmla="*/ 123246 w 49"/>
                <a:gd name="T77" fmla="*/ 60304 h 79"/>
                <a:gd name="T78" fmla="*/ 84674 w 49"/>
                <a:gd name="T79" fmla="*/ 0 h 79"/>
                <a:gd name="T80" fmla="*/ 77825 w 49"/>
                <a:gd name="T81" fmla="*/ 0 h 79"/>
                <a:gd name="T82" fmla="*/ 74337 w 49"/>
                <a:gd name="T83" fmla="*/ 5678 h 79"/>
                <a:gd name="T84" fmla="*/ 63313 w 49"/>
                <a:gd name="T85" fmla="*/ 5678 h 79"/>
                <a:gd name="T86" fmla="*/ 52951 w 49"/>
                <a:gd name="T87" fmla="*/ 13538 h 79"/>
                <a:gd name="T88" fmla="*/ 49590 w 49"/>
                <a:gd name="T89" fmla="*/ 5678 h 79"/>
                <a:gd name="T90" fmla="*/ 46102 w 49"/>
                <a:gd name="T91" fmla="*/ 2778 h 79"/>
                <a:gd name="T92" fmla="*/ 21361 w 49"/>
                <a:gd name="T93" fmla="*/ 43987 h 79"/>
                <a:gd name="T94" fmla="*/ 24741 w 49"/>
                <a:gd name="T95" fmla="*/ 52443 h 79"/>
                <a:gd name="T96" fmla="*/ 24741 w 49"/>
                <a:gd name="T97" fmla="*/ 60304 h 79"/>
                <a:gd name="T98" fmla="*/ 17867 w 49"/>
                <a:gd name="T99" fmla="*/ 65976 h 79"/>
                <a:gd name="T100" fmla="*/ 21361 w 49"/>
                <a:gd name="T101" fmla="*/ 87970 h 79"/>
                <a:gd name="T102" fmla="*/ 13697 w 49"/>
                <a:gd name="T103" fmla="*/ 98731 h 79"/>
                <a:gd name="T104" fmla="*/ 13697 w 49"/>
                <a:gd name="T105" fmla="*/ 107186 h 79"/>
                <a:gd name="T106" fmla="*/ 10337 w 49"/>
                <a:gd name="T107" fmla="*/ 109964 h 79"/>
                <a:gd name="T108" fmla="*/ 10337 w 49"/>
                <a:gd name="T109" fmla="*/ 115641 h 79"/>
                <a:gd name="T110" fmla="*/ 3488 w 49"/>
                <a:gd name="T111" fmla="*/ 112859 h 79"/>
                <a:gd name="T112" fmla="*/ 0 w 49"/>
                <a:gd name="T113" fmla="*/ 115641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179" name="Group 70"/>
            <p:cNvGrpSpPr>
              <a:grpSpLocks/>
            </p:cNvGrpSpPr>
            <p:nvPr/>
          </p:nvGrpSpPr>
          <p:grpSpPr bwMode="auto">
            <a:xfrm>
              <a:off x="1990" y="2891"/>
              <a:ext cx="658" cy="400"/>
              <a:chOff x="1991" y="3321"/>
              <a:chExt cx="361" cy="231"/>
            </a:xfrm>
          </p:grpSpPr>
          <p:sp>
            <p:nvSpPr>
              <p:cNvPr id="48180" name="Freeform 71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11 w 16"/>
                  <a:gd name="T11" fmla="*/ 30954 h 19"/>
                  <a:gd name="T12" fmla="*/ 35578 w 16"/>
                  <a:gd name="T13" fmla="*/ 13730 h 19"/>
                  <a:gd name="T14" fmla="*/ 8458 w 16"/>
                  <a:gd name="T15" fmla="*/ 0 h 19"/>
                  <a:gd name="T16" fmla="*/ 8458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1" name="Freeform 72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130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2" name="Freeform 73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3" name="Freeform 74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030 w 4"/>
                  <a:gd name="T1" fmla="*/ 0 h 3"/>
                  <a:gd name="T2" fmla="*/ 5030 w 4"/>
                  <a:gd name="T3" fmla="*/ 0 h 3"/>
                  <a:gd name="T4" fmla="*/ 7063 w 4"/>
                  <a:gd name="T5" fmla="*/ 0 h 3"/>
                  <a:gd name="T6" fmla="*/ 7063 w 4"/>
                  <a:gd name="T7" fmla="*/ 0 h 3"/>
                  <a:gd name="T8" fmla="*/ 7063 w 4"/>
                  <a:gd name="T9" fmla="*/ 0 h 3"/>
                  <a:gd name="T10" fmla="*/ 7063 w 4"/>
                  <a:gd name="T11" fmla="*/ 2329 h 3"/>
                  <a:gd name="T12" fmla="*/ 7063 w 4"/>
                  <a:gd name="T13" fmla="*/ 2329 h 3"/>
                  <a:gd name="T14" fmla="*/ 7063 w 4"/>
                  <a:gd name="T15" fmla="*/ 2329 h 3"/>
                  <a:gd name="T16" fmla="*/ 9633 w 4"/>
                  <a:gd name="T17" fmla="*/ 2329 h 3"/>
                  <a:gd name="T18" fmla="*/ 7063 w 4"/>
                  <a:gd name="T19" fmla="*/ 4270 h 3"/>
                  <a:gd name="T20" fmla="*/ 7063 w 4"/>
                  <a:gd name="T21" fmla="*/ 4270 h 3"/>
                  <a:gd name="T22" fmla="*/ 7063 w 4"/>
                  <a:gd name="T23" fmla="*/ 4270 h 3"/>
                  <a:gd name="T24" fmla="*/ 7063 w 4"/>
                  <a:gd name="T25" fmla="*/ 6599 h 3"/>
                  <a:gd name="T26" fmla="*/ 7063 w 4"/>
                  <a:gd name="T27" fmla="*/ 6599 h 3"/>
                  <a:gd name="T28" fmla="*/ 7063 w 4"/>
                  <a:gd name="T29" fmla="*/ 6599 h 3"/>
                  <a:gd name="T30" fmla="*/ 5030 w 4"/>
                  <a:gd name="T31" fmla="*/ 6599 h 3"/>
                  <a:gd name="T32" fmla="*/ 5030 w 4"/>
                  <a:gd name="T33" fmla="*/ 6599 h 3"/>
                  <a:gd name="T34" fmla="*/ 5030 w 4"/>
                  <a:gd name="T35" fmla="*/ 6599 h 3"/>
                  <a:gd name="T36" fmla="*/ 2570 w 4"/>
                  <a:gd name="T37" fmla="*/ 6599 h 3"/>
                  <a:gd name="T38" fmla="*/ 2570 w 4"/>
                  <a:gd name="T39" fmla="*/ 6599 h 3"/>
                  <a:gd name="T40" fmla="*/ 2570 w 4"/>
                  <a:gd name="T41" fmla="*/ 6599 h 3"/>
                  <a:gd name="T42" fmla="*/ 2570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0 w 4"/>
                  <a:gd name="T55" fmla="*/ 2329 h 3"/>
                  <a:gd name="T56" fmla="*/ 2570 w 4"/>
                  <a:gd name="T57" fmla="*/ 0 h 3"/>
                  <a:gd name="T58" fmla="*/ 2570 w 4"/>
                  <a:gd name="T59" fmla="*/ 0 h 3"/>
                  <a:gd name="T60" fmla="*/ 2570 w 4"/>
                  <a:gd name="T61" fmla="*/ 0 h 3"/>
                  <a:gd name="T62" fmla="*/ 5030 w 4"/>
                  <a:gd name="T63" fmla="*/ 0 h 3"/>
                  <a:gd name="T64" fmla="*/ 5030 w 4"/>
                  <a:gd name="T65" fmla="*/ 0 h 3"/>
                  <a:gd name="T66" fmla="*/ 503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4" name="Freeform 75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5" name="Freeform 76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063 w 8"/>
                  <a:gd name="T3" fmla="*/ 12720 h 5"/>
                  <a:gd name="T4" fmla="*/ 14259 w 8"/>
                  <a:gd name="T5" fmla="*/ 12720 h 5"/>
                  <a:gd name="T6" fmla="*/ 19290 w 8"/>
                  <a:gd name="T7" fmla="*/ 5299 h 5"/>
                  <a:gd name="T8" fmla="*/ 12207 w 8"/>
                  <a:gd name="T9" fmla="*/ 0 h 5"/>
                  <a:gd name="T10" fmla="*/ 2570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6" name="Freeform 77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7" name="Freeform 78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58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242 w 8"/>
                  <a:gd name="T7" fmla="*/ 0 h 7"/>
                  <a:gd name="T8" fmla="*/ 0 w 8"/>
                  <a:gd name="T9" fmla="*/ 5615 h 7"/>
                  <a:gd name="T10" fmla="*/ 8458 w 8"/>
                  <a:gd name="T11" fmla="*/ 18899 h 7"/>
                  <a:gd name="T12" fmla="*/ 8458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8131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2006</a:t>
            </a:r>
          </a:p>
        </p:txBody>
      </p:sp>
      <p:sp>
        <p:nvSpPr>
          <p:cNvPr id="48132" name="Text Box 80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48133" name="Rectangle 8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8134" name="Rectangle 83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8135" name="Rectangle 84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8136" name="Rectangle 85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8137" name="Rectangle 86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8138" name="Rectangle 8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8139" name="Rectangle 88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8140" name="Rectangle 89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8141" name="Text Box 8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93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728" y="1077"/>
            <a:chExt cx="4372" cy="2247"/>
          </a:xfrm>
        </p:grpSpPr>
        <p:sp>
          <p:nvSpPr>
            <p:cNvPr id="49166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35084 w 49"/>
                <a:gd name="T1" fmla="*/ 195156 h 79"/>
                <a:gd name="T2" fmla="*/ 35084 w 49"/>
                <a:gd name="T3" fmla="*/ 200809 h 79"/>
                <a:gd name="T4" fmla="*/ 41932 w 49"/>
                <a:gd name="T5" fmla="*/ 206482 h 79"/>
                <a:gd name="T6" fmla="*/ 46102 w 49"/>
                <a:gd name="T7" fmla="*/ 208694 h 79"/>
                <a:gd name="T8" fmla="*/ 49590 w 49"/>
                <a:gd name="T9" fmla="*/ 217150 h 79"/>
                <a:gd name="T10" fmla="*/ 52951 w 49"/>
                <a:gd name="T11" fmla="*/ 211589 h 79"/>
                <a:gd name="T12" fmla="*/ 56439 w 49"/>
                <a:gd name="T13" fmla="*/ 200809 h 79"/>
                <a:gd name="T14" fmla="*/ 63313 w 49"/>
                <a:gd name="T15" fmla="*/ 186701 h 79"/>
                <a:gd name="T16" fmla="*/ 63313 w 49"/>
                <a:gd name="T17" fmla="*/ 184493 h 79"/>
                <a:gd name="T18" fmla="*/ 70162 w 49"/>
                <a:gd name="T19" fmla="*/ 173162 h 79"/>
                <a:gd name="T20" fmla="*/ 74337 w 49"/>
                <a:gd name="T21" fmla="*/ 176038 h 79"/>
                <a:gd name="T22" fmla="*/ 77825 w 49"/>
                <a:gd name="T23" fmla="*/ 176038 h 79"/>
                <a:gd name="T24" fmla="*/ 77825 w 49"/>
                <a:gd name="T25" fmla="*/ 170384 h 79"/>
                <a:gd name="T26" fmla="*/ 91523 w 49"/>
                <a:gd name="T27" fmla="*/ 167485 h 79"/>
                <a:gd name="T28" fmla="*/ 91523 w 49"/>
                <a:gd name="T29" fmla="*/ 162499 h 79"/>
                <a:gd name="T30" fmla="*/ 98530 w 49"/>
                <a:gd name="T31" fmla="*/ 159600 h 79"/>
                <a:gd name="T32" fmla="*/ 102546 w 49"/>
                <a:gd name="T33" fmla="*/ 153946 h 79"/>
                <a:gd name="T34" fmla="*/ 109421 w 49"/>
                <a:gd name="T35" fmla="*/ 142713 h 79"/>
                <a:gd name="T36" fmla="*/ 109421 w 49"/>
                <a:gd name="T37" fmla="*/ 140389 h 79"/>
                <a:gd name="T38" fmla="*/ 119758 w 49"/>
                <a:gd name="T39" fmla="*/ 140389 h 79"/>
                <a:gd name="T40" fmla="*/ 123246 w 49"/>
                <a:gd name="T41" fmla="*/ 134852 h 79"/>
                <a:gd name="T42" fmla="*/ 130776 w 49"/>
                <a:gd name="T43" fmla="*/ 129180 h 79"/>
                <a:gd name="T44" fmla="*/ 141144 w 49"/>
                <a:gd name="T45" fmla="*/ 131958 h 79"/>
                <a:gd name="T46" fmla="*/ 151481 w 49"/>
                <a:gd name="T47" fmla="*/ 120724 h 79"/>
                <a:gd name="T48" fmla="*/ 162499 w 49"/>
                <a:gd name="T49" fmla="*/ 112859 h 79"/>
                <a:gd name="T50" fmla="*/ 169348 w 49"/>
                <a:gd name="T51" fmla="*/ 109964 h 79"/>
                <a:gd name="T52" fmla="*/ 172842 w 49"/>
                <a:gd name="T53" fmla="*/ 104408 h 79"/>
                <a:gd name="T54" fmla="*/ 169348 w 49"/>
                <a:gd name="T55" fmla="*/ 101508 h 79"/>
                <a:gd name="T56" fmla="*/ 165993 w 49"/>
                <a:gd name="T57" fmla="*/ 98731 h 79"/>
                <a:gd name="T58" fmla="*/ 169348 w 49"/>
                <a:gd name="T59" fmla="*/ 96425 h 79"/>
                <a:gd name="T60" fmla="*/ 165993 w 49"/>
                <a:gd name="T61" fmla="*/ 87970 h 79"/>
                <a:gd name="T62" fmla="*/ 159011 w 49"/>
                <a:gd name="T63" fmla="*/ 85192 h 79"/>
                <a:gd name="T64" fmla="*/ 151481 w 49"/>
                <a:gd name="T65" fmla="*/ 87970 h 79"/>
                <a:gd name="T66" fmla="*/ 144632 w 49"/>
                <a:gd name="T67" fmla="*/ 76737 h 79"/>
                <a:gd name="T68" fmla="*/ 144632 w 49"/>
                <a:gd name="T69" fmla="*/ 71654 h 79"/>
                <a:gd name="T70" fmla="*/ 141144 w 49"/>
                <a:gd name="T71" fmla="*/ 71654 h 79"/>
                <a:gd name="T72" fmla="*/ 134270 w 49"/>
                <a:gd name="T73" fmla="*/ 71654 h 79"/>
                <a:gd name="T74" fmla="*/ 126735 w 49"/>
                <a:gd name="T75" fmla="*/ 68876 h 79"/>
                <a:gd name="T76" fmla="*/ 123246 w 49"/>
                <a:gd name="T77" fmla="*/ 60304 h 79"/>
                <a:gd name="T78" fmla="*/ 84674 w 49"/>
                <a:gd name="T79" fmla="*/ 0 h 79"/>
                <a:gd name="T80" fmla="*/ 77825 w 49"/>
                <a:gd name="T81" fmla="*/ 0 h 79"/>
                <a:gd name="T82" fmla="*/ 74337 w 49"/>
                <a:gd name="T83" fmla="*/ 5678 h 79"/>
                <a:gd name="T84" fmla="*/ 63313 w 49"/>
                <a:gd name="T85" fmla="*/ 5678 h 79"/>
                <a:gd name="T86" fmla="*/ 52951 w 49"/>
                <a:gd name="T87" fmla="*/ 13538 h 79"/>
                <a:gd name="T88" fmla="*/ 49590 w 49"/>
                <a:gd name="T89" fmla="*/ 5678 h 79"/>
                <a:gd name="T90" fmla="*/ 46102 w 49"/>
                <a:gd name="T91" fmla="*/ 2778 h 79"/>
                <a:gd name="T92" fmla="*/ 21361 w 49"/>
                <a:gd name="T93" fmla="*/ 43987 h 79"/>
                <a:gd name="T94" fmla="*/ 24741 w 49"/>
                <a:gd name="T95" fmla="*/ 52443 h 79"/>
                <a:gd name="T96" fmla="*/ 24741 w 49"/>
                <a:gd name="T97" fmla="*/ 60304 h 79"/>
                <a:gd name="T98" fmla="*/ 17867 w 49"/>
                <a:gd name="T99" fmla="*/ 65976 h 79"/>
                <a:gd name="T100" fmla="*/ 21361 w 49"/>
                <a:gd name="T101" fmla="*/ 87970 h 79"/>
                <a:gd name="T102" fmla="*/ 13697 w 49"/>
                <a:gd name="T103" fmla="*/ 98731 h 79"/>
                <a:gd name="T104" fmla="*/ 13697 w 49"/>
                <a:gd name="T105" fmla="*/ 107186 h 79"/>
                <a:gd name="T106" fmla="*/ 10337 w 49"/>
                <a:gd name="T107" fmla="*/ 109964 h 79"/>
                <a:gd name="T108" fmla="*/ 10337 w 49"/>
                <a:gd name="T109" fmla="*/ 115641 h 79"/>
                <a:gd name="T110" fmla="*/ 3488 w 49"/>
                <a:gd name="T111" fmla="*/ 112859 h 79"/>
                <a:gd name="T112" fmla="*/ 0 w 49"/>
                <a:gd name="T113" fmla="*/ 115641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67" name="Group 92"/>
            <p:cNvGrpSpPr>
              <a:grpSpLocks/>
            </p:cNvGrpSpPr>
            <p:nvPr/>
          </p:nvGrpSpPr>
          <p:grpSpPr bwMode="auto">
            <a:xfrm>
              <a:off x="728" y="1077"/>
              <a:ext cx="4276" cy="2247"/>
              <a:chOff x="728" y="1077"/>
              <a:chExt cx="4276" cy="2247"/>
            </a:xfrm>
          </p:grpSpPr>
          <p:sp>
            <p:nvSpPr>
              <p:cNvPr id="49168" name="Freeform 17"/>
              <p:cNvSpPr>
                <a:spLocks/>
              </p:cNvSpPr>
              <p:nvPr/>
            </p:nvSpPr>
            <p:spPr bwMode="auto">
              <a:xfrm>
                <a:off x="1661" y="1077"/>
                <a:ext cx="460" cy="322"/>
              </a:xfrm>
              <a:custGeom>
                <a:avLst/>
                <a:gdLst>
                  <a:gd name="T0" fmla="*/ 3476 w 90"/>
                  <a:gd name="T1" fmla="*/ 110446 h 66"/>
                  <a:gd name="T2" fmla="*/ 0 w 90"/>
                  <a:gd name="T3" fmla="*/ 110446 h 66"/>
                  <a:gd name="T4" fmla="*/ 3476 w 90"/>
                  <a:gd name="T5" fmla="*/ 102542 h 66"/>
                  <a:gd name="T6" fmla="*/ 3476 w 90"/>
                  <a:gd name="T7" fmla="*/ 96854 h 66"/>
                  <a:gd name="T8" fmla="*/ 3476 w 90"/>
                  <a:gd name="T9" fmla="*/ 96854 h 66"/>
                  <a:gd name="T10" fmla="*/ 6818 w 90"/>
                  <a:gd name="T11" fmla="*/ 99757 h 66"/>
                  <a:gd name="T12" fmla="*/ 3476 w 90"/>
                  <a:gd name="T13" fmla="*/ 102542 h 66"/>
                  <a:gd name="T14" fmla="*/ 10294 w 90"/>
                  <a:gd name="T15" fmla="*/ 99757 h 66"/>
                  <a:gd name="T16" fmla="*/ 10294 w 90"/>
                  <a:gd name="T17" fmla="*/ 96854 h 66"/>
                  <a:gd name="T18" fmla="*/ 10294 w 90"/>
                  <a:gd name="T19" fmla="*/ 91165 h 66"/>
                  <a:gd name="T20" fmla="*/ 6818 w 90"/>
                  <a:gd name="T21" fmla="*/ 82691 h 66"/>
                  <a:gd name="T22" fmla="*/ 10294 w 90"/>
                  <a:gd name="T23" fmla="*/ 82691 h 66"/>
                  <a:gd name="T24" fmla="*/ 17766 w 90"/>
                  <a:gd name="T25" fmla="*/ 79905 h 66"/>
                  <a:gd name="T26" fmla="*/ 13611 w 90"/>
                  <a:gd name="T27" fmla="*/ 77573 h 66"/>
                  <a:gd name="T28" fmla="*/ 10294 w 90"/>
                  <a:gd name="T29" fmla="*/ 79905 h 66"/>
                  <a:gd name="T30" fmla="*/ 10294 w 90"/>
                  <a:gd name="T31" fmla="*/ 69098 h 66"/>
                  <a:gd name="T32" fmla="*/ 10294 w 90"/>
                  <a:gd name="T33" fmla="*/ 60624 h 66"/>
                  <a:gd name="T34" fmla="*/ 10294 w 90"/>
                  <a:gd name="T35" fmla="*/ 47032 h 66"/>
                  <a:gd name="T36" fmla="*/ 6818 w 90"/>
                  <a:gd name="T37" fmla="*/ 30536 h 66"/>
                  <a:gd name="T38" fmla="*/ 6818 w 90"/>
                  <a:gd name="T39" fmla="*/ 16378 h 66"/>
                  <a:gd name="T40" fmla="*/ 38190 w 90"/>
                  <a:gd name="T41" fmla="*/ 24970 h 66"/>
                  <a:gd name="T42" fmla="*/ 66225 w 90"/>
                  <a:gd name="T43" fmla="*/ 35654 h 66"/>
                  <a:gd name="T44" fmla="*/ 80510 w 90"/>
                  <a:gd name="T45" fmla="*/ 38562 h 66"/>
                  <a:gd name="T46" fmla="*/ 83986 w 90"/>
                  <a:gd name="T47" fmla="*/ 41343 h 66"/>
                  <a:gd name="T48" fmla="*/ 83986 w 90"/>
                  <a:gd name="T49" fmla="*/ 55506 h 66"/>
                  <a:gd name="T50" fmla="*/ 76386 w 90"/>
                  <a:gd name="T51" fmla="*/ 63410 h 66"/>
                  <a:gd name="T52" fmla="*/ 76386 w 90"/>
                  <a:gd name="T53" fmla="*/ 69098 h 66"/>
                  <a:gd name="T54" fmla="*/ 76386 w 90"/>
                  <a:gd name="T55" fmla="*/ 74787 h 66"/>
                  <a:gd name="T56" fmla="*/ 80510 w 90"/>
                  <a:gd name="T57" fmla="*/ 77573 h 66"/>
                  <a:gd name="T58" fmla="*/ 87328 w 90"/>
                  <a:gd name="T59" fmla="*/ 66312 h 66"/>
                  <a:gd name="T60" fmla="*/ 94121 w 90"/>
                  <a:gd name="T61" fmla="*/ 57838 h 66"/>
                  <a:gd name="T62" fmla="*/ 100939 w 90"/>
                  <a:gd name="T63" fmla="*/ 49817 h 66"/>
                  <a:gd name="T64" fmla="*/ 90804 w 90"/>
                  <a:gd name="T65" fmla="*/ 27755 h 66"/>
                  <a:gd name="T66" fmla="*/ 94121 w 90"/>
                  <a:gd name="T67" fmla="*/ 24970 h 66"/>
                  <a:gd name="T68" fmla="*/ 100939 w 90"/>
                  <a:gd name="T69" fmla="*/ 19281 h 66"/>
                  <a:gd name="T70" fmla="*/ 94121 w 90"/>
                  <a:gd name="T71" fmla="*/ 13592 h 66"/>
                  <a:gd name="T72" fmla="*/ 94121 w 90"/>
                  <a:gd name="T73" fmla="*/ 0 h 66"/>
                  <a:gd name="T74" fmla="*/ 216302 w 90"/>
                  <a:gd name="T75" fmla="*/ 24970 h 66"/>
                  <a:gd name="T76" fmla="*/ 313899 w 90"/>
                  <a:gd name="T77" fmla="*/ 44251 h 66"/>
                  <a:gd name="T78" fmla="*/ 279051 w 90"/>
                  <a:gd name="T79" fmla="*/ 163166 h 66"/>
                  <a:gd name="T80" fmla="*/ 279051 w 90"/>
                  <a:gd name="T81" fmla="*/ 165952 h 66"/>
                  <a:gd name="T82" fmla="*/ 279051 w 90"/>
                  <a:gd name="T83" fmla="*/ 168855 h 66"/>
                  <a:gd name="T84" fmla="*/ 282527 w 90"/>
                  <a:gd name="T85" fmla="*/ 173948 h 66"/>
                  <a:gd name="T86" fmla="*/ 279051 w 90"/>
                  <a:gd name="T87" fmla="*/ 176758 h 66"/>
                  <a:gd name="T88" fmla="*/ 279051 w 90"/>
                  <a:gd name="T89" fmla="*/ 182447 h 66"/>
                  <a:gd name="T90" fmla="*/ 191748 w 90"/>
                  <a:gd name="T91" fmla="*/ 168855 h 66"/>
                  <a:gd name="T92" fmla="*/ 181582 w 90"/>
                  <a:gd name="T93" fmla="*/ 168855 h 66"/>
                  <a:gd name="T94" fmla="*/ 174636 w 90"/>
                  <a:gd name="T95" fmla="*/ 165952 h 66"/>
                  <a:gd name="T96" fmla="*/ 163821 w 90"/>
                  <a:gd name="T97" fmla="*/ 168855 h 66"/>
                  <a:gd name="T98" fmla="*/ 153553 w 90"/>
                  <a:gd name="T99" fmla="*/ 165952 h 66"/>
                  <a:gd name="T100" fmla="*/ 143259 w 90"/>
                  <a:gd name="T101" fmla="*/ 168855 h 66"/>
                  <a:gd name="T102" fmla="*/ 128974 w 90"/>
                  <a:gd name="T103" fmla="*/ 165952 h 66"/>
                  <a:gd name="T104" fmla="*/ 104415 w 90"/>
                  <a:gd name="T105" fmla="*/ 165952 h 66"/>
                  <a:gd name="T106" fmla="*/ 83986 w 90"/>
                  <a:gd name="T107" fmla="*/ 160380 h 66"/>
                  <a:gd name="T108" fmla="*/ 66225 w 90"/>
                  <a:gd name="T109" fmla="*/ 160380 h 66"/>
                  <a:gd name="T110" fmla="*/ 41666 w 90"/>
                  <a:gd name="T111" fmla="*/ 154692 h 66"/>
                  <a:gd name="T112" fmla="*/ 38190 w 90"/>
                  <a:gd name="T113" fmla="*/ 138197 h 66"/>
                  <a:gd name="T114" fmla="*/ 38190 w 90"/>
                  <a:gd name="T115" fmla="*/ 129722 h 66"/>
                  <a:gd name="T116" fmla="*/ 24554 w 90"/>
                  <a:gd name="T117" fmla="*/ 121823 h 66"/>
                  <a:gd name="T118" fmla="*/ 21109 w 90"/>
                  <a:gd name="T119" fmla="*/ 119038 h 66"/>
                  <a:gd name="T120" fmla="*/ 10294 w 90"/>
                  <a:gd name="T121" fmla="*/ 116135 h 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"/>
                  <a:gd name="T184" fmla="*/ 0 h 66"/>
                  <a:gd name="T185" fmla="*/ 90 w 90"/>
                  <a:gd name="T186" fmla="*/ 66 h 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" h="66">
                    <a:moveTo>
                      <a:pt x="3" y="42"/>
                    </a:move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45" y="5"/>
                    </a:lnTo>
                    <a:lnTo>
                      <a:pt x="62" y="9"/>
                    </a:lnTo>
                    <a:lnTo>
                      <a:pt x="90" y="16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56" y="60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1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38" y="61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9" y="59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19" y="58"/>
                    </a:lnTo>
                    <a:lnTo>
                      <a:pt x="15" y="57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1" y="47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6" y="43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9" name="Freeform 19"/>
              <p:cNvSpPr>
                <a:spLocks/>
              </p:cNvSpPr>
              <p:nvPr/>
            </p:nvSpPr>
            <p:spPr bwMode="auto">
              <a:xfrm>
                <a:off x="1989" y="1155"/>
                <a:ext cx="415" cy="634"/>
              </a:xfrm>
              <a:custGeom>
                <a:avLst/>
                <a:gdLst>
                  <a:gd name="T0" fmla="*/ 24751 w 81"/>
                  <a:gd name="T1" fmla="*/ 236989 h 130"/>
                  <a:gd name="T2" fmla="*/ 28246 w 81"/>
                  <a:gd name="T3" fmla="*/ 226309 h 130"/>
                  <a:gd name="T4" fmla="*/ 31735 w 81"/>
                  <a:gd name="T5" fmla="*/ 223407 h 130"/>
                  <a:gd name="T6" fmla="*/ 31735 w 81"/>
                  <a:gd name="T7" fmla="*/ 217842 h 130"/>
                  <a:gd name="T8" fmla="*/ 21396 w 81"/>
                  <a:gd name="T9" fmla="*/ 212726 h 130"/>
                  <a:gd name="T10" fmla="*/ 35096 w 81"/>
                  <a:gd name="T11" fmla="*/ 192892 h 130"/>
                  <a:gd name="T12" fmla="*/ 46121 w 81"/>
                  <a:gd name="T13" fmla="*/ 187801 h 130"/>
                  <a:gd name="T14" fmla="*/ 49636 w 81"/>
                  <a:gd name="T15" fmla="*/ 182119 h 130"/>
                  <a:gd name="T16" fmla="*/ 70350 w 81"/>
                  <a:gd name="T17" fmla="*/ 148819 h 130"/>
                  <a:gd name="T18" fmla="*/ 59980 w 81"/>
                  <a:gd name="T19" fmla="*/ 145918 h 130"/>
                  <a:gd name="T20" fmla="*/ 56491 w 81"/>
                  <a:gd name="T21" fmla="*/ 138046 h 130"/>
                  <a:gd name="T22" fmla="*/ 56491 w 81"/>
                  <a:gd name="T23" fmla="*/ 129575 h 130"/>
                  <a:gd name="T24" fmla="*/ 56491 w 81"/>
                  <a:gd name="T25" fmla="*/ 123893 h 130"/>
                  <a:gd name="T26" fmla="*/ 56491 w 81"/>
                  <a:gd name="T27" fmla="*/ 118777 h 130"/>
                  <a:gd name="T28" fmla="*/ 91587 w 81"/>
                  <a:gd name="T29" fmla="*/ 0 h 130"/>
                  <a:gd name="T30" fmla="*/ 119833 w 81"/>
                  <a:gd name="T31" fmla="*/ 52661 h 130"/>
                  <a:gd name="T32" fmla="*/ 126811 w 81"/>
                  <a:gd name="T33" fmla="*/ 71803 h 130"/>
                  <a:gd name="T34" fmla="*/ 123322 w 81"/>
                  <a:gd name="T35" fmla="*/ 79796 h 130"/>
                  <a:gd name="T36" fmla="*/ 130853 w 81"/>
                  <a:gd name="T37" fmla="*/ 85361 h 130"/>
                  <a:gd name="T38" fmla="*/ 148206 w 81"/>
                  <a:gd name="T39" fmla="*/ 107531 h 130"/>
                  <a:gd name="T40" fmla="*/ 151567 w 81"/>
                  <a:gd name="T41" fmla="*/ 118777 h 130"/>
                  <a:gd name="T42" fmla="*/ 159232 w 81"/>
                  <a:gd name="T43" fmla="*/ 123893 h 130"/>
                  <a:gd name="T44" fmla="*/ 172958 w 81"/>
                  <a:gd name="T45" fmla="*/ 126673 h 130"/>
                  <a:gd name="T46" fmla="*/ 162593 w 81"/>
                  <a:gd name="T47" fmla="*/ 143728 h 130"/>
                  <a:gd name="T48" fmla="*/ 159232 w 81"/>
                  <a:gd name="T49" fmla="*/ 154384 h 130"/>
                  <a:gd name="T50" fmla="*/ 159232 w 81"/>
                  <a:gd name="T51" fmla="*/ 157286 h 130"/>
                  <a:gd name="T52" fmla="*/ 151567 w 81"/>
                  <a:gd name="T53" fmla="*/ 165752 h 130"/>
                  <a:gd name="T54" fmla="*/ 151567 w 81"/>
                  <a:gd name="T55" fmla="*/ 170868 h 130"/>
                  <a:gd name="T56" fmla="*/ 162593 w 81"/>
                  <a:gd name="T57" fmla="*/ 179334 h 130"/>
                  <a:gd name="T58" fmla="*/ 176452 w 81"/>
                  <a:gd name="T59" fmla="*/ 167966 h 130"/>
                  <a:gd name="T60" fmla="*/ 179813 w 81"/>
                  <a:gd name="T61" fmla="*/ 173648 h 130"/>
                  <a:gd name="T62" fmla="*/ 183302 w 81"/>
                  <a:gd name="T63" fmla="*/ 176549 h 130"/>
                  <a:gd name="T64" fmla="*/ 183302 w 81"/>
                  <a:gd name="T65" fmla="*/ 190702 h 130"/>
                  <a:gd name="T66" fmla="*/ 190839 w 81"/>
                  <a:gd name="T67" fmla="*/ 204260 h 130"/>
                  <a:gd name="T68" fmla="*/ 187478 w 81"/>
                  <a:gd name="T69" fmla="*/ 209825 h 130"/>
                  <a:gd name="T70" fmla="*/ 197689 w 81"/>
                  <a:gd name="T71" fmla="*/ 214941 h 130"/>
                  <a:gd name="T72" fmla="*/ 201203 w 81"/>
                  <a:gd name="T73" fmla="*/ 223407 h 130"/>
                  <a:gd name="T74" fmla="*/ 201203 w 81"/>
                  <a:gd name="T75" fmla="*/ 231995 h 130"/>
                  <a:gd name="T76" fmla="*/ 208058 w 81"/>
                  <a:gd name="T77" fmla="*/ 239867 h 130"/>
                  <a:gd name="T78" fmla="*/ 215723 w 81"/>
                  <a:gd name="T79" fmla="*/ 231995 h 130"/>
                  <a:gd name="T80" fmla="*/ 229449 w 81"/>
                  <a:gd name="T81" fmla="*/ 236989 h 130"/>
                  <a:gd name="T82" fmla="*/ 236299 w 81"/>
                  <a:gd name="T83" fmla="*/ 231995 h 130"/>
                  <a:gd name="T84" fmla="*/ 250819 w 81"/>
                  <a:gd name="T85" fmla="*/ 234775 h 130"/>
                  <a:gd name="T86" fmla="*/ 257694 w 81"/>
                  <a:gd name="T87" fmla="*/ 236989 h 130"/>
                  <a:gd name="T88" fmla="*/ 268039 w 81"/>
                  <a:gd name="T89" fmla="*/ 231995 h 130"/>
                  <a:gd name="T90" fmla="*/ 279059 w 81"/>
                  <a:gd name="T91" fmla="*/ 234775 h 130"/>
                  <a:gd name="T92" fmla="*/ 285914 w 81"/>
                  <a:gd name="T93" fmla="*/ 242671 h 130"/>
                  <a:gd name="T94" fmla="*/ 261184 w 81"/>
                  <a:gd name="T95" fmla="*/ 358644 h 130"/>
                  <a:gd name="T96" fmla="*/ 0 w 81"/>
                  <a:gd name="T97" fmla="*/ 320136 h 1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"/>
                  <a:gd name="T148" fmla="*/ 0 h 130"/>
                  <a:gd name="T149" fmla="*/ 81 w 81"/>
                  <a:gd name="T150" fmla="*/ 130 h 1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" h="130">
                    <a:moveTo>
                      <a:pt x="0" y="116"/>
                    </a:moveTo>
                    <a:lnTo>
                      <a:pt x="7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7" y="78"/>
                    </a:lnTo>
                    <a:lnTo>
                      <a:pt x="6" y="77"/>
                    </a:lnTo>
                    <a:lnTo>
                      <a:pt x="7" y="75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7" y="46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6" y="0"/>
                    </a:lnTo>
                    <a:lnTo>
                      <a:pt x="37" y="3"/>
                    </a:lnTo>
                    <a:lnTo>
                      <a:pt x="34" y="19"/>
                    </a:lnTo>
                    <a:lnTo>
                      <a:pt x="36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6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2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3" y="76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7" y="80"/>
                    </a:lnTo>
                    <a:lnTo>
                      <a:pt x="57" y="81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8" y="86"/>
                    </a:lnTo>
                    <a:lnTo>
                      <a:pt x="59" y="87"/>
                    </a:lnTo>
                    <a:lnTo>
                      <a:pt x="60" y="85"/>
                    </a:lnTo>
                    <a:lnTo>
                      <a:pt x="61" y="84"/>
                    </a:lnTo>
                    <a:lnTo>
                      <a:pt x="63" y="85"/>
                    </a:lnTo>
                    <a:lnTo>
                      <a:pt x="65" y="86"/>
                    </a:lnTo>
                    <a:lnTo>
                      <a:pt x="66" y="85"/>
                    </a:lnTo>
                    <a:lnTo>
                      <a:pt x="67" y="84"/>
                    </a:lnTo>
                    <a:lnTo>
                      <a:pt x="67" y="85"/>
                    </a:lnTo>
                    <a:lnTo>
                      <a:pt x="71" y="85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4"/>
                    </a:lnTo>
                    <a:lnTo>
                      <a:pt x="77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81" y="88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37" y="12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0" name="Freeform 20"/>
              <p:cNvSpPr>
                <a:spLocks/>
              </p:cNvSpPr>
              <p:nvPr/>
            </p:nvSpPr>
            <p:spPr bwMode="auto">
              <a:xfrm>
                <a:off x="2164" y="1170"/>
                <a:ext cx="706" cy="424"/>
              </a:xfrm>
              <a:custGeom>
                <a:avLst/>
                <a:gdLst>
                  <a:gd name="T0" fmla="*/ 168581 w 138"/>
                  <a:gd name="T1" fmla="*/ 211605 h 87"/>
                  <a:gd name="T2" fmla="*/ 157586 w 138"/>
                  <a:gd name="T3" fmla="*/ 230700 h 87"/>
                  <a:gd name="T4" fmla="*/ 150782 w 138"/>
                  <a:gd name="T5" fmla="*/ 220061 h 87"/>
                  <a:gd name="T6" fmla="*/ 147303 w 138"/>
                  <a:gd name="T7" fmla="*/ 228492 h 87"/>
                  <a:gd name="T8" fmla="*/ 132825 w 138"/>
                  <a:gd name="T9" fmla="*/ 228492 h 87"/>
                  <a:gd name="T10" fmla="*/ 115815 w 138"/>
                  <a:gd name="T11" fmla="*/ 225617 h 87"/>
                  <a:gd name="T12" fmla="*/ 112336 w 138"/>
                  <a:gd name="T13" fmla="*/ 225617 h 87"/>
                  <a:gd name="T14" fmla="*/ 101367 w 138"/>
                  <a:gd name="T15" fmla="*/ 225617 h 87"/>
                  <a:gd name="T16" fmla="*/ 91054 w 138"/>
                  <a:gd name="T17" fmla="*/ 225617 h 87"/>
                  <a:gd name="T18" fmla="*/ 84224 w 138"/>
                  <a:gd name="T19" fmla="*/ 228492 h 87"/>
                  <a:gd name="T20" fmla="*/ 80873 w 138"/>
                  <a:gd name="T21" fmla="*/ 220061 h 87"/>
                  <a:gd name="T22" fmla="*/ 80873 w 138"/>
                  <a:gd name="T23" fmla="*/ 211605 h 87"/>
                  <a:gd name="T24" fmla="*/ 69909 w 138"/>
                  <a:gd name="T25" fmla="*/ 206498 h 87"/>
                  <a:gd name="T26" fmla="*/ 69909 w 138"/>
                  <a:gd name="T27" fmla="*/ 198066 h 87"/>
                  <a:gd name="T28" fmla="*/ 63074 w 138"/>
                  <a:gd name="T29" fmla="*/ 189611 h 87"/>
                  <a:gd name="T30" fmla="*/ 63074 w 138"/>
                  <a:gd name="T31" fmla="*/ 173172 h 87"/>
                  <a:gd name="T32" fmla="*/ 59596 w 138"/>
                  <a:gd name="T33" fmla="*/ 164717 h 87"/>
                  <a:gd name="T34" fmla="*/ 56245 w 138"/>
                  <a:gd name="T35" fmla="*/ 162509 h 87"/>
                  <a:gd name="T36" fmla="*/ 52766 w 138"/>
                  <a:gd name="T37" fmla="*/ 162509 h 87"/>
                  <a:gd name="T38" fmla="*/ 38293 w 138"/>
                  <a:gd name="T39" fmla="*/ 170394 h 87"/>
                  <a:gd name="T40" fmla="*/ 31458 w 138"/>
                  <a:gd name="T41" fmla="*/ 159634 h 87"/>
                  <a:gd name="T42" fmla="*/ 31458 w 138"/>
                  <a:gd name="T43" fmla="*/ 153956 h 87"/>
                  <a:gd name="T44" fmla="*/ 38293 w 138"/>
                  <a:gd name="T45" fmla="*/ 145500 h 87"/>
                  <a:gd name="T46" fmla="*/ 38293 w 138"/>
                  <a:gd name="T47" fmla="*/ 137639 h 87"/>
                  <a:gd name="T48" fmla="*/ 41772 w 138"/>
                  <a:gd name="T49" fmla="*/ 131966 h 87"/>
                  <a:gd name="T50" fmla="*/ 49282 w 138"/>
                  <a:gd name="T51" fmla="*/ 115645 h 87"/>
                  <a:gd name="T52" fmla="*/ 38293 w 138"/>
                  <a:gd name="T53" fmla="*/ 109972 h 87"/>
                  <a:gd name="T54" fmla="*/ 28112 w 138"/>
                  <a:gd name="T55" fmla="*/ 104411 h 87"/>
                  <a:gd name="T56" fmla="*/ 21277 w 138"/>
                  <a:gd name="T57" fmla="*/ 85195 h 87"/>
                  <a:gd name="T58" fmla="*/ 6830 w 138"/>
                  <a:gd name="T59" fmla="*/ 74439 h 87"/>
                  <a:gd name="T60" fmla="*/ 6830 w 138"/>
                  <a:gd name="T61" fmla="*/ 68878 h 87"/>
                  <a:gd name="T62" fmla="*/ 6830 w 138"/>
                  <a:gd name="T63" fmla="*/ 54750 h 87"/>
                  <a:gd name="T64" fmla="*/ 10314 w 138"/>
                  <a:gd name="T65" fmla="*/ 0 h 87"/>
                  <a:gd name="T66" fmla="*/ 171931 w 138"/>
                  <a:gd name="T67" fmla="*/ 21994 h 87"/>
                  <a:gd name="T68" fmla="*/ 483646 w 138"/>
                  <a:gd name="T69" fmla="*/ 52444 h 87"/>
                  <a:gd name="T70" fmla="*/ 462343 w 138"/>
                  <a:gd name="T71" fmla="*/ 23915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8"/>
                  <a:gd name="T109" fmla="*/ 0 h 87"/>
                  <a:gd name="T110" fmla="*/ 138 w 138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8" h="87">
                    <a:moveTo>
                      <a:pt x="132" y="87"/>
                    </a:moveTo>
                    <a:lnTo>
                      <a:pt x="48" y="77"/>
                    </a:lnTo>
                    <a:lnTo>
                      <a:pt x="47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3" y="80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3" y="82"/>
                    </a:lnTo>
                    <a:lnTo>
                      <a:pt x="33" y="81"/>
                    </a:lnTo>
                    <a:lnTo>
                      <a:pt x="32" y="82"/>
                    </a:lnTo>
                    <a:lnTo>
                      <a:pt x="31" y="83"/>
                    </a:lnTo>
                    <a:lnTo>
                      <a:pt x="29" y="82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4" y="83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5" y="59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5" y="43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1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15" y="2"/>
                    </a:lnTo>
                    <a:lnTo>
                      <a:pt x="49" y="8"/>
                    </a:lnTo>
                    <a:lnTo>
                      <a:pt x="84" y="13"/>
                    </a:lnTo>
                    <a:lnTo>
                      <a:pt x="138" y="19"/>
                    </a:lnTo>
                    <a:lnTo>
                      <a:pt x="133" y="70"/>
                    </a:lnTo>
                    <a:lnTo>
                      <a:pt x="132" y="8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171" name="Group 91"/>
              <p:cNvGrpSpPr>
                <a:grpSpLocks/>
              </p:cNvGrpSpPr>
              <p:nvPr/>
            </p:nvGrpSpPr>
            <p:grpSpPr bwMode="auto">
              <a:xfrm>
                <a:off x="728" y="1248"/>
                <a:ext cx="4276" cy="2076"/>
                <a:chOff x="728" y="1248"/>
                <a:chExt cx="4276" cy="2076"/>
              </a:xfrm>
            </p:grpSpPr>
            <p:sp>
              <p:nvSpPr>
                <p:cNvPr id="49172" name="Freeform 2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142497 h 55"/>
                    <a:gd name="T2" fmla="*/ 17876 w 89"/>
                    <a:gd name="T3" fmla="*/ 0 h 55"/>
                    <a:gd name="T4" fmla="*/ 155091 w 89"/>
                    <a:gd name="T5" fmla="*/ 8540 h 55"/>
                    <a:gd name="T6" fmla="*/ 289447 w 89"/>
                    <a:gd name="T7" fmla="*/ 11459 h 55"/>
                    <a:gd name="T8" fmla="*/ 289447 w 89"/>
                    <a:gd name="T9" fmla="*/ 13685 h 55"/>
                    <a:gd name="T10" fmla="*/ 292936 w 89"/>
                    <a:gd name="T11" fmla="*/ 25164 h 55"/>
                    <a:gd name="T12" fmla="*/ 292936 w 89"/>
                    <a:gd name="T13" fmla="*/ 28084 h 55"/>
                    <a:gd name="T14" fmla="*/ 289447 w 89"/>
                    <a:gd name="T15" fmla="*/ 36623 h 55"/>
                    <a:gd name="T16" fmla="*/ 289447 w 89"/>
                    <a:gd name="T17" fmla="*/ 50308 h 55"/>
                    <a:gd name="T18" fmla="*/ 296298 w 89"/>
                    <a:gd name="T19" fmla="*/ 64110 h 55"/>
                    <a:gd name="T20" fmla="*/ 300473 w 89"/>
                    <a:gd name="T21" fmla="*/ 69847 h 55"/>
                    <a:gd name="T22" fmla="*/ 303962 w 89"/>
                    <a:gd name="T23" fmla="*/ 84129 h 55"/>
                    <a:gd name="T24" fmla="*/ 303962 w 89"/>
                    <a:gd name="T25" fmla="*/ 106470 h 55"/>
                    <a:gd name="T26" fmla="*/ 307323 w 89"/>
                    <a:gd name="T27" fmla="*/ 112188 h 55"/>
                    <a:gd name="T28" fmla="*/ 307323 w 89"/>
                    <a:gd name="T29" fmla="*/ 120155 h 55"/>
                    <a:gd name="T30" fmla="*/ 307323 w 89"/>
                    <a:gd name="T31" fmla="*/ 123075 h 55"/>
                    <a:gd name="T32" fmla="*/ 314199 w 89"/>
                    <a:gd name="T33" fmla="*/ 142497 h 55"/>
                    <a:gd name="T34" fmla="*/ 314199 w 89"/>
                    <a:gd name="T35" fmla="*/ 148239 h 55"/>
                    <a:gd name="T36" fmla="*/ 314199 w 89"/>
                    <a:gd name="T37" fmla="*/ 153956 h 55"/>
                    <a:gd name="T38" fmla="*/ 0 w 89"/>
                    <a:gd name="T39" fmla="*/ 142497 h 55"/>
                    <a:gd name="T40" fmla="*/ 0 w 89"/>
                    <a:gd name="T41" fmla="*/ 142497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3" name="Freeform 3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140644 h 64"/>
                    <a:gd name="T2" fmla="*/ 10456 w 94"/>
                    <a:gd name="T3" fmla="*/ 46912 h 64"/>
                    <a:gd name="T4" fmla="*/ 14654 w 94"/>
                    <a:gd name="T5" fmla="*/ 0 h 64"/>
                    <a:gd name="T6" fmla="*/ 333193 w 94"/>
                    <a:gd name="T7" fmla="*/ 11242 h 64"/>
                    <a:gd name="T8" fmla="*/ 333193 w 94"/>
                    <a:gd name="T9" fmla="*/ 16326 h 64"/>
                    <a:gd name="T10" fmla="*/ 329658 w 94"/>
                    <a:gd name="T11" fmla="*/ 19227 h 64"/>
                    <a:gd name="T12" fmla="*/ 322053 w 94"/>
                    <a:gd name="T13" fmla="*/ 27685 h 64"/>
                    <a:gd name="T14" fmla="*/ 322053 w 94"/>
                    <a:gd name="T15" fmla="*/ 30469 h 64"/>
                    <a:gd name="T16" fmla="*/ 336707 w 94"/>
                    <a:gd name="T17" fmla="*/ 41233 h 64"/>
                    <a:gd name="T18" fmla="*/ 336707 w 94"/>
                    <a:gd name="T19" fmla="*/ 126506 h 64"/>
                    <a:gd name="T20" fmla="*/ 336707 w 94"/>
                    <a:gd name="T21" fmla="*/ 126506 h 64"/>
                    <a:gd name="T22" fmla="*/ 329658 w 94"/>
                    <a:gd name="T23" fmla="*/ 126506 h 64"/>
                    <a:gd name="T24" fmla="*/ 333193 w 94"/>
                    <a:gd name="T25" fmla="*/ 129285 h 64"/>
                    <a:gd name="T26" fmla="*/ 336707 w 94"/>
                    <a:gd name="T27" fmla="*/ 132186 h 64"/>
                    <a:gd name="T28" fmla="*/ 333193 w 94"/>
                    <a:gd name="T29" fmla="*/ 137743 h 64"/>
                    <a:gd name="T30" fmla="*/ 336707 w 94"/>
                    <a:gd name="T31" fmla="*/ 140644 h 64"/>
                    <a:gd name="T32" fmla="*/ 336707 w 94"/>
                    <a:gd name="T33" fmla="*/ 148536 h 64"/>
                    <a:gd name="T34" fmla="*/ 333193 w 94"/>
                    <a:gd name="T35" fmla="*/ 148536 h 64"/>
                    <a:gd name="T36" fmla="*/ 336707 w 94"/>
                    <a:gd name="T37" fmla="*/ 154216 h 64"/>
                    <a:gd name="T38" fmla="*/ 329658 w 94"/>
                    <a:gd name="T39" fmla="*/ 162649 h 64"/>
                    <a:gd name="T40" fmla="*/ 336707 w 94"/>
                    <a:gd name="T41" fmla="*/ 170542 h 64"/>
                    <a:gd name="T42" fmla="*/ 336707 w 94"/>
                    <a:gd name="T43" fmla="*/ 176221 h 64"/>
                    <a:gd name="T44" fmla="*/ 336707 w 94"/>
                    <a:gd name="T45" fmla="*/ 176221 h 64"/>
                    <a:gd name="T46" fmla="*/ 326277 w 94"/>
                    <a:gd name="T47" fmla="*/ 170542 h 64"/>
                    <a:gd name="T48" fmla="*/ 308087 w 94"/>
                    <a:gd name="T49" fmla="*/ 162649 h 64"/>
                    <a:gd name="T50" fmla="*/ 301171 w 94"/>
                    <a:gd name="T51" fmla="*/ 159871 h 64"/>
                    <a:gd name="T52" fmla="*/ 293433 w 94"/>
                    <a:gd name="T53" fmla="*/ 159871 h 64"/>
                    <a:gd name="T54" fmla="*/ 286517 w 94"/>
                    <a:gd name="T55" fmla="*/ 164863 h 64"/>
                    <a:gd name="T56" fmla="*/ 282976 w 94"/>
                    <a:gd name="T57" fmla="*/ 164863 h 64"/>
                    <a:gd name="T58" fmla="*/ 276060 w 94"/>
                    <a:gd name="T59" fmla="*/ 164863 h 64"/>
                    <a:gd name="T60" fmla="*/ 272551 w 94"/>
                    <a:gd name="T61" fmla="*/ 156994 h 64"/>
                    <a:gd name="T62" fmla="*/ 268353 w 94"/>
                    <a:gd name="T63" fmla="*/ 154216 h 64"/>
                    <a:gd name="T64" fmla="*/ 261406 w 94"/>
                    <a:gd name="T65" fmla="*/ 156994 h 64"/>
                    <a:gd name="T66" fmla="*/ 254356 w 94"/>
                    <a:gd name="T67" fmla="*/ 156994 h 64"/>
                    <a:gd name="T68" fmla="*/ 247440 w 94"/>
                    <a:gd name="T69" fmla="*/ 148536 h 64"/>
                    <a:gd name="T70" fmla="*/ 0 w 94"/>
                    <a:gd name="T71" fmla="*/ 140644 h 64"/>
                    <a:gd name="T72" fmla="*/ 0 w 94"/>
                    <a:gd name="T73" fmla="*/ 140644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4" name="Freeform 4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10327 w 100"/>
                    <a:gd name="T1" fmla="*/ 0 h 53"/>
                    <a:gd name="T2" fmla="*/ 313395 w 100"/>
                    <a:gd name="T3" fmla="*/ 5708 h 53"/>
                    <a:gd name="T4" fmla="*/ 333947 w 100"/>
                    <a:gd name="T5" fmla="*/ 16571 h 53"/>
                    <a:gd name="T6" fmla="*/ 327076 w 100"/>
                    <a:gd name="T7" fmla="*/ 22279 h 53"/>
                    <a:gd name="T8" fmla="*/ 327076 w 100"/>
                    <a:gd name="T9" fmla="*/ 27894 h 53"/>
                    <a:gd name="T10" fmla="*/ 330588 w 100"/>
                    <a:gd name="T11" fmla="*/ 33602 h 53"/>
                    <a:gd name="T12" fmla="*/ 333947 w 100"/>
                    <a:gd name="T13" fmla="*/ 33602 h 53"/>
                    <a:gd name="T14" fmla="*/ 338089 w 100"/>
                    <a:gd name="T15" fmla="*/ 41670 h 53"/>
                    <a:gd name="T16" fmla="*/ 341576 w 100"/>
                    <a:gd name="T17" fmla="*/ 44465 h 53"/>
                    <a:gd name="T18" fmla="*/ 348442 w 100"/>
                    <a:gd name="T19" fmla="*/ 44465 h 53"/>
                    <a:gd name="T20" fmla="*/ 348442 w 100"/>
                    <a:gd name="T21" fmla="*/ 47377 h 53"/>
                    <a:gd name="T22" fmla="*/ 351795 w 100"/>
                    <a:gd name="T23" fmla="*/ 147752 h 53"/>
                    <a:gd name="T24" fmla="*/ 0 w 100"/>
                    <a:gd name="T25" fmla="*/ 142020 h 53"/>
                    <a:gd name="T26" fmla="*/ 10327 w 100"/>
                    <a:gd name="T27" fmla="*/ 0 h 53"/>
                    <a:gd name="T28" fmla="*/ 10327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5" name="Freeform 5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232593 w 82"/>
                    <a:gd name="T1" fmla="*/ 0 h 54"/>
                    <a:gd name="T2" fmla="*/ 239441 w 82"/>
                    <a:gd name="T3" fmla="*/ 10744 h 54"/>
                    <a:gd name="T4" fmla="*/ 236081 w 82"/>
                    <a:gd name="T5" fmla="*/ 16296 h 54"/>
                    <a:gd name="T6" fmla="*/ 242929 w 82"/>
                    <a:gd name="T7" fmla="*/ 35461 h 54"/>
                    <a:gd name="T8" fmla="*/ 260820 w 82"/>
                    <a:gd name="T9" fmla="*/ 43906 h 54"/>
                    <a:gd name="T10" fmla="*/ 264313 w 82"/>
                    <a:gd name="T11" fmla="*/ 49551 h 54"/>
                    <a:gd name="T12" fmla="*/ 275330 w 82"/>
                    <a:gd name="T13" fmla="*/ 57427 h 54"/>
                    <a:gd name="T14" fmla="*/ 289027 w 82"/>
                    <a:gd name="T15" fmla="*/ 71517 h 54"/>
                    <a:gd name="T16" fmla="*/ 282179 w 82"/>
                    <a:gd name="T17" fmla="*/ 79368 h 54"/>
                    <a:gd name="T18" fmla="*/ 282179 w 82"/>
                    <a:gd name="T19" fmla="*/ 84920 h 54"/>
                    <a:gd name="T20" fmla="*/ 264313 w 82"/>
                    <a:gd name="T21" fmla="*/ 93341 h 54"/>
                    <a:gd name="T22" fmla="*/ 253946 w 82"/>
                    <a:gd name="T23" fmla="*/ 95664 h 54"/>
                    <a:gd name="T24" fmla="*/ 247103 w 82"/>
                    <a:gd name="T25" fmla="*/ 104085 h 54"/>
                    <a:gd name="T26" fmla="*/ 253946 w 82"/>
                    <a:gd name="T27" fmla="*/ 112530 h 54"/>
                    <a:gd name="T28" fmla="*/ 253946 w 82"/>
                    <a:gd name="T29" fmla="*/ 120381 h 54"/>
                    <a:gd name="T30" fmla="*/ 239441 w 82"/>
                    <a:gd name="T31" fmla="*/ 137247 h 54"/>
                    <a:gd name="T32" fmla="*/ 236081 w 82"/>
                    <a:gd name="T33" fmla="*/ 145215 h 54"/>
                    <a:gd name="T34" fmla="*/ 222257 w 82"/>
                    <a:gd name="T35" fmla="*/ 137247 h 54"/>
                    <a:gd name="T36" fmla="*/ 38563 w 82"/>
                    <a:gd name="T37" fmla="*/ 139546 h 54"/>
                    <a:gd name="T38" fmla="*/ 38563 w 82"/>
                    <a:gd name="T39" fmla="*/ 131695 h 54"/>
                    <a:gd name="T40" fmla="*/ 31715 w 82"/>
                    <a:gd name="T41" fmla="*/ 123274 h 54"/>
                    <a:gd name="T42" fmla="*/ 35075 w 82"/>
                    <a:gd name="T43" fmla="*/ 115306 h 54"/>
                    <a:gd name="T44" fmla="*/ 28227 w 82"/>
                    <a:gd name="T45" fmla="*/ 106861 h 54"/>
                    <a:gd name="T46" fmla="*/ 28227 w 82"/>
                    <a:gd name="T47" fmla="*/ 98440 h 54"/>
                    <a:gd name="T48" fmla="*/ 21353 w 82"/>
                    <a:gd name="T49" fmla="*/ 90565 h 54"/>
                    <a:gd name="T50" fmla="*/ 17865 w 82"/>
                    <a:gd name="T51" fmla="*/ 84920 h 54"/>
                    <a:gd name="T52" fmla="*/ 10336 w 82"/>
                    <a:gd name="T53" fmla="*/ 71517 h 54"/>
                    <a:gd name="T54" fmla="*/ 13696 w 82"/>
                    <a:gd name="T55" fmla="*/ 62954 h 54"/>
                    <a:gd name="T56" fmla="*/ 6848 w 82"/>
                    <a:gd name="T57" fmla="*/ 54534 h 54"/>
                    <a:gd name="T58" fmla="*/ 6848 w 82"/>
                    <a:gd name="T59" fmla="*/ 49551 h 54"/>
                    <a:gd name="T60" fmla="*/ 6848 w 82"/>
                    <a:gd name="T61" fmla="*/ 32568 h 54"/>
                    <a:gd name="T62" fmla="*/ 6848 w 82"/>
                    <a:gd name="T63" fmla="*/ 27610 h 54"/>
                    <a:gd name="T64" fmla="*/ 3488 w 82"/>
                    <a:gd name="T65" fmla="*/ 16296 h 54"/>
                    <a:gd name="T66" fmla="*/ 3488 w 82"/>
                    <a:gd name="T67" fmla="*/ 8445 h 54"/>
                    <a:gd name="T68" fmla="*/ 6848 w 82"/>
                    <a:gd name="T69" fmla="*/ 5669 h 54"/>
                    <a:gd name="T70" fmla="*/ 6848 w 82"/>
                    <a:gd name="T71" fmla="*/ 5669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6" name="Freeform 6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102956 w 71"/>
                    <a:gd name="T1" fmla="*/ 207867 h 76"/>
                    <a:gd name="T2" fmla="*/ 85027 w 71"/>
                    <a:gd name="T3" fmla="*/ 199266 h 76"/>
                    <a:gd name="T4" fmla="*/ 78009 w 71"/>
                    <a:gd name="T5" fmla="*/ 179964 h 76"/>
                    <a:gd name="T6" fmla="*/ 81531 w 71"/>
                    <a:gd name="T7" fmla="*/ 174961 h 76"/>
                    <a:gd name="T8" fmla="*/ 74646 w 71"/>
                    <a:gd name="T9" fmla="*/ 163543 h 76"/>
                    <a:gd name="T10" fmla="*/ 74646 w 71"/>
                    <a:gd name="T11" fmla="*/ 149938 h 76"/>
                    <a:gd name="T12" fmla="*/ 60111 w 71"/>
                    <a:gd name="T13" fmla="*/ 138544 h 76"/>
                    <a:gd name="T14" fmla="*/ 42844 w 71"/>
                    <a:gd name="T15" fmla="*/ 124939 h 76"/>
                    <a:gd name="T16" fmla="*/ 28310 w 71"/>
                    <a:gd name="T17" fmla="*/ 119242 h 76"/>
                    <a:gd name="T18" fmla="*/ 24916 w 71"/>
                    <a:gd name="T19" fmla="*/ 116431 h 76"/>
                    <a:gd name="T20" fmla="*/ 10382 w 71"/>
                    <a:gd name="T21" fmla="*/ 113526 h 76"/>
                    <a:gd name="T22" fmla="*/ 3496 w 71"/>
                    <a:gd name="T23" fmla="*/ 107829 h 76"/>
                    <a:gd name="T24" fmla="*/ 6860 w 71"/>
                    <a:gd name="T25" fmla="*/ 85740 h 76"/>
                    <a:gd name="T26" fmla="*/ 10382 w 71"/>
                    <a:gd name="T27" fmla="*/ 77827 h 76"/>
                    <a:gd name="T28" fmla="*/ 0 w 71"/>
                    <a:gd name="T29" fmla="*/ 69323 h 76"/>
                    <a:gd name="T30" fmla="*/ 3496 w 71"/>
                    <a:gd name="T31" fmla="*/ 60717 h 76"/>
                    <a:gd name="T32" fmla="*/ 17923 w 71"/>
                    <a:gd name="T33" fmla="*/ 47112 h 76"/>
                    <a:gd name="T34" fmla="*/ 24916 w 71"/>
                    <a:gd name="T35" fmla="*/ 44325 h 76"/>
                    <a:gd name="T36" fmla="*/ 24916 w 71"/>
                    <a:gd name="T37" fmla="*/ 16514 h 76"/>
                    <a:gd name="T38" fmla="*/ 31801 w 71"/>
                    <a:gd name="T39" fmla="*/ 13605 h 76"/>
                    <a:gd name="T40" fmla="*/ 46207 w 71"/>
                    <a:gd name="T41" fmla="*/ 13605 h 76"/>
                    <a:gd name="T42" fmla="*/ 78009 w 71"/>
                    <a:gd name="T43" fmla="*/ 2787 h 76"/>
                    <a:gd name="T44" fmla="*/ 85027 w 71"/>
                    <a:gd name="T45" fmla="*/ 2787 h 76"/>
                    <a:gd name="T46" fmla="*/ 81531 w 71"/>
                    <a:gd name="T47" fmla="*/ 8484 h 76"/>
                    <a:gd name="T48" fmla="*/ 78009 w 71"/>
                    <a:gd name="T49" fmla="*/ 16514 h 76"/>
                    <a:gd name="T50" fmla="*/ 91887 w 71"/>
                    <a:gd name="T51" fmla="*/ 13605 h 76"/>
                    <a:gd name="T52" fmla="*/ 99459 w 71"/>
                    <a:gd name="T53" fmla="*/ 16514 h 76"/>
                    <a:gd name="T54" fmla="*/ 109815 w 71"/>
                    <a:gd name="T55" fmla="*/ 22089 h 76"/>
                    <a:gd name="T56" fmla="*/ 113337 w 71"/>
                    <a:gd name="T57" fmla="*/ 27810 h 76"/>
                    <a:gd name="T58" fmla="*/ 156176 w 71"/>
                    <a:gd name="T59" fmla="*/ 35841 h 76"/>
                    <a:gd name="T60" fmla="*/ 169926 w 71"/>
                    <a:gd name="T61" fmla="*/ 41415 h 76"/>
                    <a:gd name="T62" fmla="*/ 176786 w 71"/>
                    <a:gd name="T63" fmla="*/ 41415 h 76"/>
                    <a:gd name="T64" fmla="*/ 180308 w 71"/>
                    <a:gd name="T65" fmla="*/ 41415 h 76"/>
                    <a:gd name="T66" fmla="*/ 198206 w 71"/>
                    <a:gd name="T67" fmla="*/ 44325 h 76"/>
                    <a:gd name="T68" fmla="*/ 198206 w 71"/>
                    <a:gd name="T69" fmla="*/ 47112 h 76"/>
                    <a:gd name="T70" fmla="*/ 205224 w 71"/>
                    <a:gd name="T71" fmla="*/ 50017 h 76"/>
                    <a:gd name="T72" fmla="*/ 216262 w 71"/>
                    <a:gd name="T73" fmla="*/ 58501 h 76"/>
                    <a:gd name="T74" fmla="*/ 212766 w 71"/>
                    <a:gd name="T75" fmla="*/ 69323 h 76"/>
                    <a:gd name="T76" fmla="*/ 223147 w 71"/>
                    <a:gd name="T77" fmla="*/ 69323 h 76"/>
                    <a:gd name="T78" fmla="*/ 219651 w 71"/>
                    <a:gd name="T79" fmla="*/ 74922 h 76"/>
                    <a:gd name="T80" fmla="*/ 226644 w 71"/>
                    <a:gd name="T81" fmla="*/ 82953 h 76"/>
                    <a:gd name="T82" fmla="*/ 216262 w 71"/>
                    <a:gd name="T83" fmla="*/ 91437 h 76"/>
                    <a:gd name="T84" fmla="*/ 208587 w 71"/>
                    <a:gd name="T85" fmla="*/ 105613 h 76"/>
                    <a:gd name="T86" fmla="*/ 208587 w 71"/>
                    <a:gd name="T87" fmla="*/ 107829 h 76"/>
                    <a:gd name="T88" fmla="*/ 223147 w 71"/>
                    <a:gd name="T89" fmla="*/ 97129 h 76"/>
                    <a:gd name="T90" fmla="*/ 233529 w 71"/>
                    <a:gd name="T91" fmla="*/ 91437 h 76"/>
                    <a:gd name="T92" fmla="*/ 241076 w 71"/>
                    <a:gd name="T93" fmla="*/ 85740 h 76"/>
                    <a:gd name="T94" fmla="*/ 241076 w 71"/>
                    <a:gd name="T95" fmla="*/ 77827 h 76"/>
                    <a:gd name="T96" fmla="*/ 244572 w 71"/>
                    <a:gd name="T97" fmla="*/ 74922 h 76"/>
                    <a:gd name="T98" fmla="*/ 248063 w 71"/>
                    <a:gd name="T99" fmla="*/ 69323 h 76"/>
                    <a:gd name="T100" fmla="*/ 251457 w 71"/>
                    <a:gd name="T101" fmla="*/ 72135 h 76"/>
                    <a:gd name="T102" fmla="*/ 244572 w 71"/>
                    <a:gd name="T103" fmla="*/ 91437 h 76"/>
                    <a:gd name="T104" fmla="*/ 241076 w 71"/>
                    <a:gd name="T105" fmla="*/ 97129 h 76"/>
                    <a:gd name="T106" fmla="*/ 233529 w 71"/>
                    <a:gd name="T107" fmla="*/ 110739 h 76"/>
                    <a:gd name="T108" fmla="*/ 233529 w 71"/>
                    <a:gd name="T109" fmla="*/ 124939 h 76"/>
                    <a:gd name="T110" fmla="*/ 226644 w 71"/>
                    <a:gd name="T111" fmla="*/ 130065 h 76"/>
                    <a:gd name="T112" fmla="*/ 230007 w 71"/>
                    <a:gd name="T113" fmla="*/ 149938 h 76"/>
                    <a:gd name="T114" fmla="*/ 223147 w 71"/>
                    <a:gd name="T115" fmla="*/ 163543 h 76"/>
                    <a:gd name="T116" fmla="*/ 230007 w 71"/>
                    <a:gd name="T117" fmla="*/ 194140 h 76"/>
                    <a:gd name="T118" fmla="*/ 230007 w 71"/>
                    <a:gd name="T119" fmla="*/ 197050 h 76"/>
                    <a:gd name="T120" fmla="*/ 230007 w 71"/>
                    <a:gd name="T121" fmla="*/ 204958 h 76"/>
                    <a:gd name="T122" fmla="*/ 106447 w 71"/>
                    <a:gd name="T123" fmla="*/ 210679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7" name="Freeform 7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17695 w 57"/>
                    <a:gd name="T1" fmla="*/ 151122 h 63"/>
                    <a:gd name="T2" fmla="*/ 27808 w 57"/>
                    <a:gd name="T3" fmla="*/ 153900 h 63"/>
                    <a:gd name="T4" fmla="*/ 34588 w 57"/>
                    <a:gd name="T5" fmla="*/ 151122 h 63"/>
                    <a:gd name="T6" fmla="*/ 44829 w 57"/>
                    <a:gd name="T7" fmla="*/ 162354 h 63"/>
                    <a:gd name="T8" fmla="*/ 62529 w 57"/>
                    <a:gd name="T9" fmla="*/ 164654 h 63"/>
                    <a:gd name="T10" fmla="*/ 76104 w 57"/>
                    <a:gd name="T11" fmla="*/ 167437 h 63"/>
                    <a:gd name="T12" fmla="*/ 86897 w 57"/>
                    <a:gd name="T13" fmla="*/ 167437 h 63"/>
                    <a:gd name="T14" fmla="*/ 97138 w 57"/>
                    <a:gd name="T15" fmla="*/ 167437 h 63"/>
                    <a:gd name="T16" fmla="*/ 100604 w 57"/>
                    <a:gd name="T17" fmla="*/ 162354 h 63"/>
                    <a:gd name="T18" fmla="*/ 107384 w 57"/>
                    <a:gd name="T19" fmla="*/ 162354 h 63"/>
                    <a:gd name="T20" fmla="*/ 118146 w 57"/>
                    <a:gd name="T21" fmla="*/ 170331 h 63"/>
                    <a:gd name="T22" fmla="*/ 124951 w 57"/>
                    <a:gd name="T23" fmla="*/ 173109 h 63"/>
                    <a:gd name="T24" fmla="*/ 135192 w 57"/>
                    <a:gd name="T25" fmla="*/ 167437 h 63"/>
                    <a:gd name="T26" fmla="*/ 138526 w 57"/>
                    <a:gd name="T27" fmla="*/ 159577 h 63"/>
                    <a:gd name="T28" fmla="*/ 141967 w 57"/>
                    <a:gd name="T29" fmla="*/ 142667 h 63"/>
                    <a:gd name="T30" fmla="*/ 152887 w 57"/>
                    <a:gd name="T31" fmla="*/ 148344 h 63"/>
                    <a:gd name="T32" fmla="*/ 156226 w 57"/>
                    <a:gd name="T33" fmla="*/ 140362 h 63"/>
                    <a:gd name="T34" fmla="*/ 163001 w 57"/>
                    <a:gd name="T35" fmla="*/ 129130 h 63"/>
                    <a:gd name="T36" fmla="*/ 166467 w 57"/>
                    <a:gd name="T37" fmla="*/ 123482 h 63"/>
                    <a:gd name="T38" fmla="*/ 176581 w 57"/>
                    <a:gd name="T39" fmla="*/ 120705 h 63"/>
                    <a:gd name="T40" fmla="*/ 184167 w 57"/>
                    <a:gd name="T41" fmla="*/ 112820 h 63"/>
                    <a:gd name="T42" fmla="*/ 190942 w 57"/>
                    <a:gd name="T43" fmla="*/ 107143 h 63"/>
                    <a:gd name="T44" fmla="*/ 190942 w 57"/>
                    <a:gd name="T45" fmla="*/ 98713 h 63"/>
                    <a:gd name="T46" fmla="*/ 194281 w 57"/>
                    <a:gd name="T47" fmla="*/ 93606 h 63"/>
                    <a:gd name="T48" fmla="*/ 187476 w 57"/>
                    <a:gd name="T49" fmla="*/ 71619 h 63"/>
                    <a:gd name="T50" fmla="*/ 190942 w 57"/>
                    <a:gd name="T51" fmla="*/ 63188 h 63"/>
                    <a:gd name="T52" fmla="*/ 197722 w 57"/>
                    <a:gd name="T53" fmla="*/ 60294 h 63"/>
                    <a:gd name="T54" fmla="*/ 159667 w 57"/>
                    <a:gd name="T55" fmla="*/ 8455 h 63"/>
                    <a:gd name="T56" fmla="*/ 145434 w 57"/>
                    <a:gd name="T57" fmla="*/ 16315 h 63"/>
                    <a:gd name="T58" fmla="*/ 128418 w 57"/>
                    <a:gd name="T59" fmla="*/ 27664 h 63"/>
                    <a:gd name="T60" fmla="*/ 118146 w 57"/>
                    <a:gd name="T61" fmla="*/ 27664 h 63"/>
                    <a:gd name="T62" fmla="*/ 103918 w 57"/>
                    <a:gd name="T63" fmla="*/ 35524 h 63"/>
                    <a:gd name="T64" fmla="*/ 93804 w 57"/>
                    <a:gd name="T65" fmla="*/ 32747 h 63"/>
                    <a:gd name="T66" fmla="*/ 86897 w 57"/>
                    <a:gd name="T67" fmla="*/ 32747 h 63"/>
                    <a:gd name="T68" fmla="*/ 86897 w 57"/>
                    <a:gd name="T69" fmla="*/ 30442 h 63"/>
                    <a:gd name="T70" fmla="*/ 65863 w 57"/>
                    <a:gd name="T71" fmla="*/ 24770 h 63"/>
                    <a:gd name="T72" fmla="*/ 59088 w 57"/>
                    <a:gd name="T73" fmla="*/ 27664 h 63"/>
                    <a:gd name="T74" fmla="*/ 0 w 57"/>
                    <a:gd name="T75" fmla="*/ 30442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8" name="Freeform 8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21949 h 93"/>
                    <a:gd name="T2" fmla="*/ 0 w 123"/>
                    <a:gd name="T3" fmla="*/ 27618 h 93"/>
                    <a:gd name="T4" fmla="*/ 6916 w 123"/>
                    <a:gd name="T5" fmla="*/ 32694 h 93"/>
                    <a:gd name="T6" fmla="*/ 10456 w 123"/>
                    <a:gd name="T7" fmla="*/ 41140 h 93"/>
                    <a:gd name="T8" fmla="*/ 14654 w 123"/>
                    <a:gd name="T9" fmla="*/ 46693 h 93"/>
                    <a:gd name="T10" fmla="*/ 10456 w 123"/>
                    <a:gd name="T11" fmla="*/ 52363 h 93"/>
                    <a:gd name="T12" fmla="*/ 25105 w 123"/>
                    <a:gd name="T13" fmla="*/ 49586 h 93"/>
                    <a:gd name="T14" fmla="*/ 32026 w 123"/>
                    <a:gd name="T15" fmla="*/ 41140 h 93"/>
                    <a:gd name="T16" fmla="*/ 35536 w 123"/>
                    <a:gd name="T17" fmla="*/ 41140 h 93"/>
                    <a:gd name="T18" fmla="*/ 32026 w 123"/>
                    <a:gd name="T19" fmla="*/ 46693 h 93"/>
                    <a:gd name="T20" fmla="*/ 68379 w 123"/>
                    <a:gd name="T21" fmla="*/ 38247 h 93"/>
                    <a:gd name="T22" fmla="*/ 68379 w 123"/>
                    <a:gd name="T23" fmla="*/ 43917 h 93"/>
                    <a:gd name="T24" fmla="*/ 89261 w 123"/>
                    <a:gd name="T25" fmla="*/ 46693 h 93"/>
                    <a:gd name="T26" fmla="*/ 103915 w 123"/>
                    <a:gd name="T27" fmla="*/ 49586 h 93"/>
                    <a:gd name="T28" fmla="*/ 110831 w 123"/>
                    <a:gd name="T29" fmla="*/ 52363 h 93"/>
                    <a:gd name="T30" fmla="*/ 110831 w 123"/>
                    <a:gd name="T31" fmla="*/ 54545 h 93"/>
                    <a:gd name="T32" fmla="*/ 128995 w 123"/>
                    <a:gd name="T33" fmla="*/ 65865 h 93"/>
                    <a:gd name="T34" fmla="*/ 125485 w 123"/>
                    <a:gd name="T35" fmla="*/ 68642 h 93"/>
                    <a:gd name="T36" fmla="*/ 121945 w 123"/>
                    <a:gd name="T37" fmla="*/ 71535 h 93"/>
                    <a:gd name="T38" fmla="*/ 147056 w 123"/>
                    <a:gd name="T39" fmla="*/ 65865 h 93"/>
                    <a:gd name="T40" fmla="*/ 179211 w 123"/>
                    <a:gd name="T41" fmla="*/ 57443 h 93"/>
                    <a:gd name="T42" fmla="*/ 179211 w 123"/>
                    <a:gd name="T43" fmla="*/ 49586 h 93"/>
                    <a:gd name="T44" fmla="*/ 218127 w 123"/>
                    <a:gd name="T45" fmla="*/ 57443 h 93"/>
                    <a:gd name="T46" fmla="*/ 247431 w 123"/>
                    <a:gd name="T47" fmla="*/ 76518 h 93"/>
                    <a:gd name="T48" fmla="*/ 264936 w 123"/>
                    <a:gd name="T49" fmla="*/ 82163 h 93"/>
                    <a:gd name="T50" fmla="*/ 276050 w 123"/>
                    <a:gd name="T51" fmla="*/ 98467 h 93"/>
                    <a:gd name="T52" fmla="*/ 272541 w 123"/>
                    <a:gd name="T53" fmla="*/ 131750 h 93"/>
                    <a:gd name="T54" fmla="*/ 286507 w 123"/>
                    <a:gd name="T55" fmla="*/ 148053 h 93"/>
                    <a:gd name="T56" fmla="*/ 282966 w 123"/>
                    <a:gd name="T57" fmla="*/ 137425 h 93"/>
                    <a:gd name="T58" fmla="*/ 293423 w 123"/>
                    <a:gd name="T59" fmla="*/ 139607 h 93"/>
                    <a:gd name="T60" fmla="*/ 296963 w 123"/>
                    <a:gd name="T61" fmla="*/ 137425 h 93"/>
                    <a:gd name="T62" fmla="*/ 296963 w 123"/>
                    <a:gd name="T63" fmla="*/ 145277 h 93"/>
                    <a:gd name="T64" fmla="*/ 286507 w 123"/>
                    <a:gd name="T65" fmla="*/ 156475 h 93"/>
                    <a:gd name="T66" fmla="*/ 296963 w 123"/>
                    <a:gd name="T67" fmla="*/ 167225 h 93"/>
                    <a:gd name="T68" fmla="*/ 318533 w 123"/>
                    <a:gd name="T69" fmla="*/ 186300 h 93"/>
                    <a:gd name="T70" fmla="*/ 326240 w 123"/>
                    <a:gd name="T71" fmla="*/ 189193 h 93"/>
                    <a:gd name="T72" fmla="*/ 336697 w 123"/>
                    <a:gd name="T73" fmla="*/ 202720 h 93"/>
                    <a:gd name="T74" fmla="*/ 354727 w 123"/>
                    <a:gd name="T75" fmla="*/ 224664 h 93"/>
                    <a:gd name="T76" fmla="*/ 386882 w 123"/>
                    <a:gd name="T77" fmla="*/ 241532 h 93"/>
                    <a:gd name="T78" fmla="*/ 397338 w 123"/>
                    <a:gd name="T79" fmla="*/ 246515 h 93"/>
                    <a:gd name="T80" fmla="*/ 393803 w 123"/>
                    <a:gd name="T81" fmla="*/ 249413 h 93"/>
                    <a:gd name="T82" fmla="*/ 390288 w 123"/>
                    <a:gd name="T83" fmla="*/ 252165 h 93"/>
                    <a:gd name="T84" fmla="*/ 404942 w 123"/>
                    <a:gd name="T85" fmla="*/ 252165 h 93"/>
                    <a:gd name="T86" fmla="*/ 433562 w 123"/>
                    <a:gd name="T87" fmla="*/ 241532 h 93"/>
                    <a:gd name="T88" fmla="*/ 433562 w 123"/>
                    <a:gd name="T89" fmla="*/ 224664 h 93"/>
                    <a:gd name="T90" fmla="*/ 437072 w 123"/>
                    <a:gd name="T91" fmla="*/ 202720 h 93"/>
                    <a:gd name="T92" fmla="*/ 433562 w 123"/>
                    <a:gd name="T93" fmla="*/ 167225 h 93"/>
                    <a:gd name="T94" fmla="*/ 404942 w 123"/>
                    <a:gd name="T95" fmla="*/ 131750 h 93"/>
                    <a:gd name="T96" fmla="*/ 393803 w 123"/>
                    <a:gd name="T97" fmla="*/ 117658 h 93"/>
                    <a:gd name="T98" fmla="*/ 393803 w 123"/>
                    <a:gd name="T99" fmla="*/ 104136 h 93"/>
                    <a:gd name="T100" fmla="*/ 368718 w 123"/>
                    <a:gd name="T101" fmla="*/ 79387 h 93"/>
                    <a:gd name="T102" fmla="*/ 354727 w 123"/>
                    <a:gd name="T103" fmla="*/ 65865 h 93"/>
                    <a:gd name="T104" fmla="*/ 329647 w 123"/>
                    <a:gd name="T105" fmla="*/ 21949 h 93"/>
                    <a:gd name="T106" fmla="*/ 322043 w 123"/>
                    <a:gd name="T107" fmla="*/ 16298 h 93"/>
                    <a:gd name="T108" fmla="*/ 314993 w 123"/>
                    <a:gd name="T109" fmla="*/ 2776 h 93"/>
                    <a:gd name="T110" fmla="*/ 293423 w 123"/>
                    <a:gd name="T111" fmla="*/ 2776 h 93"/>
                    <a:gd name="T112" fmla="*/ 293423 w 123"/>
                    <a:gd name="T113" fmla="*/ 19196 h 93"/>
                    <a:gd name="T114" fmla="*/ 286507 w 123"/>
                    <a:gd name="T115" fmla="*/ 21949 h 93"/>
                    <a:gd name="T116" fmla="*/ 139451 w 123"/>
                    <a:gd name="T117" fmla="*/ 19196 h 93"/>
                    <a:gd name="T118" fmla="*/ 135916 w 123"/>
                    <a:gd name="T119" fmla="*/ 8446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9" name="Freeform 9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214518 w 108"/>
                    <a:gd name="T1" fmla="*/ 493092 h 184"/>
                    <a:gd name="T2" fmla="*/ 214518 w 108"/>
                    <a:gd name="T3" fmla="*/ 487407 h 184"/>
                    <a:gd name="T4" fmla="*/ 211031 w 108"/>
                    <a:gd name="T5" fmla="*/ 481728 h 184"/>
                    <a:gd name="T6" fmla="*/ 200698 w 108"/>
                    <a:gd name="T7" fmla="*/ 449051 h 184"/>
                    <a:gd name="T8" fmla="*/ 176003 w 108"/>
                    <a:gd name="T9" fmla="*/ 429824 h 184"/>
                    <a:gd name="T10" fmla="*/ 169162 w 108"/>
                    <a:gd name="T11" fmla="*/ 421366 h 184"/>
                    <a:gd name="T12" fmla="*/ 162157 w 108"/>
                    <a:gd name="T13" fmla="*/ 412903 h 184"/>
                    <a:gd name="T14" fmla="*/ 137461 w 108"/>
                    <a:gd name="T15" fmla="*/ 404918 h 184"/>
                    <a:gd name="T16" fmla="*/ 116120 w 108"/>
                    <a:gd name="T17" fmla="*/ 387996 h 184"/>
                    <a:gd name="T18" fmla="*/ 77737 w 108"/>
                    <a:gd name="T19" fmla="*/ 374449 h 184"/>
                    <a:gd name="T20" fmla="*/ 77737 w 108"/>
                    <a:gd name="T21" fmla="*/ 363782 h 184"/>
                    <a:gd name="T22" fmla="*/ 81091 w 108"/>
                    <a:gd name="T23" fmla="*/ 349664 h 184"/>
                    <a:gd name="T24" fmla="*/ 74250 w 108"/>
                    <a:gd name="T25" fmla="*/ 336092 h 184"/>
                    <a:gd name="T26" fmla="*/ 77737 w 108"/>
                    <a:gd name="T27" fmla="*/ 330437 h 184"/>
                    <a:gd name="T28" fmla="*/ 56396 w 108"/>
                    <a:gd name="T29" fmla="*/ 299944 h 184"/>
                    <a:gd name="T30" fmla="*/ 41895 w 108"/>
                    <a:gd name="T31" fmla="*/ 280717 h 184"/>
                    <a:gd name="T32" fmla="*/ 49524 w 108"/>
                    <a:gd name="T33" fmla="*/ 264274 h 184"/>
                    <a:gd name="T34" fmla="*/ 49524 w 108"/>
                    <a:gd name="T35" fmla="*/ 250726 h 184"/>
                    <a:gd name="T36" fmla="*/ 31669 w 108"/>
                    <a:gd name="T37" fmla="*/ 236706 h 184"/>
                    <a:gd name="T38" fmla="*/ 31669 w 108"/>
                    <a:gd name="T39" fmla="*/ 214559 h 184"/>
                    <a:gd name="T40" fmla="*/ 38541 w 108"/>
                    <a:gd name="T41" fmla="*/ 206690 h 184"/>
                    <a:gd name="T42" fmla="*/ 41895 w 108"/>
                    <a:gd name="T43" fmla="*/ 217454 h 184"/>
                    <a:gd name="T44" fmla="*/ 52883 w 108"/>
                    <a:gd name="T45" fmla="*/ 214559 h 184"/>
                    <a:gd name="T46" fmla="*/ 49524 w 108"/>
                    <a:gd name="T47" fmla="*/ 195449 h 184"/>
                    <a:gd name="T48" fmla="*/ 41895 w 108"/>
                    <a:gd name="T49" fmla="*/ 201128 h 184"/>
                    <a:gd name="T50" fmla="*/ 24696 w 108"/>
                    <a:gd name="T51" fmla="*/ 192548 h 184"/>
                    <a:gd name="T52" fmla="*/ 21342 w 108"/>
                    <a:gd name="T53" fmla="*/ 167763 h 184"/>
                    <a:gd name="T54" fmla="*/ 3487 w 108"/>
                    <a:gd name="T55" fmla="*/ 140644 h 184"/>
                    <a:gd name="T56" fmla="*/ 3487 w 108"/>
                    <a:gd name="T57" fmla="*/ 126531 h 184"/>
                    <a:gd name="T58" fmla="*/ 13687 w 108"/>
                    <a:gd name="T59" fmla="*/ 110180 h 184"/>
                    <a:gd name="T60" fmla="*/ 6841 w 108"/>
                    <a:gd name="T61" fmla="*/ 88169 h 184"/>
                    <a:gd name="T62" fmla="*/ 0 w 108"/>
                    <a:gd name="T63" fmla="*/ 76810 h 184"/>
                    <a:gd name="T64" fmla="*/ 0 w 108"/>
                    <a:gd name="T65" fmla="*/ 66046 h 184"/>
                    <a:gd name="T66" fmla="*/ 21342 w 108"/>
                    <a:gd name="T67" fmla="*/ 41257 h 184"/>
                    <a:gd name="T68" fmla="*/ 31669 w 108"/>
                    <a:gd name="T69" fmla="*/ 27685 h 184"/>
                    <a:gd name="T70" fmla="*/ 31669 w 108"/>
                    <a:gd name="T71" fmla="*/ 2779 h 184"/>
                    <a:gd name="T72" fmla="*/ 169162 w 108"/>
                    <a:gd name="T73" fmla="*/ 176222 h 184"/>
                    <a:gd name="T74" fmla="*/ 366347 w 108"/>
                    <a:gd name="T75" fmla="*/ 410027 h 184"/>
                    <a:gd name="T76" fmla="*/ 369860 w 108"/>
                    <a:gd name="T77" fmla="*/ 421366 h 184"/>
                    <a:gd name="T78" fmla="*/ 373214 w 108"/>
                    <a:gd name="T79" fmla="*/ 432037 h 184"/>
                    <a:gd name="T80" fmla="*/ 376701 w 108"/>
                    <a:gd name="T81" fmla="*/ 440495 h 184"/>
                    <a:gd name="T82" fmla="*/ 362205 w 108"/>
                    <a:gd name="T83" fmla="*/ 446175 h 184"/>
                    <a:gd name="T84" fmla="*/ 345005 w 108"/>
                    <a:gd name="T85" fmla="*/ 473865 h 184"/>
                    <a:gd name="T86" fmla="*/ 341652 w 108"/>
                    <a:gd name="T87" fmla="*/ 478949 h 184"/>
                    <a:gd name="T88" fmla="*/ 338165 w 108"/>
                    <a:gd name="T89" fmla="*/ 490191 h 184"/>
                    <a:gd name="T90" fmla="*/ 345005 w 108"/>
                    <a:gd name="T91" fmla="*/ 498201 h 184"/>
                    <a:gd name="T92" fmla="*/ 338165 w 108"/>
                    <a:gd name="T93" fmla="*/ 506634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0" name="Freeform 10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315137 w 94"/>
                    <a:gd name="T1" fmla="*/ 216882 h 78"/>
                    <a:gd name="T2" fmla="*/ 326277 w 94"/>
                    <a:gd name="T3" fmla="*/ 122374 h 78"/>
                    <a:gd name="T4" fmla="*/ 336707 w 94"/>
                    <a:gd name="T5" fmla="*/ 27842 h 78"/>
                    <a:gd name="T6" fmla="*/ 35536 w 94"/>
                    <a:gd name="T7" fmla="*/ 0 h 78"/>
                    <a:gd name="T8" fmla="*/ 32027 w 94"/>
                    <a:gd name="T9" fmla="*/ 22142 h 78"/>
                    <a:gd name="T10" fmla="*/ 10456 w 94"/>
                    <a:gd name="T11" fmla="*/ 138909 h 78"/>
                    <a:gd name="T12" fmla="*/ 6916 w 94"/>
                    <a:gd name="T13" fmla="*/ 138909 h 78"/>
                    <a:gd name="T14" fmla="*/ 0 w 94"/>
                    <a:gd name="T15" fmla="*/ 186128 h 78"/>
                    <a:gd name="T16" fmla="*/ 89268 w 94"/>
                    <a:gd name="T17" fmla="*/ 197534 h 78"/>
                    <a:gd name="T18" fmla="*/ 315137 w 94"/>
                    <a:gd name="T19" fmla="*/ 216882 h 78"/>
                    <a:gd name="T20" fmla="*/ 315137 w 94"/>
                    <a:gd name="T21" fmla="*/ 216882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1" name="Freeform 11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183438 h 77"/>
                    <a:gd name="T2" fmla="*/ 35065 w 99"/>
                    <a:gd name="T3" fmla="*/ 0 h 77"/>
                    <a:gd name="T4" fmla="*/ 257208 w 99"/>
                    <a:gd name="T5" fmla="*/ 19164 h 77"/>
                    <a:gd name="T6" fmla="*/ 348688 w 99"/>
                    <a:gd name="T7" fmla="*/ 24716 h 77"/>
                    <a:gd name="T8" fmla="*/ 345329 w 99"/>
                    <a:gd name="T9" fmla="*/ 71508 h 77"/>
                    <a:gd name="T10" fmla="*/ 334968 w 99"/>
                    <a:gd name="T11" fmla="*/ 210925 h 77"/>
                    <a:gd name="T12" fmla="*/ 288913 w 99"/>
                    <a:gd name="T13" fmla="*/ 208149 h 77"/>
                    <a:gd name="T14" fmla="*/ 0 w 99"/>
                    <a:gd name="T15" fmla="*/ 183438 h 77"/>
                    <a:gd name="T16" fmla="*/ 0 w 99"/>
                    <a:gd name="T17" fmla="*/ 1834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2" name="Freeform 12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45930 w 95"/>
                    <a:gd name="T1" fmla="*/ 0 h 98"/>
                    <a:gd name="T2" fmla="*/ 0 w 95"/>
                    <a:gd name="T3" fmla="*/ 264910 h 98"/>
                    <a:gd name="T4" fmla="*/ 0 w 95"/>
                    <a:gd name="T5" fmla="*/ 264910 h 98"/>
                    <a:gd name="T6" fmla="*/ 41770 w 95"/>
                    <a:gd name="T7" fmla="*/ 270499 h 98"/>
                    <a:gd name="T8" fmla="*/ 45930 w 95"/>
                    <a:gd name="T9" fmla="*/ 248443 h 98"/>
                    <a:gd name="T10" fmla="*/ 129470 w 95"/>
                    <a:gd name="T11" fmla="*/ 256915 h 98"/>
                    <a:gd name="T12" fmla="*/ 129470 w 95"/>
                    <a:gd name="T13" fmla="*/ 256915 h 98"/>
                    <a:gd name="T14" fmla="*/ 125987 w 95"/>
                    <a:gd name="T15" fmla="*/ 254130 h 98"/>
                    <a:gd name="T16" fmla="*/ 129470 w 95"/>
                    <a:gd name="T17" fmla="*/ 251345 h 98"/>
                    <a:gd name="T18" fmla="*/ 125987 w 95"/>
                    <a:gd name="T19" fmla="*/ 248443 h 98"/>
                    <a:gd name="T20" fmla="*/ 125987 w 95"/>
                    <a:gd name="T21" fmla="*/ 248443 h 98"/>
                    <a:gd name="T22" fmla="*/ 125987 w 95"/>
                    <a:gd name="T23" fmla="*/ 248443 h 98"/>
                    <a:gd name="T24" fmla="*/ 304870 w 95"/>
                    <a:gd name="T25" fmla="*/ 259222 h 98"/>
                    <a:gd name="T26" fmla="*/ 326014 w 95"/>
                    <a:gd name="T27" fmla="*/ 49771 h 98"/>
                    <a:gd name="T28" fmla="*/ 329498 w 95"/>
                    <a:gd name="T29" fmla="*/ 49771 h 98"/>
                    <a:gd name="T30" fmla="*/ 332849 w 95"/>
                    <a:gd name="T31" fmla="*/ 24958 h 98"/>
                    <a:gd name="T32" fmla="*/ 45930 w 95"/>
                    <a:gd name="T33" fmla="*/ 0 h 98"/>
                    <a:gd name="T34" fmla="*/ 45930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3" name="Freeform 13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602833 w 189"/>
                    <a:gd name="T1" fmla="*/ 138458 h 184"/>
                    <a:gd name="T2" fmla="*/ 560098 w 189"/>
                    <a:gd name="T3" fmla="*/ 129956 h 184"/>
                    <a:gd name="T4" fmla="*/ 531903 w 189"/>
                    <a:gd name="T5" fmla="*/ 135554 h 184"/>
                    <a:gd name="T6" fmla="*/ 511206 w 189"/>
                    <a:gd name="T7" fmla="*/ 135554 h 184"/>
                    <a:gd name="T8" fmla="*/ 503678 w 189"/>
                    <a:gd name="T9" fmla="*/ 135554 h 184"/>
                    <a:gd name="T10" fmla="*/ 493342 w 189"/>
                    <a:gd name="T11" fmla="*/ 129956 h 184"/>
                    <a:gd name="T12" fmla="*/ 482981 w 189"/>
                    <a:gd name="T13" fmla="*/ 141245 h 184"/>
                    <a:gd name="T14" fmla="*/ 475478 w 189"/>
                    <a:gd name="T15" fmla="*/ 132743 h 184"/>
                    <a:gd name="T16" fmla="*/ 454781 w 189"/>
                    <a:gd name="T17" fmla="*/ 129956 h 184"/>
                    <a:gd name="T18" fmla="*/ 440404 w 189"/>
                    <a:gd name="T19" fmla="*/ 127643 h 184"/>
                    <a:gd name="T20" fmla="*/ 419052 w 189"/>
                    <a:gd name="T21" fmla="*/ 121952 h 184"/>
                    <a:gd name="T22" fmla="*/ 405331 w 189"/>
                    <a:gd name="T23" fmla="*/ 119141 h 184"/>
                    <a:gd name="T24" fmla="*/ 383978 w 189"/>
                    <a:gd name="T25" fmla="*/ 113451 h 184"/>
                    <a:gd name="T26" fmla="*/ 373617 w 189"/>
                    <a:gd name="T27" fmla="*/ 104968 h 184"/>
                    <a:gd name="T28" fmla="*/ 352265 w 189"/>
                    <a:gd name="T29" fmla="*/ 99849 h 184"/>
                    <a:gd name="T30" fmla="*/ 204345 w 189"/>
                    <a:gd name="T31" fmla="*/ 0 h 184"/>
                    <a:gd name="T32" fmla="*/ 0 w 189"/>
                    <a:gd name="T33" fmla="*/ 199122 h 184"/>
                    <a:gd name="T34" fmla="*/ 3488 w 189"/>
                    <a:gd name="T35" fmla="*/ 207604 h 184"/>
                    <a:gd name="T36" fmla="*/ 17864 w 189"/>
                    <a:gd name="T37" fmla="*/ 224110 h 184"/>
                    <a:gd name="T38" fmla="*/ 81163 w 189"/>
                    <a:gd name="T39" fmla="*/ 273988 h 184"/>
                    <a:gd name="T40" fmla="*/ 88139 w 189"/>
                    <a:gd name="T41" fmla="*/ 288180 h 184"/>
                    <a:gd name="T42" fmla="*/ 134229 w 189"/>
                    <a:gd name="T43" fmla="*/ 340366 h 184"/>
                    <a:gd name="T44" fmla="*/ 172760 w 189"/>
                    <a:gd name="T45" fmla="*/ 346062 h 184"/>
                    <a:gd name="T46" fmla="*/ 197498 w 189"/>
                    <a:gd name="T47" fmla="*/ 315501 h 184"/>
                    <a:gd name="T48" fmla="*/ 211193 w 189"/>
                    <a:gd name="T49" fmla="*/ 312572 h 184"/>
                    <a:gd name="T50" fmla="*/ 236059 w 189"/>
                    <a:gd name="T51" fmla="*/ 318287 h 184"/>
                    <a:gd name="T52" fmla="*/ 264259 w 189"/>
                    <a:gd name="T53" fmla="*/ 329673 h 184"/>
                    <a:gd name="T54" fmla="*/ 271132 w 189"/>
                    <a:gd name="T55" fmla="*/ 335247 h 184"/>
                    <a:gd name="T56" fmla="*/ 292485 w 189"/>
                    <a:gd name="T57" fmla="*/ 357448 h 184"/>
                    <a:gd name="T58" fmla="*/ 331046 w 189"/>
                    <a:gd name="T59" fmla="*/ 412446 h 184"/>
                    <a:gd name="T60" fmla="*/ 352265 w 189"/>
                    <a:gd name="T61" fmla="*/ 428951 h 184"/>
                    <a:gd name="T62" fmla="*/ 359246 w 189"/>
                    <a:gd name="T63" fmla="*/ 456721 h 184"/>
                    <a:gd name="T64" fmla="*/ 391507 w 189"/>
                    <a:gd name="T65" fmla="*/ 487307 h 184"/>
                    <a:gd name="T66" fmla="*/ 443764 w 189"/>
                    <a:gd name="T67" fmla="*/ 500908 h 184"/>
                    <a:gd name="T68" fmla="*/ 475478 w 189"/>
                    <a:gd name="T69" fmla="*/ 503812 h 184"/>
                    <a:gd name="T70" fmla="*/ 471990 w 189"/>
                    <a:gd name="T71" fmla="*/ 498122 h 184"/>
                    <a:gd name="T72" fmla="*/ 461756 w 189"/>
                    <a:gd name="T73" fmla="*/ 448697 h 184"/>
                    <a:gd name="T74" fmla="*/ 458269 w 189"/>
                    <a:gd name="T75" fmla="*/ 443124 h 184"/>
                    <a:gd name="T76" fmla="*/ 468604 w 189"/>
                    <a:gd name="T77" fmla="*/ 423827 h 184"/>
                    <a:gd name="T78" fmla="*/ 471990 w 189"/>
                    <a:gd name="T79" fmla="*/ 418136 h 184"/>
                    <a:gd name="T80" fmla="*/ 482981 w 189"/>
                    <a:gd name="T81" fmla="*/ 401631 h 184"/>
                    <a:gd name="T82" fmla="*/ 489982 w 189"/>
                    <a:gd name="T83" fmla="*/ 401631 h 184"/>
                    <a:gd name="T84" fmla="*/ 496830 w 189"/>
                    <a:gd name="T85" fmla="*/ 393148 h 184"/>
                    <a:gd name="T86" fmla="*/ 503678 w 189"/>
                    <a:gd name="T87" fmla="*/ 393148 h 184"/>
                    <a:gd name="T88" fmla="*/ 518182 w 189"/>
                    <a:gd name="T89" fmla="*/ 387433 h 184"/>
                    <a:gd name="T90" fmla="*/ 525055 w 189"/>
                    <a:gd name="T91" fmla="*/ 376740 h 184"/>
                    <a:gd name="T92" fmla="*/ 528410 w 189"/>
                    <a:gd name="T93" fmla="*/ 382338 h 184"/>
                    <a:gd name="T94" fmla="*/ 581481 w 189"/>
                    <a:gd name="T95" fmla="*/ 359664 h 184"/>
                    <a:gd name="T96" fmla="*/ 591817 w 189"/>
                    <a:gd name="T97" fmla="*/ 335247 h 184"/>
                    <a:gd name="T98" fmla="*/ 602833 w 189"/>
                    <a:gd name="T99" fmla="*/ 332460 h 184"/>
                    <a:gd name="T100" fmla="*/ 637902 w 189"/>
                    <a:gd name="T101" fmla="*/ 329673 h 184"/>
                    <a:gd name="T102" fmla="*/ 648237 w 189"/>
                    <a:gd name="T103" fmla="*/ 323983 h 184"/>
                    <a:gd name="T104" fmla="*/ 652278 w 189"/>
                    <a:gd name="T105" fmla="*/ 315501 h 184"/>
                    <a:gd name="T106" fmla="*/ 655766 w 189"/>
                    <a:gd name="T107" fmla="*/ 293280 h 184"/>
                    <a:gd name="T108" fmla="*/ 662614 w 189"/>
                    <a:gd name="T109" fmla="*/ 279678 h 184"/>
                    <a:gd name="T110" fmla="*/ 659254 w 189"/>
                    <a:gd name="T111" fmla="*/ 251904 h 184"/>
                    <a:gd name="T112" fmla="*/ 652278 w 189"/>
                    <a:gd name="T113" fmla="*/ 243426 h 184"/>
                    <a:gd name="T114" fmla="*/ 648237 w 189"/>
                    <a:gd name="T115" fmla="*/ 226921 h 184"/>
                    <a:gd name="T116" fmla="*/ 634414 w 189"/>
                    <a:gd name="T117" fmla="*/ 146935 h 184"/>
                    <a:gd name="T118" fmla="*/ 613036 w 189"/>
                    <a:gd name="T119" fmla="*/ 141245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4" name="Freeform 14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273687 w 102"/>
                    <a:gd name="T1" fmla="*/ 192061 h 78"/>
                    <a:gd name="T2" fmla="*/ 266855 w 102"/>
                    <a:gd name="T3" fmla="*/ 200508 h 78"/>
                    <a:gd name="T4" fmla="*/ 263369 w 102"/>
                    <a:gd name="T5" fmla="*/ 205585 h 78"/>
                    <a:gd name="T6" fmla="*/ 263369 w 102"/>
                    <a:gd name="T7" fmla="*/ 214037 h 78"/>
                    <a:gd name="T8" fmla="*/ 270207 w 102"/>
                    <a:gd name="T9" fmla="*/ 208484 h 78"/>
                    <a:gd name="T10" fmla="*/ 284690 w 102"/>
                    <a:gd name="T11" fmla="*/ 205585 h 78"/>
                    <a:gd name="T12" fmla="*/ 305196 w 102"/>
                    <a:gd name="T13" fmla="*/ 200508 h 78"/>
                    <a:gd name="T14" fmla="*/ 336833 w 102"/>
                    <a:gd name="T15" fmla="*/ 181426 h 78"/>
                    <a:gd name="T16" fmla="*/ 347806 w 102"/>
                    <a:gd name="T17" fmla="*/ 175755 h 78"/>
                    <a:gd name="T18" fmla="*/ 357995 w 102"/>
                    <a:gd name="T19" fmla="*/ 167302 h 78"/>
                    <a:gd name="T20" fmla="*/ 351158 w 102"/>
                    <a:gd name="T21" fmla="*/ 170079 h 78"/>
                    <a:gd name="T22" fmla="*/ 340185 w 102"/>
                    <a:gd name="T23" fmla="*/ 175755 h 78"/>
                    <a:gd name="T24" fmla="*/ 329996 w 102"/>
                    <a:gd name="T25" fmla="*/ 178532 h 78"/>
                    <a:gd name="T26" fmla="*/ 340185 w 102"/>
                    <a:gd name="T27" fmla="*/ 167302 h 78"/>
                    <a:gd name="T28" fmla="*/ 333348 w 102"/>
                    <a:gd name="T29" fmla="*/ 170079 h 78"/>
                    <a:gd name="T30" fmla="*/ 301844 w 102"/>
                    <a:gd name="T31" fmla="*/ 183608 h 78"/>
                    <a:gd name="T32" fmla="*/ 280524 w 102"/>
                    <a:gd name="T33" fmla="*/ 197732 h 78"/>
                    <a:gd name="T34" fmla="*/ 277172 w 102"/>
                    <a:gd name="T35" fmla="*/ 186507 h 78"/>
                    <a:gd name="T36" fmla="*/ 284690 w 102"/>
                    <a:gd name="T37" fmla="*/ 175755 h 78"/>
                    <a:gd name="T38" fmla="*/ 277172 w 102"/>
                    <a:gd name="T39" fmla="*/ 134598 h 78"/>
                    <a:gd name="T40" fmla="*/ 270207 w 102"/>
                    <a:gd name="T41" fmla="*/ 93538 h 78"/>
                    <a:gd name="T42" fmla="*/ 263369 w 102"/>
                    <a:gd name="T43" fmla="*/ 68687 h 78"/>
                    <a:gd name="T44" fmla="*/ 260017 w 102"/>
                    <a:gd name="T45" fmla="*/ 65911 h 78"/>
                    <a:gd name="T46" fmla="*/ 256532 w 102"/>
                    <a:gd name="T47" fmla="*/ 57463 h 78"/>
                    <a:gd name="T48" fmla="*/ 252397 w 102"/>
                    <a:gd name="T49" fmla="*/ 32729 h 78"/>
                    <a:gd name="T50" fmla="*/ 242208 w 102"/>
                    <a:gd name="T51" fmla="*/ 8448 h 78"/>
                    <a:gd name="T52" fmla="*/ 238723 w 102"/>
                    <a:gd name="T53" fmla="*/ 0 h 78"/>
                    <a:gd name="T54" fmla="*/ 179061 w 102"/>
                    <a:gd name="T55" fmla="*/ 10752 h 78"/>
                    <a:gd name="T56" fmla="*/ 147424 w 102"/>
                    <a:gd name="T57" fmla="*/ 38283 h 78"/>
                    <a:gd name="T58" fmla="*/ 144072 w 102"/>
                    <a:gd name="T59" fmla="*/ 49605 h 78"/>
                    <a:gd name="T60" fmla="*/ 126263 w 102"/>
                    <a:gd name="T61" fmla="*/ 63134 h 78"/>
                    <a:gd name="T62" fmla="*/ 133100 w 102"/>
                    <a:gd name="T63" fmla="*/ 68687 h 78"/>
                    <a:gd name="T64" fmla="*/ 133100 w 102"/>
                    <a:gd name="T65" fmla="*/ 74358 h 78"/>
                    <a:gd name="T66" fmla="*/ 137235 w 102"/>
                    <a:gd name="T67" fmla="*/ 87887 h 78"/>
                    <a:gd name="T68" fmla="*/ 105623 w 102"/>
                    <a:gd name="T69" fmla="*/ 107067 h 78"/>
                    <a:gd name="T70" fmla="*/ 66473 w 102"/>
                    <a:gd name="T71" fmla="*/ 107067 h 78"/>
                    <a:gd name="T72" fmla="*/ 31509 w 102"/>
                    <a:gd name="T73" fmla="*/ 115515 h 78"/>
                    <a:gd name="T74" fmla="*/ 21320 w 102"/>
                    <a:gd name="T75" fmla="*/ 126150 h 78"/>
                    <a:gd name="T76" fmla="*/ 31509 w 102"/>
                    <a:gd name="T77" fmla="*/ 142573 h 78"/>
                    <a:gd name="T78" fmla="*/ 6837 w 102"/>
                    <a:gd name="T79" fmla="*/ 164550 h 78"/>
                    <a:gd name="T80" fmla="*/ 196896 w 102"/>
                    <a:gd name="T81" fmla="*/ 151021 h 78"/>
                    <a:gd name="T82" fmla="*/ 200254 w 102"/>
                    <a:gd name="T83" fmla="*/ 156550 h 78"/>
                    <a:gd name="T84" fmla="*/ 207219 w 102"/>
                    <a:gd name="T85" fmla="*/ 159449 h 78"/>
                    <a:gd name="T86" fmla="*/ 217408 w 102"/>
                    <a:gd name="T87" fmla="*/ 172978 h 78"/>
                    <a:gd name="T88" fmla="*/ 231891 w 102"/>
                    <a:gd name="T89" fmla="*/ 175755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5" name="Freeform 15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13603 h 42"/>
                    <a:gd name="T2" fmla="*/ 3499 w 23"/>
                    <a:gd name="T3" fmla="*/ 19299 h 42"/>
                    <a:gd name="T4" fmla="*/ 0 w 23"/>
                    <a:gd name="T5" fmla="*/ 22086 h 42"/>
                    <a:gd name="T6" fmla="*/ 3499 w 23"/>
                    <a:gd name="T7" fmla="*/ 22086 h 42"/>
                    <a:gd name="T8" fmla="*/ 3499 w 23"/>
                    <a:gd name="T9" fmla="*/ 24990 h 42"/>
                    <a:gd name="T10" fmla="*/ 10399 w 23"/>
                    <a:gd name="T11" fmla="*/ 38594 h 42"/>
                    <a:gd name="T12" fmla="*/ 14581 w 23"/>
                    <a:gd name="T13" fmla="*/ 47101 h 42"/>
                    <a:gd name="T14" fmla="*/ 10399 w 23"/>
                    <a:gd name="T15" fmla="*/ 52792 h 42"/>
                    <a:gd name="T16" fmla="*/ 10399 w 23"/>
                    <a:gd name="T17" fmla="*/ 58488 h 42"/>
                    <a:gd name="T18" fmla="*/ 17951 w 23"/>
                    <a:gd name="T19" fmla="*/ 72092 h 42"/>
                    <a:gd name="T20" fmla="*/ 17951 w 23"/>
                    <a:gd name="T21" fmla="*/ 77783 h 42"/>
                    <a:gd name="T22" fmla="*/ 17951 w 23"/>
                    <a:gd name="T23" fmla="*/ 80570 h 42"/>
                    <a:gd name="T24" fmla="*/ 21476 w 23"/>
                    <a:gd name="T25" fmla="*/ 80570 h 42"/>
                    <a:gd name="T26" fmla="*/ 17951 w 23"/>
                    <a:gd name="T27" fmla="*/ 77783 h 42"/>
                    <a:gd name="T28" fmla="*/ 21476 w 23"/>
                    <a:gd name="T29" fmla="*/ 77783 h 42"/>
                    <a:gd name="T30" fmla="*/ 24980 w 23"/>
                    <a:gd name="T31" fmla="*/ 82908 h 42"/>
                    <a:gd name="T32" fmla="*/ 28346 w 23"/>
                    <a:gd name="T33" fmla="*/ 94198 h 42"/>
                    <a:gd name="T34" fmla="*/ 28346 w 23"/>
                    <a:gd name="T35" fmla="*/ 102681 h 42"/>
                    <a:gd name="T36" fmla="*/ 31875 w 23"/>
                    <a:gd name="T37" fmla="*/ 107801 h 42"/>
                    <a:gd name="T38" fmla="*/ 35374 w 23"/>
                    <a:gd name="T39" fmla="*/ 116401 h 42"/>
                    <a:gd name="T40" fmla="*/ 71303 w 23"/>
                    <a:gd name="T41" fmla="*/ 110710 h 42"/>
                    <a:gd name="T42" fmla="*/ 67250 w 23"/>
                    <a:gd name="T43" fmla="*/ 107801 h 42"/>
                    <a:gd name="T44" fmla="*/ 63751 w 23"/>
                    <a:gd name="T45" fmla="*/ 104989 h 42"/>
                    <a:gd name="T46" fmla="*/ 63751 w 23"/>
                    <a:gd name="T47" fmla="*/ 102681 h 42"/>
                    <a:gd name="T48" fmla="*/ 67250 w 23"/>
                    <a:gd name="T49" fmla="*/ 99894 h 42"/>
                    <a:gd name="T50" fmla="*/ 63751 w 23"/>
                    <a:gd name="T51" fmla="*/ 94198 h 42"/>
                    <a:gd name="T52" fmla="*/ 63751 w 23"/>
                    <a:gd name="T53" fmla="*/ 74879 h 42"/>
                    <a:gd name="T54" fmla="*/ 63751 w 23"/>
                    <a:gd name="T55" fmla="*/ 69183 h 42"/>
                    <a:gd name="T56" fmla="*/ 67250 w 23"/>
                    <a:gd name="T57" fmla="*/ 58488 h 42"/>
                    <a:gd name="T58" fmla="*/ 67250 w 23"/>
                    <a:gd name="T59" fmla="*/ 52792 h 42"/>
                    <a:gd name="T60" fmla="*/ 67250 w 23"/>
                    <a:gd name="T61" fmla="*/ 47101 h 42"/>
                    <a:gd name="T62" fmla="*/ 67250 w 23"/>
                    <a:gd name="T63" fmla="*/ 41405 h 42"/>
                    <a:gd name="T64" fmla="*/ 67250 w 23"/>
                    <a:gd name="T65" fmla="*/ 38594 h 42"/>
                    <a:gd name="T66" fmla="*/ 67250 w 23"/>
                    <a:gd name="T67" fmla="*/ 35690 h 42"/>
                    <a:gd name="T68" fmla="*/ 78331 w 23"/>
                    <a:gd name="T69" fmla="*/ 30711 h 42"/>
                    <a:gd name="T70" fmla="*/ 81702 w 23"/>
                    <a:gd name="T71" fmla="*/ 19299 h 42"/>
                    <a:gd name="T72" fmla="*/ 78331 w 23"/>
                    <a:gd name="T73" fmla="*/ 13603 h 42"/>
                    <a:gd name="T74" fmla="*/ 78331 w 23"/>
                    <a:gd name="T75" fmla="*/ 8483 h 42"/>
                    <a:gd name="T76" fmla="*/ 78331 w 23"/>
                    <a:gd name="T77" fmla="*/ 8483 h 42"/>
                    <a:gd name="T78" fmla="*/ 78331 w 23"/>
                    <a:gd name="T79" fmla="*/ 5696 h 42"/>
                    <a:gd name="T80" fmla="*/ 74807 w 23"/>
                    <a:gd name="T81" fmla="*/ 0 h 42"/>
                    <a:gd name="T82" fmla="*/ 0 w 23"/>
                    <a:gd name="T83" fmla="*/ 13603 h 42"/>
                    <a:gd name="T84" fmla="*/ 0 w 23"/>
                    <a:gd name="T85" fmla="*/ 13603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6" name="Freeform 16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235129 w 76"/>
                    <a:gd name="T1" fmla="*/ 258171 h 94"/>
                    <a:gd name="T2" fmla="*/ 270388 w 76"/>
                    <a:gd name="T3" fmla="*/ 74376 h 94"/>
                    <a:gd name="T4" fmla="*/ 181617 w 76"/>
                    <a:gd name="T5" fmla="*/ 63146 h 94"/>
                    <a:gd name="T6" fmla="*/ 188652 w 76"/>
                    <a:gd name="T7" fmla="*/ 16308 h 94"/>
                    <a:gd name="T8" fmla="*/ 56878 w 76"/>
                    <a:gd name="T9" fmla="*/ 0 h 94"/>
                    <a:gd name="T10" fmla="*/ 0 w 76"/>
                    <a:gd name="T11" fmla="*/ 230535 h 94"/>
                    <a:gd name="T12" fmla="*/ 0 w 76"/>
                    <a:gd name="T13" fmla="*/ 230535 h 94"/>
                    <a:gd name="T14" fmla="*/ 235129 w 76"/>
                    <a:gd name="T15" fmla="*/ 258171 h 94"/>
                    <a:gd name="T16" fmla="*/ 235129 w 76"/>
                    <a:gd name="T17" fmla="*/ 258171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7" name="Freeform 18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185107 h 90"/>
                    <a:gd name="T2" fmla="*/ 0 w 108"/>
                    <a:gd name="T3" fmla="*/ 170951 h 90"/>
                    <a:gd name="T4" fmla="*/ 3541 w 108"/>
                    <a:gd name="T5" fmla="*/ 157367 h 90"/>
                    <a:gd name="T6" fmla="*/ 6917 w 108"/>
                    <a:gd name="T7" fmla="*/ 141021 h 90"/>
                    <a:gd name="T8" fmla="*/ 10458 w 108"/>
                    <a:gd name="T9" fmla="*/ 135310 h 90"/>
                    <a:gd name="T10" fmla="*/ 18197 w 108"/>
                    <a:gd name="T11" fmla="*/ 129622 h 90"/>
                    <a:gd name="T12" fmla="*/ 18197 w 108"/>
                    <a:gd name="T13" fmla="*/ 124530 h 90"/>
                    <a:gd name="T14" fmla="*/ 35546 w 108"/>
                    <a:gd name="T15" fmla="*/ 101907 h 90"/>
                    <a:gd name="T16" fmla="*/ 57119 w 108"/>
                    <a:gd name="T17" fmla="*/ 63362 h 90"/>
                    <a:gd name="T18" fmla="*/ 71780 w 108"/>
                    <a:gd name="T19" fmla="*/ 35618 h 90"/>
                    <a:gd name="T20" fmla="*/ 85773 w 108"/>
                    <a:gd name="T21" fmla="*/ 8468 h 90"/>
                    <a:gd name="T22" fmla="*/ 85773 w 108"/>
                    <a:gd name="T23" fmla="*/ 0 h 90"/>
                    <a:gd name="T24" fmla="*/ 96894 w 108"/>
                    <a:gd name="T25" fmla="*/ 0 h 90"/>
                    <a:gd name="T26" fmla="*/ 107351 w 108"/>
                    <a:gd name="T27" fmla="*/ 2785 h 90"/>
                    <a:gd name="T28" fmla="*/ 110861 w 108"/>
                    <a:gd name="T29" fmla="*/ 5687 h 90"/>
                    <a:gd name="T30" fmla="*/ 125517 w 108"/>
                    <a:gd name="T31" fmla="*/ 13585 h 90"/>
                    <a:gd name="T32" fmla="*/ 125517 w 108"/>
                    <a:gd name="T33" fmla="*/ 22057 h 90"/>
                    <a:gd name="T34" fmla="*/ 129058 w 108"/>
                    <a:gd name="T35" fmla="*/ 38520 h 90"/>
                    <a:gd name="T36" fmla="*/ 154172 w 108"/>
                    <a:gd name="T37" fmla="*/ 44110 h 90"/>
                    <a:gd name="T38" fmla="*/ 172209 w 108"/>
                    <a:gd name="T39" fmla="*/ 44110 h 90"/>
                    <a:gd name="T40" fmla="*/ 193916 w 108"/>
                    <a:gd name="T41" fmla="*/ 49797 h 90"/>
                    <a:gd name="T42" fmla="*/ 218213 w 108"/>
                    <a:gd name="T43" fmla="*/ 49797 h 90"/>
                    <a:gd name="T44" fmla="*/ 232869 w 108"/>
                    <a:gd name="T45" fmla="*/ 52700 h 90"/>
                    <a:gd name="T46" fmla="*/ 243326 w 108"/>
                    <a:gd name="T47" fmla="*/ 49797 h 90"/>
                    <a:gd name="T48" fmla="*/ 254601 w 108"/>
                    <a:gd name="T49" fmla="*/ 52700 h 90"/>
                    <a:gd name="T50" fmla="*/ 265033 w 108"/>
                    <a:gd name="T51" fmla="*/ 49797 h 90"/>
                    <a:gd name="T52" fmla="*/ 272639 w 108"/>
                    <a:gd name="T53" fmla="*/ 52700 h 90"/>
                    <a:gd name="T54" fmla="*/ 283096 w 108"/>
                    <a:gd name="T55" fmla="*/ 52700 h 90"/>
                    <a:gd name="T56" fmla="*/ 372379 w 108"/>
                    <a:gd name="T57" fmla="*/ 66265 h 90"/>
                    <a:gd name="T58" fmla="*/ 376583 w 108"/>
                    <a:gd name="T59" fmla="*/ 74732 h 90"/>
                    <a:gd name="T60" fmla="*/ 387041 w 108"/>
                    <a:gd name="T61" fmla="*/ 77518 h 90"/>
                    <a:gd name="T62" fmla="*/ 365462 w 108"/>
                    <a:gd name="T63" fmla="*/ 110374 h 90"/>
                    <a:gd name="T64" fmla="*/ 361922 w 108"/>
                    <a:gd name="T65" fmla="*/ 116062 h 90"/>
                    <a:gd name="T66" fmla="*/ 351495 w 108"/>
                    <a:gd name="T67" fmla="*/ 121749 h 90"/>
                    <a:gd name="T68" fmla="*/ 336839 w 108"/>
                    <a:gd name="T69" fmla="*/ 141021 h 90"/>
                    <a:gd name="T70" fmla="*/ 347266 w 108"/>
                    <a:gd name="T71" fmla="*/ 146587 h 90"/>
                    <a:gd name="T72" fmla="*/ 347266 w 108"/>
                    <a:gd name="T73" fmla="*/ 151679 h 90"/>
                    <a:gd name="T74" fmla="*/ 343756 w 108"/>
                    <a:gd name="T75" fmla="*/ 154582 h 90"/>
                    <a:gd name="T76" fmla="*/ 340349 w 108"/>
                    <a:gd name="T77" fmla="*/ 165835 h 90"/>
                    <a:gd name="T78" fmla="*/ 186203 w 108"/>
                    <a:gd name="T79" fmla="*/ 223627 h 90"/>
                    <a:gd name="T80" fmla="*/ 3541 w 108"/>
                    <a:gd name="T81" fmla="*/ 187892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8" name="Freeform 21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45939 w 86"/>
                    <a:gd name="T1" fmla="*/ 0 h 133"/>
                    <a:gd name="T2" fmla="*/ 0 w 86"/>
                    <a:gd name="T3" fmla="*/ 141179 h 133"/>
                    <a:gd name="T4" fmla="*/ 196608 w 86"/>
                    <a:gd name="T5" fmla="*/ 367983 h 133"/>
                    <a:gd name="T6" fmla="*/ 196608 w 86"/>
                    <a:gd name="T7" fmla="*/ 365197 h 133"/>
                    <a:gd name="T8" fmla="*/ 196608 w 86"/>
                    <a:gd name="T9" fmla="*/ 362293 h 133"/>
                    <a:gd name="T10" fmla="*/ 200093 w 86"/>
                    <a:gd name="T11" fmla="*/ 351480 h 133"/>
                    <a:gd name="T12" fmla="*/ 200093 w 86"/>
                    <a:gd name="T13" fmla="*/ 348694 h 133"/>
                    <a:gd name="T14" fmla="*/ 200093 w 86"/>
                    <a:gd name="T15" fmla="*/ 326623 h 133"/>
                    <a:gd name="T16" fmla="*/ 200093 w 86"/>
                    <a:gd name="T17" fmla="*/ 318147 h 133"/>
                    <a:gd name="T18" fmla="*/ 200093 w 86"/>
                    <a:gd name="T19" fmla="*/ 315238 h 133"/>
                    <a:gd name="T20" fmla="*/ 210407 w 86"/>
                    <a:gd name="T21" fmla="*/ 315238 h 133"/>
                    <a:gd name="T22" fmla="*/ 217237 w 86"/>
                    <a:gd name="T23" fmla="*/ 315238 h 133"/>
                    <a:gd name="T24" fmla="*/ 220588 w 86"/>
                    <a:gd name="T25" fmla="*/ 318147 h 133"/>
                    <a:gd name="T26" fmla="*/ 220588 w 86"/>
                    <a:gd name="T27" fmla="*/ 320933 h 133"/>
                    <a:gd name="T28" fmla="*/ 224067 w 86"/>
                    <a:gd name="T29" fmla="*/ 323714 h 133"/>
                    <a:gd name="T30" fmla="*/ 231558 w 86"/>
                    <a:gd name="T31" fmla="*/ 323714 h 133"/>
                    <a:gd name="T32" fmla="*/ 238388 w 86"/>
                    <a:gd name="T33" fmla="*/ 304430 h 133"/>
                    <a:gd name="T34" fmla="*/ 245351 w 86"/>
                    <a:gd name="T35" fmla="*/ 279573 h 133"/>
                    <a:gd name="T36" fmla="*/ 301472 w 86"/>
                    <a:gd name="T37" fmla="*/ 47050 h 133"/>
                    <a:gd name="T38" fmla="*/ 171953 w 86"/>
                    <a:gd name="T39" fmla="*/ 24979 h 133"/>
                    <a:gd name="T40" fmla="*/ 45939 w 86"/>
                    <a:gd name="T41" fmla="*/ 0 h 133"/>
                    <a:gd name="T42" fmla="*/ 45939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9" name="Freeform 22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277475 w 91"/>
                    <a:gd name="T1" fmla="*/ 292622 h 106"/>
                    <a:gd name="T2" fmla="*/ 323959 w 91"/>
                    <a:gd name="T3" fmla="*/ 27738 h 106"/>
                    <a:gd name="T4" fmla="*/ 88807 w 91"/>
                    <a:gd name="T5" fmla="*/ 0 h 106"/>
                    <a:gd name="T6" fmla="*/ 88807 w 91"/>
                    <a:gd name="T7" fmla="*/ 0 h 106"/>
                    <a:gd name="T8" fmla="*/ 81905 w 91"/>
                    <a:gd name="T9" fmla="*/ 24953 h 106"/>
                    <a:gd name="T10" fmla="*/ 74874 w 91"/>
                    <a:gd name="T11" fmla="*/ 44082 h 106"/>
                    <a:gd name="T12" fmla="*/ 67972 w 91"/>
                    <a:gd name="T13" fmla="*/ 44082 h 106"/>
                    <a:gd name="T14" fmla="*/ 63784 w 91"/>
                    <a:gd name="T15" fmla="*/ 41297 h 106"/>
                    <a:gd name="T16" fmla="*/ 63784 w 91"/>
                    <a:gd name="T17" fmla="*/ 38512 h 106"/>
                    <a:gd name="T18" fmla="*/ 60284 w 91"/>
                    <a:gd name="T19" fmla="*/ 35610 h 106"/>
                    <a:gd name="T20" fmla="*/ 53382 w 91"/>
                    <a:gd name="T21" fmla="*/ 35610 h 106"/>
                    <a:gd name="T22" fmla="*/ 42979 w 91"/>
                    <a:gd name="T23" fmla="*/ 35610 h 106"/>
                    <a:gd name="T24" fmla="*/ 42979 w 91"/>
                    <a:gd name="T25" fmla="*/ 38512 h 106"/>
                    <a:gd name="T26" fmla="*/ 42979 w 91"/>
                    <a:gd name="T27" fmla="*/ 46984 h 106"/>
                    <a:gd name="T28" fmla="*/ 42979 w 91"/>
                    <a:gd name="T29" fmla="*/ 69034 h 106"/>
                    <a:gd name="T30" fmla="*/ 42979 w 91"/>
                    <a:gd name="T31" fmla="*/ 71819 h 106"/>
                    <a:gd name="T32" fmla="*/ 38792 w 91"/>
                    <a:gd name="T33" fmla="*/ 82618 h 106"/>
                    <a:gd name="T34" fmla="*/ 38792 w 91"/>
                    <a:gd name="T35" fmla="*/ 85403 h 106"/>
                    <a:gd name="T36" fmla="*/ 38792 w 91"/>
                    <a:gd name="T37" fmla="*/ 88305 h 106"/>
                    <a:gd name="T38" fmla="*/ 38792 w 91"/>
                    <a:gd name="T39" fmla="*/ 93987 h 106"/>
                    <a:gd name="T40" fmla="*/ 38792 w 91"/>
                    <a:gd name="T41" fmla="*/ 96772 h 106"/>
                    <a:gd name="T42" fmla="*/ 38792 w 91"/>
                    <a:gd name="T43" fmla="*/ 99557 h 106"/>
                    <a:gd name="T44" fmla="*/ 42979 w 91"/>
                    <a:gd name="T45" fmla="*/ 104649 h 106"/>
                    <a:gd name="T46" fmla="*/ 42979 w 91"/>
                    <a:gd name="T47" fmla="*/ 107551 h 106"/>
                    <a:gd name="T48" fmla="*/ 42979 w 91"/>
                    <a:gd name="T49" fmla="*/ 113116 h 106"/>
                    <a:gd name="T50" fmla="*/ 46484 w 91"/>
                    <a:gd name="T51" fmla="*/ 118803 h 106"/>
                    <a:gd name="T52" fmla="*/ 46484 w 91"/>
                    <a:gd name="T53" fmla="*/ 118803 h 106"/>
                    <a:gd name="T54" fmla="*/ 49882 w 91"/>
                    <a:gd name="T55" fmla="*/ 121705 h 106"/>
                    <a:gd name="T56" fmla="*/ 53382 w 91"/>
                    <a:gd name="T57" fmla="*/ 126816 h 106"/>
                    <a:gd name="T58" fmla="*/ 49882 w 91"/>
                    <a:gd name="T59" fmla="*/ 126816 h 106"/>
                    <a:gd name="T60" fmla="*/ 49882 w 91"/>
                    <a:gd name="T61" fmla="*/ 126816 h 106"/>
                    <a:gd name="T62" fmla="*/ 42979 w 91"/>
                    <a:gd name="T63" fmla="*/ 129601 h 106"/>
                    <a:gd name="T64" fmla="*/ 35420 w 91"/>
                    <a:gd name="T65" fmla="*/ 132386 h 106"/>
                    <a:gd name="T66" fmla="*/ 31895 w 91"/>
                    <a:gd name="T67" fmla="*/ 138068 h 106"/>
                    <a:gd name="T68" fmla="*/ 24992 w 91"/>
                    <a:gd name="T69" fmla="*/ 151652 h 106"/>
                    <a:gd name="T70" fmla="*/ 17987 w 91"/>
                    <a:gd name="T71" fmla="*/ 160124 h 106"/>
                    <a:gd name="T72" fmla="*/ 10402 w 91"/>
                    <a:gd name="T73" fmla="*/ 160124 h 106"/>
                    <a:gd name="T74" fmla="*/ 10402 w 91"/>
                    <a:gd name="T75" fmla="*/ 163026 h 106"/>
                    <a:gd name="T76" fmla="*/ 14590 w 91"/>
                    <a:gd name="T77" fmla="*/ 165806 h 106"/>
                    <a:gd name="T78" fmla="*/ 10402 w 91"/>
                    <a:gd name="T79" fmla="*/ 168591 h 106"/>
                    <a:gd name="T80" fmla="*/ 10402 w 91"/>
                    <a:gd name="T81" fmla="*/ 173683 h 106"/>
                    <a:gd name="T82" fmla="*/ 10402 w 91"/>
                    <a:gd name="T83" fmla="*/ 176585 h 106"/>
                    <a:gd name="T84" fmla="*/ 17987 w 91"/>
                    <a:gd name="T85" fmla="*/ 182267 h 106"/>
                    <a:gd name="T86" fmla="*/ 21492 w 91"/>
                    <a:gd name="T87" fmla="*/ 185052 h 106"/>
                    <a:gd name="T88" fmla="*/ 17987 w 91"/>
                    <a:gd name="T89" fmla="*/ 185052 h 106"/>
                    <a:gd name="T90" fmla="*/ 17987 w 91"/>
                    <a:gd name="T91" fmla="*/ 190739 h 106"/>
                    <a:gd name="T92" fmla="*/ 14590 w 91"/>
                    <a:gd name="T93" fmla="*/ 192948 h 106"/>
                    <a:gd name="T94" fmla="*/ 10402 w 91"/>
                    <a:gd name="T95" fmla="*/ 192948 h 106"/>
                    <a:gd name="T96" fmla="*/ 3505 w 91"/>
                    <a:gd name="T97" fmla="*/ 190739 h 106"/>
                    <a:gd name="T98" fmla="*/ 0 w 91"/>
                    <a:gd name="T99" fmla="*/ 201420 h 106"/>
                    <a:gd name="T100" fmla="*/ 174083 w 91"/>
                    <a:gd name="T101" fmla="*/ 281253 h 106"/>
                    <a:gd name="T102" fmla="*/ 277475 w 91"/>
                    <a:gd name="T103" fmla="*/ 292622 h 106"/>
                    <a:gd name="T104" fmla="*/ 277475 w 91"/>
                    <a:gd name="T105" fmla="*/ 292622 h 106"/>
                    <a:gd name="T106" fmla="*/ 277475 w 91"/>
                    <a:gd name="T107" fmla="*/ 292622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0" name="Freeform 23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28246 w 89"/>
                    <a:gd name="T1" fmla="*/ 188951 h 100"/>
                    <a:gd name="T2" fmla="*/ 13731 w 89"/>
                    <a:gd name="T3" fmla="*/ 175456 h 100"/>
                    <a:gd name="T4" fmla="*/ 24757 w 89"/>
                    <a:gd name="T5" fmla="*/ 164241 h 100"/>
                    <a:gd name="T6" fmla="*/ 24757 w 89"/>
                    <a:gd name="T7" fmla="*/ 153614 h 100"/>
                    <a:gd name="T8" fmla="*/ 17876 w 89"/>
                    <a:gd name="T9" fmla="*/ 128782 h 100"/>
                    <a:gd name="T10" fmla="*/ 17876 w 89"/>
                    <a:gd name="T11" fmla="*/ 117586 h 100"/>
                    <a:gd name="T12" fmla="*/ 13731 w 89"/>
                    <a:gd name="T13" fmla="*/ 90553 h 100"/>
                    <a:gd name="T14" fmla="*/ 6850 w 89"/>
                    <a:gd name="T15" fmla="*/ 71389 h 100"/>
                    <a:gd name="T16" fmla="*/ 0 w 89"/>
                    <a:gd name="T17" fmla="*/ 43898 h 100"/>
                    <a:gd name="T18" fmla="*/ 3489 w 89"/>
                    <a:gd name="T19" fmla="*/ 32566 h 100"/>
                    <a:gd name="T20" fmla="*/ 0 w 89"/>
                    <a:gd name="T21" fmla="*/ 19163 h 100"/>
                    <a:gd name="T22" fmla="*/ 81378 w 89"/>
                    <a:gd name="T23" fmla="*/ 8445 h 100"/>
                    <a:gd name="T24" fmla="*/ 88228 w 89"/>
                    <a:gd name="T25" fmla="*/ 2776 h 100"/>
                    <a:gd name="T26" fmla="*/ 98598 w 89"/>
                    <a:gd name="T27" fmla="*/ 13519 h 100"/>
                    <a:gd name="T28" fmla="*/ 98598 w 89"/>
                    <a:gd name="T29" fmla="*/ 27608 h 100"/>
                    <a:gd name="T30" fmla="*/ 112986 w 89"/>
                    <a:gd name="T31" fmla="*/ 32566 h 100"/>
                    <a:gd name="T32" fmla="*/ 119969 w 89"/>
                    <a:gd name="T33" fmla="*/ 35458 h 100"/>
                    <a:gd name="T34" fmla="*/ 134356 w 89"/>
                    <a:gd name="T35" fmla="*/ 35458 h 100"/>
                    <a:gd name="T36" fmla="*/ 137871 w 89"/>
                    <a:gd name="T37" fmla="*/ 38229 h 100"/>
                    <a:gd name="T38" fmla="*/ 151576 w 89"/>
                    <a:gd name="T39" fmla="*/ 35458 h 100"/>
                    <a:gd name="T40" fmla="*/ 179823 w 89"/>
                    <a:gd name="T41" fmla="*/ 38229 h 100"/>
                    <a:gd name="T42" fmla="*/ 183312 w 89"/>
                    <a:gd name="T43" fmla="*/ 41127 h 100"/>
                    <a:gd name="T44" fmla="*/ 187488 w 89"/>
                    <a:gd name="T45" fmla="*/ 41127 h 100"/>
                    <a:gd name="T46" fmla="*/ 190849 w 89"/>
                    <a:gd name="T47" fmla="*/ 49543 h 100"/>
                    <a:gd name="T48" fmla="*/ 201214 w 89"/>
                    <a:gd name="T49" fmla="*/ 46650 h 100"/>
                    <a:gd name="T50" fmla="*/ 208069 w 89"/>
                    <a:gd name="T51" fmla="*/ 46650 h 100"/>
                    <a:gd name="T52" fmla="*/ 219095 w 89"/>
                    <a:gd name="T53" fmla="*/ 52318 h 100"/>
                    <a:gd name="T54" fmla="*/ 226104 w 89"/>
                    <a:gd name="T55" fmla="*/ 57393 h 100"/>
                    <a:gd name="T56" fmla="*/ 239805 w 89"/>
                    <a:gd name="T57" fmla="*/ 57393 h 100"/>
                    <a:gd name="T58" fmla="*/ 257707 w 89"/>
                    <a:gd name="T59" fmla="*/ 49543 h 100"/>
                    <a:gd name="T60" fmla="*/ 285953 w 89"/>
                    <a:gd name="T61" fmla="*/ 54525 h 100"/>
                    <a:gd name="T62" fmla="*/ 292936 w 89"/>
                    <a:gd name="T63" fmla="*/ 54525 h 100"/>
                    <a:gd name="T64" fmla="*/ 303962 w 89"/>
                    <a:gd name="T65" fmla="*/ 57393 h 100"/>
                    <a:gd name="T66" fmla="*/ 307323 w 89"/>
                    <a:gd name="T67" fmla="*/ 60169 h 100"/>
                    <a:gd name="T68" fmla="*/ 285953 w 89"/>
                    <a:gd name="T69" fmla="*/ 68613 h 100"/>
                    <a:gd name="T70" fmla="*/ 275588 w 89"/>
                    <a:gd name="T71" fmla="*/ 76464 h 100"/>
                    <a:gd name="T72" fmla="*/ 257707 w 89"/>
                    <a:gd name="T73" fmla="*/ 82133 h 100"/>
                    <a:gd name="T74" fmla="*/ 208069 w 89"/>
                    <a:gd name="T75" fmla="*/ 120362 h 100"/>
                    <a:gd name="T76" fmla="*/ 201214 w 89"/>
                    <a:gd name="T77" fmla="*/ 126006 h 100"/>
                    <a:gd name="T78" fmla="*/ 201214 w 89"/>
                    <a:gd name="T79" fmla="*/ 153614 h 100"/>
                    <a:gd name="T80" fmla="*/ 183312 w 89"/>
                    <a:gd name="T81" fmla="*/ 161465 h 100"/>
                    <a:gd name="T82" fmla="*/ 183312 w 89"/>
                    <a:gd name="T83" fmla="*/ 167017 h 100"/>
                    <a:gd name="T84" fmla="*/ 183312 w 89"/>
                    <a:gd name="T85" fmla="*/ 178330 h 100"/>
                    <a:gd name="T86" fmla="*/ 187488 w 89"/>
                    <a:gd name="T87" fmla="*/ 188951 h 100"/>
                    <a:gd name="T88" fmla="*/ 183312 w 89"/>
                    <a:gd name="T89" fmla="*/ 200289 h 100"/>
                    <a:gd name="T90" fmla="*/ 187488 w 89"/>
                    <a:gd name="T91" fmla="*/ 216559 h 100"/>
                    <a:gd name="T92" fmla="*/ 194364 w 89"/>
                    <a:gd name="T93" fmla="*/ 219335 h 100"/>
                    <a:gd name="T94" fmla="*/ 204708 w 89"/>
                    <a:gd name="T95" fmla="*/ 221658 h 100"/>
                    <a:gd name="T96" fmla="*/ 208069 w 89"/>
                    <a:gd name="T97" fmla="*/ 227186 h 100"/>
                    <a:gd name="T98" fmla="*/ 226104 w 89"/>
                    <a:gd name="T99" fmla="*/ 238523 h 100"/>
                    <a:gd name="T100" fmla="*/ 254351 w 89"/>
                    <a:gd name="T101" fmla="*/ 252018 h 100"/>
                    <a:gd name="T102" fmla="*/ 254351 w 89"/>
                    <a:gd name="T103" fmla="*/ 260457 h 100"/>
                    <a:gd name="T104" fmla="*/ 28246 w 89"/>
                    <a:gd name="T105" fmla="*/ 273976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1" name="Freeform 24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31865 w 54"/>
                    <a:gd name="T1" fmla="*/ 5678 h 95"/>
                    <a:gd name="T2" fmla="*/ 42914 w 54"/>
                    <a:gd name="T3" fmla="*/ 13539 h 95"/>
                    <a:gd name="T4" fmla="*/ 53312 w 54"/>
                    <a:gd name="T5" fmla="*/ 21995 h 95"/>
                    <a:gd name="T6" fmla="*/ 53312 w 54"/>
                    <a:gd name="T7" fmla="*/ 32756 h 95"/>
                    <a:gd name="T8" fmla="*/ 49809 w 54"/>
                    <a:gd name="T9" fmla="*/ 41212 h 95"/>
                    <a:gd name="T10" fmla="*/ 38734 w 54"/>
                    <a:gd name="T11" fmla="*/ 52446 h 95"/>
                    <a:gd name="T12" fmla="*/ 31865 w 54"/>
                    <a:gd name="T13" fmla="*/ 54751 h 95"/>
                    <a:gd name="T14" fmla="*/ 17943 w 54"/>
                    <a:gd name="T15" fmla="*/ 57529 h 95"/>
                    <a:gd name="T16" fmla="*/ 14578 w 54"/>
                    <a:gd name="T17" fmla="*/ 65985 h 95"/>
                    <a:gd name="T18" fmla="*/ 21473 w 54"/>
                    <a:gd name="T19" fmla="*/ 74441 h 95"/>
                    <a:gd name="T20" fmla="*/ 14578 w 54"/>
                    <a:gd name="T21" fmla="*/ 93658 h 95"/>
                    <a:gd name="T22" fmla="*/ 3498 w 54"/>
                    <a:gd name="T23" fmla="*/ 98741 h 95"/>
                    <a:gd name="T24" fmla="*/ 0 w 54"/>
                    <a:gd name="T25" fmla="*/ 107197 h 95"/>
                    <a:gd name="T26" fmla="*/ 0 w 54"/>
                    <a:gd name="T27" fmla="*/ 112875 h 95"/>
                    <a:gd name="T28" fmla="*/ 3498 w 54"/>
                    <a:gd name="T29" fmla="*/ 131970 h 95"/>
                    <a:gd name="T30" fmla="*/ 17943 w 54"/>
                    <a:gd name="T31" fmla="*/ 145509 h 95"/>
                    <a:gd name="T32" fmla="*/ 35364 w 54"/>
                    <a:gd name="T33" fmla="*/ 156864 h 95"/>
                    <a:gd name="T34" fmla="*/ 46444 w 54"/>
                    <a:gd name="T35" fmla="*/ 176081 h 95"/>
                    <a:gd name="T36" fmla="*/ 53312 w 54"/>
                    <a:gd name="T37" fmla="*/ 170404 h 95"/>
                    <a:gd name="T38" fmla="*/ 67229 w 54"/>
                    <a:gd name="T39" fmla="*/ 178859 h 95"/>
                    <a:gd name="T40" fmla="*/ 67229 w 54"/>
                    <a:gd name="T41" fmla="*/ 189620 h 95"/>
                    <a:gd name="T42" fmla="*/ 56836 w 54"/>
                    <a:gd name="T43" fmla="*/ 200854 h 95"/>
                    <a:gd name="T44" fmla="*/ 67229 w 54"/>
                    <a:gd name="T45" fmla="*/ 214393 h 95"/>
                    <a:gd name="T46" fmla="*/ 85178 w 54"/>
                    <a:gd name="T47" fmla="*/ 222849 h 95"/>
                    <a:gd name="T48" fmla="*/ 103121 w 54"/>
                    <a:gd name="T49" fmla="*/ 239166 h 95"/>
                    <a:gd name="T50" fmla="*/ 106619 w 54"/>
                    <a:gd name="T51" fmla="*/ 244844 h 95"/>
                    <a:gd name="T52" fmla="*/ 103121 w 54"/>
                    <a:gd name="T53" fmla="*/ 250522 h 95"/>
                    <a:gd name="T54" fmla="*/ 113514 w 54"/>
                    <a:gd name="T55" fmla="*/ 261283 h 95"/>
                    <a:gd name="T56" fmla="*/ 117012 w 54"/>
                    <a:gd name="T57" fmla="*/ 258383 h 95"/>
                    <a:gd name="T58" fmla="*/ 120541 w 54"/>
                    <a:gd name="T59" fmla="*/ 252705 h 95"/>
                    <a:gd name="T60" fmla="*/ 134986 w 54"/>
                    <a:gd name="T61" fmla="*/ 250522 h 95"/>
                    <a:gd name="T62" fmla="*/ 148877 w 54"/>
                    <a:gd name="T63" fmla="*/ 255605 h 95"/>
                    <a:gd name="T64" fmla="*/ 153063 w 54"/>
                    <a:gd name="T65" fmla="*/ 244844 h 95"/>
                    <a:gd name="T66" fmla="*/ 156433 w 54"/>
                    <a:gd name="T67" fmla="*/ 239166 h 95"/>
                    <a:gd name="T68" fmla="*/ 170350 w 54"/>
                    <a:gd name="T69" fmla="*/ 233610 h 95"/>
                    <a:gd name="T70" fmla="*/ 166826 w 54"/>
                    <a:gd name="T71" fmla="*/ 228527 h 95"/>
                    <a:gd name="T72" fmla="*/ 166826 w 54"/>
                    <a:gd name="T73" fmla="*/ 222849 h 95"/>
                    <a:gd name="T74" fmla="*/ 170350 w 54"/>
                    <a:gd name="T75" fmla="*/ 220071 h 95"/>
                    <a:gd name="T76" fmla="*/ 170350 w 54"/>
                    <a:gd name="T77" fmla="*/ 217171 h 95"/>
                    <a:gd name="T78" fmla="*/ 170350 w 54"/>
                    <a:gd name="T79" fmla="*/ 200854 h 95"/>
                    <a:gd name="T80" fmla="*/ 184928 w 54"/>
                    <a:gd name="T81" fmla="*/ 186721 h 95"/>
                    <a:gd name="T82" fmla="*/ 191797 w 54"/>
                    <a:gd name="T83" fmla="*/ 176081 h 95"/>
                    <a:gd name="T84" fmla="*/ 184928 w 54"/>
                    <a:gd name="T85" fmla="*/ 156864 h 95"/>
                    <a:gd name="T86" fmla="*/ 184928 w 54"/>
                    <a:gd name="T87" fmla="*/ 148409 h 95"/>
                    <a:gd name="T88" fmla="*/ 173848 w 54"/>
                    <a:gd name="T89" fmla="*/ 35534 h 95"/>
                    <a:gd name="T90" fmla="*/ 170350 w 54"/>
                    <a:gd name="T91" fmla="*/ 30451 h 95"/>
                    <a:gd name="T92" fmla="*/ 163456 w 54"/>
                    <a:gd name="T93" fmla="*/ 16317 h 95"/>
                    <a:gd name="T94" fmla="*/ 156433 w 54"/>
                    <a:gd name="T95" fmla="*/ 8456 h 95"/>
                    <a:gd name="T96" fmla="*/ 156433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2" name="Freeform 26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72282 w 61"/>
                    <a:gd name="T1" fmla="*/ 0 h 60"/>
                    <a:gd name="T2" fmla="*/ 72282 w 61"/>
                    <a:gd name="T3" fmla="*/ 8487 h 60"/>
                    <a:gd name="T4" fmla="*/ 75834 w 61"/>
                    <a:gd name="T5" fmla="*/ 13615 h 60"/>
                    <a:gd name="T6" fmla="*/ 68735 w 61"/>
                    <a:gd name="T7" fmla="*/ 35868 h 60"/>
                    <a:gd name="T8" fmla="*/ 68735 w 61"/>
                    <a:gd name="T9" fmla="*/ 41445 h 60"/>
                    <a:gd name="T10" fmla="*/ 65343 w 61"/>
                    <a:gd name="T11" fmla="*/ 52867 h 60"/>
                    <a:gd name="T12" fmla="*/ 54003 w 61"/>
                    <a:gd name="T13" fmla="*/ 60905 h 60"/>
                    <a:gd name="T14" fmla="*/ 47059 w 61"/>
                    <a:gd name="T15" fmla="*/ 63693 h 60"/>
                    <a:gd name="T16" fmla="*/ 39955 w 61"/>
                    <a:gd name="T17" fmla="*/ 66487 h 60"/>
                    <a:gd name="T18" fmla="*/ 35878 w 61"/>
                    <a:gd name="T19" fmla="*/ 72210 h 60"/>
                    <a:gd name="T20" fmla="*/ 32327 w 61"/>
                    <a:gd name="T21" fmla="*/ 83608 h 60"/>
                    <a:gd name="T22" fmla="*/ 21836 w 61"/>
                    <a:gd name="T23" fmla="*/ 83608 h 60"/>
                    <a:gd name="T24" fmla="*/ 14732 w 61"/>
                    <a:gd name="T25" fmla="*/ 94434 h 60"/>
                    <a:gd name="T26" fmla="*/ 14732 w 61"/>
                    <a:gd name="T27" fmla="*/ 105739 h 60"/>
                    <a:gd name="T28" fmla="*/ 6970 w 61"/>
                    <a:gd name="T29" fmla="*/ 113772 h 60"/>
                    <a:gd name="T30" fmla="*/ 0 w 61"/>
                    <a:gd name="T31" fmla="*/ 119476 h 60"/>
                    <a:gd name="T32" fmla="*/ 0 w 61"/>
                    <a:gd name="T33" fmla="*/ 127987 h 60"/>
                    <a:gd name="T34" fmla="*/ 10491 w 61"/>
                    <a:gd name="T35" fmla="*/ 141602 h 60"/>
                    <a:gd name="T36" fmla="*/ 21836 w 61"/>
                    <a:gd name="T37" fmla="*/ 150119 h 60"/>
                    <a:gd name="T38" fmla="*/ 28775 w 61"/>
                    <a:gd name="T39" fmla="*/ 150119 h 60"/>
                    <a:gd name="T40" fmla="*/ 28775 w 61"/>
                    <a:gd name="T41" fmla="*/ 153024 h 60"/>
                    <a:gd name="T42" fmla="*/ 35878 w 61"/>
                    <a:gd name="T43" fmla="*/ 153024 h 60"/>
                    <a:gd name="T44" fmla="*/ 35878 w 61"/>
                    <a:gd name="T45" fmla="*/ 158152 h 60"/>
                    <a:gd name="T46" fmla="*/ 54003 w 61"/>
                    <a:gd name="T47" fmla="*/ 166644 h 60"/>
                    <a:gd name="T48" fmla="*/ 65343 w 61"/>
                    <a:gd name="T49" fmla="*/ 163733 h 60"/>
                    <a:gd name="T50" fmla="*/ 68735 w 61"/>
                    <a:gd name="T51" fmla="*/ 158152 h 60"/>
                    <a:gd name="T52" fmla="*/ 75834 w 61"/>
                    <a:gd name="T53" fmla="*/ 163733 h 60"/>
                    <a:gd name="T54" fmla="*/ 90566 w 61"/>
                    <a:gd name="T55" fmla="*/ 158152 h 60"/>
                    <a:gd name="T56" fmla="*/ 94118 w 61"/>
                    <a:gd name="T57" fmla="*/ 153024 h 60"/>
                    <a:gd name="T58" fmla="*/ 108160 w 61"/>
                    <a:gd name="T59" fmla="*/ 147301 h 60"/>
                    <a:gd name="T60" fmla="*/ 119346 w 61"/>
                    <a:gd name="T61" fmla="*/ 141602 h 60"/>
                    <a:gd name="T62" fmla="*/ 119346 w 61"/>
                    <a:gd name="T63" fmla="*/ 133115 h 60"/>
                    <a:gd name="T64" fmla="*/ 137625 w 61"/>
                    <a:gd name="T65" fmla="*/ 88735 h 60"/>
                    <a:gd name="T66" fmla="*/ 144569 w 61"/>
                    <a:gd name="T67" fmla="*/ 91523 h 60"/>
                    <a:gd name="T68" fmla="*/ 148120 w 61"/>
                    <a:gd name="T69" fmla="*/ 97247 h 60"/>
                    <a:gd name="T70" fmla="*/ 158637 w 61"/>
                    <a:gd name="T71" fmla="*/ 88735 h 60"/>
                    <a:gd name="T72" fmla="*/ 166405 w 61"/>
                    <a:gd name="T73" fmla="*/ 75120 h 60"/>
                    <a:gd name="T74" fmla="*/ 176895 w 61"/>
                    <a:gd name="T75" fmla="*/ 69397 h 60"/>
                    <a:gd name="T76" fmla="*/ 184684 w 61"/>
                    <a:gd name="T77" fmla="*/ 63693 h 60"/>
                    <a:gd name="T78" fmla="*/ 188235 w 61"/>
                    <a:gd name="T79" fmla="*/ 55777 h 60"/>
                    <a:gd name="T80" fmla="*/ 188235 w 61"/>
                    <a:gd name="T81" fmla="*/ 52867 h 60"/>
                    <a:gd name="T82" fmla="*/ 188235 w 61"/>
                    <a:gd name="T83" fmla="*/ 41445 h 60"/>
                    <a:gd name="T84" fmla="*/ 213463 w 61"/>
                    <a:gd name="T85" fmla="*/ 52867 h 60"/>
                    <a:gd name="T86" fmla="*/ 217010 w 61"/>
                    <a:gd name="T87" fmla="*/ 52867 h 60"/>
                    <a:gd name="T88" fmla="*/ 213463 w 61"/>
                    <a:gd name="T89" fmla="*/ 35868 h 60"/>
                    <a:gd name="T90" fmla="*/ 209912 w 61"/>
                    <a:gd name="T91" fmla="*/ 30741 h 60"/>
                    <a:gd name="T92" fmla="*/ 202149 w 61"/>
                    <a:gd name="T93" fmla="*/ 30741 h 60"/>
                    <a:gd name="T94" fmla="*/ 184684 w 61"/>
                    <a:gd name="T95" fmla="*/ 33529 h 60"/>
                    <a:gd name="T96" fmla="*/ 176895 w 61"/>
                    <a:gd name="T97" fmla="*/ 38656 h 60"/>
                    <a:gd name="T98" fmla="*/ 166405 w 61"/>
                    <a:gd name="T99" fmla="*/ 35868 h 60"/>
                    <a:gd name="T100" fmla="*/ 162853 w 61"/>
                    <a:gd name="T101" fmla="*/ 41445 h 60"/>
                    <a:gd name="T102" fmla="*/ 151672 w 61"/>
                    <a:gd name="T103" fmla="*/ 47168 h 60"/>
                    <a:gd name="T104" fmla="*/ 141176 w 61"/>
                    <a:gd name="T105" fmla="*/ 55777 h 60"/>
                    <a:gd name="T106" fmla="*/ 129836 w 61"/>
                    <a:gd name="T107" fmla="*/ 35868 h 60"/>
                    <a:gd name="T108" fmla="*/ 75834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3" name="Freeform 27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144030 w 77"/>
                    <a:gd name="T1" fmla="*/ 2786 h 66"/>
                    <a:gd name="T2" fmla="*/ 154213 w 77"/>
                    <a:gd name="T3" fmla="*/ 27755 h 66"/>
                    <a:gd name="T4" fmla="*/ 150861 w 77"/>
                    <a:gd name="T5" fmla="*/ 35654 h 66"/>
                    <a:gd name="T6" fmla="*/ 140545 w 77"/>
                    <a:gd name="T7" fmla="*/ 60624 h 66"/>
                    <a:gd name="T8" fmla="*/ 224150 w 77"/>
                    <a:gd name="T9" fmla="*/ 91165 h 66"/>
                    <a:gd name="T10" fmla="*/ 224150 w 77"/>
                    <a:gd name="T11" fmla="*/ 110446 h 66"/>
                    <a:gd name="T12" fmla="*/ 220799 w 77"/>
                    <a:gd name="T13" fmla="*/ 124604 h 66"/>
                    <a:gd name="T14" fmla="*/ 203647 w 77"/>
                    <a:gd name="T15" fmla="*/ 121823 h 66"/>
                    <a:gd name="T16" fmla="*/ 196816 w 77"/>
                    <a:gd name="T17" fmla="*/ 135411 h 66"/>
                    <a:gd name="T18" fmla="*/ 217314 w 77"/>
                    <a:gd name="T19" fmla="*/ 132630 h 66"/>
                    <a:gd name="T20" fmla="*/ 231769 w 77"/>
                    <a:gd name="T21" fmla="*/ 129722 h 66"/>
                    <a:gd name="T22" fmla="*/ 224150 w 77"/>
                    <a:gd name="T23" fmla="*/ 135411 h 66"/>
                    <a:gd name="T24" fmla="*/ 231769 w 77"/>
                    <a:gd name="T25" fmla="*/ 141099 h 66"/>
                    <a:gd name="T26" fmla="*/ 248788 w 77"/>
                    <a:gd name="T27" fmla="*/ 129722 h 66"/>
                    <a:gd name="T28" fmla="*/ 259784 w 77"/>
                    <a:gd name="T29" fmla="*/ 132630 h 66"/>
                    <a:gd name="T30" fmla="*/ 256433 w 77"/>
                    <a:gd name="T31" fmla="*/ 141099 h 66"/>
                    <a:gd name="T32" fmla="*/ 238600 w 77"/>
                    <a:gd name="T33" fmla="*/ 154692 h 66"/>
                    <a:gd name="T34" fmla="*/ 248788 w 77"/>
                    <a:gd name="T35" fmla="*/ 165952 h 66"/>
                    <a:gd name="T36" fmla="*/ 270100 w 77"/>
                    <a:gd name="T37" fmla="*/ 179637 h 66"/>
                    <a:gd name="T38" fmla="*/ 248788 w 77"/>
                    <a:gd name="T39" fmla="*/ 173948 h 66"/>
                    <a:gd name="T40" fmla="*/ 224150 w 77"/>
                    <a:gd name="T41" fmla="*/ 163166 h 66"/>
                    <a:gd name="T42" fmla="*/ 213835 w 77"/>
                    <a:gd name="T43" fmla="*/ 171045 h 66"/>
                    <a:gd name="T44" fmla="*/ 210483 w 77"/>
                    <a:gd name="T45" fmla="*/ 179637 h 66"/>
                    <a:gd name="T46" fmla="*/ 200167 w 77"/>
                    <a:gd name="T47" fmla="*/ 173948 h 66"/>
                    <a:gd name="T48" fmla="*/ 189166 w 77"/>
                    <a:gd name="T49" fmla="*/ 173948 h 66"/>
                    <a:gd name="T50" fmla="*/ 172019 w 77"/>
                    <a:gd name="T51" fmla="*/ 176758 h 66"/>
                    <a:gd name="T52" fmla="*/ 144030 w 77"/>
                    <a:gd name="T53" fmla="*/ 163166 h 66"/>
                    <a:gd name="T54" fmla="*/ 133034 w 77"/>
                    <a:gd name="T55" fmla="*/ 157477 h 66"/>
                    <a:gd name="T56" fmla="*/ 129549 w 77"/>
                    <a:gd name="T57" fmla="*/ 154692 h 66"/>
                    <a:gd name="T58" fmla="*/ 119234 w 77"/>
                    <a:gd name="T59" fmla="*/ 151886 h 66"/>
                    <a:gd name="T60" fmla="*/ 115882 w 77"/>
                    <a:gd name="T61" fmla="*/ 148979 h 66"/>
                    <a:gd name="T62" fmla="*/ 109051 w 77"/>
                    <a:gd name="T63" fmla="*/ 160380 h 66"/>
                    <a:gd name="T64" fmla="*/ 52786 w 77"/>
                    <a:gd name="T65" fmla="*/ 154692 h 66"/>
                    <a:gd name="T66" fmla="*/ 13667 w 77"/>
                    <a:gd name="T67" fmla="*/ 151886 h 66"/>
                    <a:gd name="T68" fmla="*/ 17832 w 77"/>
                    <a:gd name="T69" fmla="*/ 146788 h 66"/>
                    <a:gd name="T70" fmla="*/ 21312 w 77"/>
                    <a:gd name="T71" fmla="*/ 126941 h 66"/>
                    <a:gd name="T72" fmla="*/ 21312 w 77"/>
                    <a:gd name="T73" fmla="*/ 116135 h 66"/>
                    <a:gd name="T74" fmla="*/ 31469 w 77"/>
                    <a:gd name="T75" fmla="*/ 102542 h 66"/>
                    <a:gd name="T76" fmla="*/ 24663 w 77"/>
                    <a:gd name="T77" fmla="*/ 82691 h 66"/>
                    <a:gd name="T78" fmla="*/ 21312 w 77"/>
                    <a:gd name="T79" fmla="*/ 77573 h 66"/>
                    <a:gd name="T80" fmla="*/ 13667 w 77"/>
                    <a:gd name="T81" fmla="*/ 69098 h 66"/>
                    <a:gd name="T82" fmla="*/ 3485 w 77"/>
                    <a:gd name="T83" fmla="*/ 52725 h 66"/>
                    <a:gd name="T84" fmla="*/ 0 w 77"/>
                    <a:gd name="T85" fmla="*/ 2786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4" name="Freeform 28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152982 w 47"/>
                    <a:gd name="T1" fmla="*/ 0 h 83"/>
                    <a:gd name="T2" fmla="*/ 52335 w 47"/>
                    <a:gd name="T3" fmla="*/ 5690 h 83"/>
                    <a:gd name="T4" fmla="*/ 52335 w 47"/>
                    <a:gd name="T5" fmla="*/ 8476 h 83"/>
                    <a:gd name="T6" fmla="*/ 41408 w 47"/>
                    <a:gd name="T7" fmla="*/ 13594 h 83"/>
                    <a:gd name="T8" fmla="*/ 41408 w 47"/>
                    <a:gd name="T9" fmla="*/ 22070 h 83"/>
                    <a:gd name="T10" fmla="*/ 41408 w 47"/>
                    <a:gd name="T11" fmla="*/ 30546 h 83"/>
                    <a:gd name="T12" fmla="*/ 38068 w 47"/>
                    <a:gd name="T13" fmla="*/ 33454 h 83"/>
                    <a:gd name="T14" fmla="*/ 31292 w 47"/>
                    <a:gd name="T15" fmla="*/ 38573 h 83"/>
                    <a:gd name="T16" fmla="*/ 24511 w 47"/>
                    <a:gd name="T17" fmla="*/ 44262 h 83"/>
                    <a:gd name="T18" fmla="*/ 21043 w 47"/>
                    <a:gd name="T19" fmla="*/ 47048 h 83"/>
                    <a:gd name="T20" fmla="*/ 21043 w 47"/>
                    <a:gd name="T21" fmla="*/ 52738 h 83"/>
                    <a:gd name="T22" fmla="*/ 17704 w 47"/>
                    <a:gd name="T23" fmla="*/ 57856 h 83"/>
                    <a:gd name="T24" fmla="*/ 17704 w 47"/>
                    <a:gd name="T25" fmla="*/ 60643 h 83"/>
                    <a:gd name="T26" fmla="*/ 13583 w 47"/>
                    <a:gd name="T27" fmla="*/ 69118 h 83"/>
                    <a:gd name="T28" fmla="*/ 10249 w 47"/>
                    <a:gd name="T29" fmla="*/ 74808 h 83"/>
                    <a:gd name="T30" fmla="*/ 13583 w 47"/>
                    <a:gd name="T31" fmla="*/ 82713 h 83"/>
                    <a:gd name="T32" fmla="*/ 17704 w 47"/>
                    <a:gd name="T33" fmla="*/ 85621 h 83"/>
                    <a:gd name="T34" fmla="*/ 17704 w 47"/>
                    <a:gd name="T35" fmla="*/ 91310 h 83"/>
                    <a:gd name="T36" fmla="*/ 17704 w 47"/>
                    <a:gd name="T37" fmla="*/ 91310 h 83"/>
                    <a:gd name="T38" fmla="*/ 17704 w 47"/>
                    <a:gd name="T39" fmla="*/ 94097 h 83"/>
                    <a:gd name="T40" fmla="*/ 17704 w 47"/>
                    <a:gd name="T41" fmla="*/ 94097 h 83"/>
                    <a:gd name="T42" fmla="*/ 13583 w 47"/>
                    <a:gd name="T43" fmla="*/ 99811 h 83"/>
                    <a:gd name="T44" fmla="*/ 17704 w 47"/>
                    <a:gd name="T45" fmla="*/ 102597 h 83"/>
                    <a:gd name="T46" fmla="*/ 13583 w 47"/>
                    <a:gd name="T47" fmla="*/ 104905 h 83"/>
                    <a:gd name="T48" fmla="*/ 21043 w 47"/>
                    <a:gd name="T49" fmla="*/ 116191 h 83"/>
                    <a:gd name="T50" fmla="*/ 21043 w 47"/>
                    <a:gd name="T51" fmla="*/ 124667 h 83"/>
                    <a:gd name="T52" fmla="*/ 24511 w 47"/>
                    <a:gd name="T53" fmla="*/ 129761 h 83"/>
                    <a:gd name="T54" fmla="*/ 27825 w 47"/>
                    <a:gd name="T55" fmla="*/ 132669 h 83"/>
                    <a:gd name="T56" fmla="*/ 27825 w 47"/>
                    <a:gd name="T57" fmla="*/ 135475 h 83"/>
                    <a:gd name="T58" fmla="*/ 21043 w 47"/>
                    <a:gd name="T59" fmla="*/ 138383 h 83"/>
                    <a:gd name="T60" fmla="*/ 21043 w 47"/>
                    <a:gd name="T61" fmla="*/ 141169 h 83"/>
                    <a:gd name="T62" fmla="*/ 17704 w 47"/>
                    <a:gd name="T63" fmla="*/ 149050 h 83"/>
                    <a:gd name="T64" fmla="*/ 10249 w 47"/>
                    <a:gd name="T65" fmla="*/ 163239 h 83"/>
                    <a:gd name="T66" fmla="*/ 0 w 47"/>
                    <a:gd name="T67" fmla="*/ 182523 h 83"/>
                    <a:gd name="T68" fmla="*/ 0 w 47"/>
                    <a:gd name="T69" fmla="*/ 196122 h 83"/>
                    <a:gd name="T70" fmla="*/ 93871 w 47"/>
                    <a:gd name="T71" fmla="*/ 193907 h 83"/>
                    <a:gd name="T72" fmla="*/ 93871 w 47"/>
                    <a:gd name="T73" fmla="*/ 196122 h 83"/>
                    <a:gd name="T74" fmla="*/ 90403 w 47"/>
                    <a:gd name="T75" fmla="*/ 201812 h 83"/>
                    <a:gd name="T76" fmla="*/ 93871 w 47"/>
                    <a:gd name="T77" fmla="*/ 213191 h 83"/>
                    <a:gd name="T78" fmla="*/ 100652 w 47"/>
                    <a:gd name="T79" fmla="*/ 221096 h 83"/>
                    <a:gd name="T80" fmla="*/ 103986 w 47"/>
                    <a:gd name="T81" fmla="*/ 229572 h 83"/>
                    <a:gd name="T82" fmla="*/ 110793 w 47"/>
                    <a:gd name="T83" fmla="*/ 229572 h 83"/>
                    <a:gd name="T84" fmla="*/ 121690 w 47"/>
                    <a:gd name="T85" fmla="*/ 223882 h 83"/>
                    <a:gd name="T86" fmla="*/ 142085 w 47"/>
                    <a:gd name="T87" fmla="*/ 218310 h 83"/>
                    <a:gd name="T88" fmla="*/ 149515 w 47"/>
                    <a:gd name="T89" fmla="*/ 218310 h 83"/>
                    <a:gd name="T90" fmla="*/ 156322 w 47"/>
                    <a:gd name="T91" fmla="*/ 215977 h 83"/>
                    <a:gd name="T92" fmla="*/ 159789 w 47"/>
                    <a:gd name="T93" fmla="*/ 218310 h 83"/>
                    <a:gd name="T94" fmla="*/ 163231 w 47"/>
                    <a:gd name="T95" fmla="*/ 221096 h 83"/>
                    <a:gd name="T96" fmla="*/ 163231 w 47"/>
                    <a:gd name="T97" fmla="*/ 218310 h 83"/>
                    <a:gd name="T98" fmla="*/ 152982 w 47"/>
                    <a:gd name="T99" fmla="*/ 149050 h 83"/>
                    <a:gd name="T100" fmla="*/ 152982 w 47"/>
                    <a:gd name="T101" fmla="*/ 143956 h 83"/>
                    <a:gd name="T102" fmla="*/ 156322 w 47"/>
                    <a:gd name="T103" fmla="*/ 5690 h 83"/>
                    <a:gd name="T104" fmla="*/ 152982 w 47"/>
                    <a:gd name="T105" fmla="*/ 0 h 83"/>
                    <a:gd name="T106" fmla="*/ 152982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5" name="Freeform 29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65709 w 79"/>
                    <a:gd name="T1" fmla="*/ 135827 h 51"/>
                    <a:gd name="T2" fmla="*/ 190226 w 79"/>
                    <a:gd name="T3" fmla="*/ 116493 h 51"/>
                    <a:gd name="T4" fmla="*/ 228195 w 79"/>
                    <a:gd name="T5" fmla="*/ 110795 h 51"/>
                    <a:gd name="T6" fmla="*/ 231654 w 79"/>
                    <a:gd name="T7" fmla="*/ 110795 h 51"/>
                    <a:gd name="T8" fmla="*/ 231654 w 79"/>
                    <a:gd name="T9" fmla="*/ 108007 h 51"/>
                    <a:gd name="T10" fmla="*/ 231654 w 79"/>
                    <a:gd name="T11" fmla="*/ 105669 h 51"/>
                    <a:gd name="T12" fmla="*/ 234959 w 79"/>
                    <a:gd name="T13" fmla="*/ 102881 h 51"/>
                    <a:gd name="T14" fmla="*/ 241729 w 79"/>
                    <a:gd name="T15" fmla="*/ 102881 h 51"/>
                    <a:gd name="T16" fmla="*/ 245187 w 79"/>
                    <a:gd name="T17" fmla="*/ 102881 h 51"/>
                    <a:gd name="T18" fmla="*/ 255283 w 79"/>
                    <a:gd name="T19" fmla="*/ 97183 h 51"/>
                    <a:gd name="T20" fmla="*/ 255283 w 79"/>
                    <a:gd name="T21" fmla="*/ 91486 h 51"/>
                    <a:gd name="T22" fmla="*/ 266164 w 79"/>
                    <a:gd name="T23" fmla="*/ 85768 h 51"/>
                    <a:gd name="T24" fmla="*/ 272928 w 79"/>
                    <a:gd name="T25" fmla="*/ 82976 h 51"/>
                    <a:gd name="T26" fmla="*/ 272928 w 79"/>
                    <a:gd name="T27" fmla="*/ 80642 h 51"/>
                    <a:gd name="T28" fmla="*/ 266164 w 79"/>
                    <a:gd name="T29" fmla="*/ 77854 h 51"/>
                    <a:gd name="T30" fmla="*/ 262700 w 79"/>
                    <a:gd name="T31" fmla="*/ 74944 h 51"/>
                    <a:gd name="T32" fmla="*/ 259394 w 79"/>
                    <a:gd name="T33" fmla="*/ 74944 h 51"/>
                    <a:gd name="T34" fmla="*/ 259394 w 79"/>
                    <a:gd name="T35" fmla="*/ 72156 h 51"/>
                    <a:gd name="T36" fmla="*/ 251952 w 79"/>
                    <a:gd name="T37" fmla="*/ 72156 h 51"/>
                    <a:gd name="T38" fmla="*/ 251952 w 79"/>
                    <a:gd name="T39" fmla="*/ 66459 h 51"/>
                    <a:gd name="T40" fmla="*/ 245187 w 79"/>
                    <a:gd name="T41" fmla="*/ 66459 h 51"/>
                    <a:gd name="T42" fmla="*/ 245187 w 79"/>
                    <a:gd name="T43" fmla="*/ 63671 h 51"/>
                    <a:gd name="T44" fmla="*/ 245187 w 79"/>
                    <a:gd name="T45" fmla="*/ 55634 h 51"/>
                    <a:gd name="T46" fmla="*/ 248518 w 79"/>
                    <a:gd name="T47" fmla="*/ 55634 h 51"/>
                    <a:gd name="T48" fmla="*/ 245187 w 79"/>
                    <a:gd name="T49" fmla="*/ 50034 h 51"/>
                    <a:gd name="T50" fmla="*/ 241729 w 79"/>
                    <a:gd name="T51" fmla="*/ 47124 h 51"/>
                    <a:gd name="T52" fmla="*/ 241729 w 79"/>
                    <a:gd name="T53" fmla="*/ 47124 h 51"/>
                    <a:gd name="T54" fmla="*/ 245187 w 79"/>
                    <a:gd name="T55" fmla="*/ 44337 h 51"/>
                    <a:gd name="T56" fmla="*/ 248518 w 79"/>
                    <a:gd name="T57" fmla="*/ 41432 h 51"/>
                    <a:gd name="T58" fmla="*/ 251952 w 79"/>
                    <a:gd name="T59" fmla="*/ 33517 h 51"/>
                    <a:gd name="T60" fmla="*/ 251952 w 79"/>
                    <a:gd name="T61" fmla="*/ 30725 h 51"/>
                    <a:gd name="T62" fmla="*/ 255283 w 79"/>
                    <a:gd name="T63" fmla="*/ 27820 h 51"/>
                    <a:gd name="T64" fmla="*/ 255283 w 79"/>
                    <a:gd name="T65" fmla="*/ 25027 h 51"/>
                    <a:gd name="T66" fmla="*/ 251952 w 79"/>
                    <a:gd name="T67" fmla="*/ 25027 h 51"/>
                    <a:gd name="T68" fmla="*/ 241729 w 79"/>
                    <a:gd name="T69" fmla="*/ 22122 h 51"/>
                    <a:gd name="T70" fmla="*/ 241729 w 79"/>
                    <a:gd name="T71" fmla="*/ 22122 h 51"/>
                    <a:gd name="T72" fmla="*/ 238423 w 79"/>
                    <a:gd name="T73" fmla="*/ 19310 h 51"/>
                    <a:gd name="T74" fmla="*/ 238423 w 79"/>
                    <a:gd name="T75" fmla="*/ 16517 h 51"/>
                    <a:gd name="T76" fmla="*/ 231654 w 79"/>
                    <a:gd name="T77" fmla="*/ 8486 h 51"/>
                    <a:gd name="T78" fmla="*/ 228195 w 79"/>
                    <a:gd name="T79" fmla="*/ 8486 h 51"/>
                    <a:gd name="T80" fmla="*/ 228195 w 79"/>
                    <a:gd name="T81" fmla="*/ 5698 h 51"/>
                    <a:gd name="T82" fmla="*/ 224889 w 79"/>
                    <a:gd name="T83" fmla="*/ 5698 h 51"/>
                    <a:gd name="T84" fmla="*/ 224889 w 79"/>
                    <a:gd name="T85" fmla="*/ 5698 h 51"/>
                    <a:gd name="T86" fmla="*/ 224889 w 79"/>
                    <a:gd name="T87" fmla="*/ 2788 h 51"/>
                    <a:gd name="T88" fmla="*/ 220752 w 79"/>
                    <a:gd name="T89" fmla="*/ 0 h 51"/>
                    <a:gd name="T90" fmla="*/ 31199 w 79"/>
                    <a:gd name="T91" fmla="*/ 30725 h 51"/>
                    <a:gd name="T92" fmla="*/ 27741 w 79"/>
                    <a:gd name="T93" fmla="*/ 19310 h 51"/>
                    <a:gd name="T94" fmla="*/ 17645 w 79"/>
                    <a:gd name="T95" fmla="*/ 27820 h 51"/>
                    <a:gd name="T96" fmla="*/ 17645 w 79"/>
                    <a:gd name="T97" fmla="*/ 27820 h 51"/>
                    <a:gd name="T98" fmla="*/ 13534 w 79"/>
                    <a:gd name="T99" fmla="*/ 25027 h 51"/>
                    <a:gd name="T100" fmla="*/ 13534 w 79"/>
                    <a:gd name="T101" fmla="*/ 25027 h 51"/>
                    <a:gd name="T102" fmla="*/ 10228 w 79"/>
                    <a:gd name="T103" fmla="*/ 30725 h 51"/>
                    <a:gd name="T104" fmla="*/ 3459 w 79"/>
                    <a:gd name="T105" fmla="*/ 35851 h 51"/>
                    <a:gd name="T106" fmla="*/ 0 w 79"/>
                    <a:gd name="T107" fmla="*/ 38639 h 51"/>
                    <a:gd name="T108" fmla="*/ 13534 w 79"/>
                    <a:gd name="T109" fmla="*/ 99976 h 51"/>
                    <a:gd name="T110" fmla="*/ 20976 w 79"/>
                    <a:gd name="T111" fmla="*/ 141525 h 51"/>
                    <a:gd name="T112" fmla="*/ 65709 w 79"/>
                    <a:gd name="T113" fmla="*/ 135827 h 51"/>
                    <a:gd name="T114" fmla="*/ 65709 w 79"/>
                    <a:gd name="T115" fmla="*/ 135827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6" name="Freeform 30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109871 w 102"/>
                    <a:gd name="T1" fmla="*/ 150091 h 59"/>
                    <a:gd name="T2" fmla="*/ 91940 w 102"/>
                    <a:gd name="T3" fmla="*/ 152290 h 59"/>
                    <a:gd name="T4" fmla="*/ 78055 w 102"/>
                    <a:gd name="T5" fmla="*/ 152290 h 59"/>
                    <a:gd name="T6" fmla="*/ 17931 w 102"/>
                    <a:gd name="T7" fmla="*/ 152290 h 59"/>
                    <a:gd name="T8" fmla="*/ 31811 w 102"/>
                    <a:gd name="T9" fmla="*/ 141690 h 59"/>
                    <a:gd name="T10" fmla="*/ 35308 w 102"/>
                    <a:gd name="T11" fmla="*/ 133290 h 59"/>
                    <a:gd name="T12" fmla="*/ 66990 w 102"/>
                    <a:gd name="T13" fmla="*/ 109225 h 59"/>
                    <a:gd name="T14" fmla="*/ 74692 w 102"/>
                    <a:gd name="T15" fmla="*/ 119825 h 59"/>
                    <a:gd name="T16" fmla="*/ 95437 w 102"/>
                    <a:gd name="T17" fmla="*/ 119825 h 59"/>
                    <a:gd name="T18" fmla="*/ 102980 w 102"/>
                    <a:gd name="T19" fmla="*/ 117057 h 59"/>
                    <a:gd name="T20" fmla="*/ 120254 w 102"/>
                    <a:gd name="T21" fmla="*/ 114173 h 59"/>
                    <a:gd name="T22" fmla="*/ 127930 w 102"/>
                    <a:gd name="T23" fmla="*/ 111424 h 59"/>
                    <a:gd name="T24" fmla="*/ 148542 w 102"/>
                    <a:gd name="T25" fmla="*/ 97964 h 59"/>
                    <a:gd name="T26" fmla="*/ 156244 w 102"/>
                    <a:gd name="T27" fmla="*/ 76191 h 59"/>
                    <a:gd name="T28" fmla="*/ 173492 w 102"/>
                    <a:gd name="T29" fmla="*/ 49267 h 59"/>
                    <a:gd name="T30" fmla="*/ 184537 w 102"/>
                    <a:gd name="T31" fmla="*/ 51563 h 59"/>
                    <a:gd name="T32" fmla="*/ 194920 w 102"/>
                    <a:gd name="T33" fmla="*/ 32465 h 59"/>
                    <a:gd name="T34" fmla="*/ 209487 w 102"/>
                    <a:gd name="T35" fmla="*/ 27401 h 59"/>
                    <a:gd name="T36" fmla="*/ 216373 w 102"/>
                    <a:gd name="T37" fmla="*/ 13465 h 59"/>
                    <a:gd name="T38" fmla="*/ 216373 w 102"/>
                    <a:gd name="T39" fmla="*/ 2768 h 59"/>
                    <a:gd name="T40" fmla="*/ 241165 w 102"/>
                    <a:gd name="T41" fmla="*/ 10600 h 59"/>
                    <a:gd name="T42" fmla="*/ 248184 w 102"/>
                    <a:gd name="T43" fmla="*/ 2768 h 59"/>
                    <a:gd name="T44" fmla="*/ 258541 w 102"/>
                    <a:gd name="T45" fmla="*/ 5633 h 59"/>
                    <a:gd name="T46" fmla="*/ 269612 w 102"/>
                    <a:gd name="T47" fmla="*/ 10600 h 59"/>
                    <a:gd name="T48" fmla="*/ 283363 w 102"/>
                    <a:gd name="T49" fmla="*/ 21866 h 59"/>
                    <a:gd name="T50" fmla="*/ 272975 w 102"/>
                    <a:gd name="T51" fmla="*/ 38098 h 59"/>
                    <a:gd name="T52" fmla="*/ 286860 w 102"/>
                    <a:gd name="T53" fmla="*/ 40866 h 59"/>
                    <a:gd name="T54" fmla="*/ 297925 w 102"/>
                    <a:gd name="T55" fmla="*/ 46499 h 59"/>
                    <a:gd name="T56" fmla="*/ 308283 w 102"/>
                    <a:gd name="T57" fmla="*/ 49267 h 59"/>
                    <a:gd name="T58" fmla="*/ 329736 w 102"/>
                    <a:gd name="T59" fmla="*/ 54331 h 59"/>
                    <a:gd name="T60" fmla="*/ 329736 w 102"/>
                    <a:gd name="T61" fmla="*/ 62731 h 59"/>
                    <a:gd name="T62" fmla="*/ 326214 w 102"/>
                    <a:gd name="T63" fmla="*/ 70563 h 59"/>
                    <a:gd name="T64" fmla="*/ 336602 w 102"/>
                    <a:gd name="T65" fmla="*/ 78964 h 59"/>
                    <a:gd name="T66" fmla="*/ 329736 w 102"/>
                    <a:gd name="T67" fmla="*/ 81732 h 59"/>
                    <a:gd name="T68" fmla="*/ 333105 w 102"/>
                    <a:gd name="T69" fmla="*/ 84592 h 59"/>
                    <a:gd name="T70" fmla="*/ 326214 w 102"/>
                    <a:gd name="T71" fmla="*/ 87360 h 59"/>
                    <a:gd name="T72" fmla="*/ 333105 w 102"/>
                    <a:gd name="T73" fmla="*/ 90133 h 59"/>
                    <a:gd name="T74" fmla="*/ 333105 w 102"/>
                    <a:gd name="T75" fmla="*/ 97964 h 59"/>
                    <a:gd name="T76" fmla="*/ 326214 w 102"/>
                    <a:gd name="T77" fmla="*/ 97964 h 59"/>
                    <a:gd name="T78" fmla="*/ 340124 w 102"/>
                    <a:gd name="T79" fmla="*/ 100825 h 59"/>
                    <a:gd name="T80" fmla="*/ 354533 w 102"/>
                    <a:gd name="T81" fmla="*/ 97964 h 59"/>
                    <a:gd name="T82" fmla="*/ 358055 w 102"/>
                    <a:gd name="T83" fmla="*/ 114173 h 59"/>
                    <a:gd name="T84" fmla="*/ 358055 w 102"/>
                    <a:gd name="T85" fmla="*/ 117057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7" name="Freeform 32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93595 h 55"/>
                    <a:gd name="T2" fmla="*/ 10479 w 111"/>
                    <a:gd name="T3" fmla="*/ 0 h 55"/>
                    <a:gd name="T4" fmla="*/ 259039 w 111"/>
                    <a:gd name="T5" fmla="*/ 8454 h 55"/>
                    <a:gd name="T6" fmla="*/ 266816 w 111"/>
                    <a:gd name="T7" fmla="*/ 16314 h 55"/>
                    <a:gd name="T8" fmla="*/ 273751 w 111"/>
                    <a:gd name="T9" fmla="*/ 16314 h 55"/>
                    <a:gd name="T10" fmla="*/ 280819 w 111"/>
                    <a:gd name="T11" fmla="*/ 13532 h 55"/>
                    <a:gd name="T12" fmla="*/ 284363 w 111"/>
                    <a:gd name="T13" fmla="*/ 16314 h 55"/>
                    <a:gd name="T14" fmla="*/ 288437 w 111"/>
                    <a:gd name="T15" fmla="*/ 24763 h 55"/>
                    <a:gd name="T16" fmla="*/ 295531 w 111"/>
                    <a:gd name="T17" fmla="*/ 24763 h 55"/>
                    <a:gd name="T18" fmla="*/ 299075 w 111"/>
                    <a:gd name="T19" fmla="*/ 24763 h 55"/>
                    <a:gd name="T20" fmla="*/ 306010 w 111"/>
                    <a:gd name="T21" fmla="*/ 19208 h 55"/>
                    <a:gd name="T22" fmla="*/ 313762 w 111"/>
                    <a:gd name="T23" fmla="*/ 19208 h 55"/>
                    <a:gd name="T24" fmla="*/ 320722 w 111"/>
                    <a:gd name="T25" fmla="*/ 21986 h 55"/>
                    <a:gd name="T26" fmla="*/ 338953 w 111"/>
                    <a:gd name="T27" fmla="*/ 30440 h 55"/>
                    <a:gd name="T28" fmla="*/ 349431 w 111"/>
                    <a:gd name="T29" fmla="*/ 35522 h 55"/>
                    <a:gd name="T30" fmla="*/ 349431 w 111"/>
                    <a:gd name="T31" fmla="*/ 41194 h 55"/>
                    <a:gd name="T32" fmla="*/ 356366 w 111"/>
                    <a:gd name="T33" fmla="*/ 43971 h 55"/>
                    <a:gd name="T34" fmla="*/ 356366 w 111"/>
                    <a:gd name="T35" fmla="*/ 46749 h 55"/>
                    <a:gd name="T36" fmla="*/ 352981 w 111"/>
                    <a:gd name="T37" fmla="*/ 52401 h 55"/>
                    <a:gd name="T38" fmla="*/ 356366 w 111"/>
                    <a:gd name="T39" fmla="*/ 57508 h 55"/>
                    <a:gd name="T40" fmla="*/ 359915 w 111"/>
                    <a:gd name="T41" fmla="*/ 65938 h 55"/>
                    <a:gd name="T42" fmla="*/ 364149 w 111"/>
                    <a:gd name="T43" fmla="*/ 68715 h 55"/>
                    <a:gd name="T44" fmla="*/ 364149 w 111"/>
                    <a:gd name="T45" fmla="*/ 71610 h 55"/>
                    <a:gd name="T46" fmla="*/ 364149 w 111"/>
                    <a:gd name="T47" fmla="*/ 76716 h 55"/>
                    <a:gd name="T48" fmla="*/ 371078 w 111"/>
                    <a:gd name="T49" fmla="*/ 79494 h 55"/>
                    <a:gd name="T50" fmla="*/ 374627 w 111"/>
                    <a:gd name="T51" fmla="*/ 82271 h 55"/>
                    <a:gd name="T52" fmla="*/ 371078 w 111"/>
                    <a:gd name="T53" fmla="*/ 87924 h 55"/>
                    <a:gd name="T54" fmla="*/ 371078 w 111"/>
                    <a:gd name="T55" fmla="*/ 93595 h 55"/>
                    <a:gd name="T56" fmla="*/ 378146 w 111"/>
                    <a:gd name="T57" fmla="*/ 96373 h 55"/>
                    <a:gd name="T58" fmla="*/ 378146 w 111"/>
                    <a:gd name="T59" fmla="*/ 101455 h 55"/>
                    <a:gd name="T60" fmla="*/ 374627 w 111"/>
                    <a:gd name="T61" fmla="*/ 104233 h 55"/>
                    <a:gd name="T62" fmla="*/ 378146 w 111"/>
                    <a:gd name="T63" fmla="*/ 107132 h 55"/>
                    <a:gd name="T64" fmla="*/ 381690 w 111"/>
                    <a:gd name="T65" fmla="*/ 112804 h 55"/>
                    <a:gd name="T66" fmla="*/ 378146 w 111"/>
                    <a:gd name="T67" fmla="*/ 115581 h 55"/>
                    <a:gd name="T68" fmla="*/ 381690 w 111"/>
                    <a:gd name="T69" fmla="*/ 120663 h 55"/>
                    <a:gd name="T70" fmla="*/ 381690 w 111"/>
                    <a:gd name="T71" fmla="*/ 123441 h 55"/>
                    <a:gd name="T72" fmla="*/ 385106 w 111"/>
                    <a:gd name="T73" fmla="*/ 126218 h 55"/>
                    <a:gd name="T74" fmla="*/ 389314 w 111"/>
                    <a:gd name="T75" fmla="*/ 131895 h 55"/>
                    <a:gd name="T76" fmla="*/ 392858 w 111"/>
                    <a:gd name="T77" fmla="*/ 137572 h 55"/>
                    <a:gd name="T78" fmla="*/ 399793 w 111"/>
                    <a:gd name="T79" fmla="*/ 142649 h 55"/>
                    <a:gd name="T80" fmla="*/ 399793 w 111"/>
                    <a:gd name="T81" fmla="*/ 145427 h 55"/>
                    <a:gd name="T82" fmla="*/ 399793 w 111"/>
                    <a:gd name="T83" fmla="*/ 148326 h 55"/>
                    <a:gd name="T84" fmla="*/ 399793 w 111"/>
                    <a:gd name="T85" fmla="*/ 151103 h 55"/>
                    <a:gd name="T86" fmla="*/ 90393 w 111"/>
                    <a:gd name="T87" fmla="*/ 145427 h 55"/>
                    <a:gd name="T88" fmla="*/ 93783 w 111"/>
                    <a:gd name="T89" fmla="*/ 98678 h 55"/>
                    <a:gd name="T90" fmla="*/ 0 w 111"/>
                    <a:gd name="T91" fmla="*/ 93595 h 55"/>
                    <a:gd name="T92" fmla="*/ 0 w 111"/>
                    <a:gd name="T93" fmla="*/ 93595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8" name="Freeform 33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49806 w 116"/>
                    <a:gd name="T1" fmla="*/ 2788 h 60"/>
                    <a:gd name="T2" fmla="*/ 0 w 116"/>
                    <a:gd name="T3" fmla="*/ 25042 h 60"/>
                    <a:gd name="T4" fmla="*/ 141969 w 116"/>
                    <a:gd name="T5" fmla="*/ 122288 h 60"/>
                    <a:gd name="T6" fmla="*/ 148863 w 116"/>
                    <a:gd name="T7" fmla="*/ 125077 h 60"/>
                    <a:gd name="T8" fmla="*/ 159911 w 116"/>
                    <a:gd name="T9" fmla="*/ 133115 h 60"/>
                    <a:gd name="T10" fmla="*/ 170303 w 116"/>
                    <a:gd name="T11" fmla="*/ 130776 h 60"/>
                    <a:gd name="T12" fmla="*/ 177197 w 116"/>
                    <a:gd name="T13" fmla="*/ 133115 h 60"/>
                    <a:gd name="T14" fmla="*/ 181378 w 116"/>
                    <a:gd name="T15" fmla="*/ 138814 h 60"/>
                    <a:gd name="T16" fmla="*/ 195140 w 116"/>
                    <a:gd name="T17" fmla="*/ 141602 h 60"/>
                    <a:gd name="T18" fmla="*/ 202167 w 116"/>
                    <a:gd name="T19" fmla="*/ 144395 h 60"/>
                    <a:gd name="T20" fmla="*/ 209717 w 116"/>
                    <a:gd name="T21" fmla="*/ 141602 h 60"/>
                    <a:gd name="T22" fmla="*/ 216611 w 116"/>
                    <a:gd name="T23" fmla="*/ 147301 h 60"/>
                    <a:gd name="T24" fmla="*/ 230501 w 116"/>
                    <a:gd name="T25" fmla="*/ 147301 h 60"/>
                    <a:gd name="T26" fmla="*/ 238051 w 116"/>
                    <a:gd name="T27" fmla="*/ 153024 h 60"/>
                    <a:gd name="T28" fmla="*/ 241549 w 116"/>
                    <a:gd name="T29" fmla="*/ 158152 h 60"/>
                    <a:gd name="T30" fmla="*/ 251941 w 116"/>
                    <a:gd name="T31" fmla="*/ 155222 h 60"/>
                    <a:gd name="T32" fmla="*/ 266519 w 116"/>
                    <a:gd name="T33" fmla="*/ 160945 h 60"/>
                    <a:gd name="T34" fmla="*/ 273413 w 116"/>
                    <a:gd name="T35" fmla="*/ 158152 h 60"/>
                    <a:gd name="T36" fmla="*/ 280307 w 116"/>
                    <a:gd name="T37" fmla="*/ 158152 h 60"/>
                    <a:gd name="T38" fmla="*/ 280307 w 116"/>
                    <a:gd name="T39" fmla="*/ 166644 h 60"/>
                    <a:gd name="T40" fmla="*/ 283805 w 116"/>
                    <a:gd name="T41" fmla="*/ 160945 h 60"/>
                    <a:gd name="T42" fmla="*/ 291355 w 116"/>
                    <a:gd name="T43" fmla="*/ 155222 h 60"/>
                    <a:gd name="T44" fmla="*/ 294879 w 116"/>
                    <a:gd name="T45" fmla="*/ 158152 h 60"/>
                    <a:gd name="T46" fmla="*/ 301747 w 116"/>
                    <a:gd name="T47" fmla="*/ 160945 h 60"/>
                    <a:gd name="T48" fmla="*/ 308774 w 116"/>
                    <a:gd name="T49" fmla="*/ 158152 h 60"/>
                    <a:gd name="T50" fmla="*/ 308774 w 116"/>
                    <a:gd name="T51" fmla="*/ 160945 h 60"/>
                    <a:gd name="T52" fmla="*/ 319823 w 116"/>
                    <a:gd name="T53" fmla="*/ 166644 h 60"/>
                    <a:gd name="T54" fmla="*/ 330215 w 116"/>
                    <a:gd name="T55" fmla="*/ 160945 h 60"/>
                    <a:gd name="T56" fmla="*/ 351681 w 116"/>
                    <a:gd name="T57" fmla="*/ 155222 h 60"/>
                    <a:gd name="T58" fmla="*/ 358575 w 116"/>
                    <a:gd name="T59" fmla="*/ 155222 h 60"/>
                    <a:gd name="T60" fmla="*/ 376522 w 116"/>
                    <a:gd name="T61" fmla="*/ 155222 h 60"/>
                    <a:gd name="T62" fmla="*/ 401487 w 116"/>
                    <a:gd name="T63" fmla="*/ 163733 h 60"/>
                    <a:gd name="T64" fmla="*/ 408355 w 116"/>
                    <a:gd name="T65" fmla="*/ 166644 h 60"/>
                    <a:gd name="T66" fmla="*/ 411879 w 116"/>
                    <a:gd name="T67" fmla="*/ 85825 h 60"/>
                    <a:gd name="T68" fmla="*/ 404985 w 116"/>
                    <a:gd name="T69" fmla="*/ 8487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9" name="Freeform 34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264761 w 90"/>
                    <a:gd name="T1" fmla="*/ 189284 h 78"/>
                    <a:gd name="T2" fmla="*/ 268916 w 90"/>
                    <a:gd name="T3" fmla="*/ 194955 h 78"/>
                    <a:gd name="T4" fmla="*/ 268916 w 90"/>
                    <a:gd name="T5" fmla="*/ 203378 h 78"/>
                    <a:gd name="T6" fmla="*/ 257968 w 90"/>
                    <a:gd name="T7" fmla="*/ 211261 h 78"/>
                    <a:gd name="T8" fmla="*/ 289345 w 90"/>
                    <a:gd name="T9" fmla="*/ 214037 h 78"/>
                    <a:gd name="T10" fmla="*/ 289345 w 90"/>
                    <a:gd name="T11" fmla="*/ 203378 h 78"/>
                    <a:gd name="T12" fmla="*/ 296138 w 90"/>
                    <a:gd name="T13" fmla="*/ 189284 h 78"/>
                    <a:gd name="T14" fmla="*/ 307106 w 90"/>
                    <a:gd name="T15" fmla="*/ 183608 h 78"/>
                    <a:gd name="T16" fmla="*/ 310556 w 90"/>
                    <a:gd name="T17" fmla="*/ 183608 h 78"/>
                    <a:gd name="T18" fmla="*/ 313899 w 90"/>
                    <a:gd name="T19" fmla="*/ 167302 h 78"/>
                    <a:gd name="T20" fmla="*/ 310556 w 90"/>
                    <a:gd name="T21" fmla="*/ 164550 h 78"/>
                    <a:gd name="T22" fmla="*/ 307106 w 90"/>
                    <a:gd name="T23" fmla="*/ 161656 h 78"/>
                    <a:gd name="T24" fmla="*/ 303631 w 90"/>
                    <a:gd name="T25" fmla="*/ 164550 h 78"/>
                    <a:gd name="T26" fmla="*/ 292816 w 90"/>
                    <a:gd name="T27" fmla="*/ 153773 h 78"/>
                    <a:gd name="T28" fmla="*/ 296138 w 90"/>
                    <a:gd name="T29" fmla="*/ 148127 h 78"/>
                    <a:gd name="T30" fmla="*/ 292816 w 90"/>
                    <a:gd name="T31" fmla="*/ 142573 h 78"/>
                    <a:gd name="T32" fmla="*/ 275709 w 90"/>
                    <a:gd name="T33" fmla="*/ 126150 h 78"/>
                    <a:gd name="T34" fmla="*/ 257968 w 90"/>
                    <a:gd name="T35" fmla="*/ 117698 h 78"/>
                    <a:gd name="T36" fmla="*/ 247674 w 90"/>
                    <a:gd name="T37" fmla="*/ 104169 h 78"/>
                    <a:gd name="T38" fmla="*/ 257968 w 90"/>
                    <a:gd name="T39" fmla="*/ 93538 h 78"/>
                    <a:gd name="T40" fmla="*/ 257968 w 90"/>
                    <a:gd name="T41" fmla="*/ 82216 h 78"/>
                    <a:gd name="T42" fmla="*/ 244332 w 90"/>
                    <a:gd name="T43" fmla="*/ 74358 h 78"/>
                    <a:gd name="T44" fmla="*/ 237539 w 90"/>
                    <a:gd name="T45" fmla="*/ 79439 h 78"/>
                    <a:gd name="T46" fmla="*/ 226596 w 90"/>
                    <a:gd name="T47" fmla="*/ 60240 h 78"/>
                    <a:gd name="T48" fmla="*/ 209484 w 90"/>
                    <a:gd name="T49" fmla="*/ 49605 h 78"/>
                    <a:gd name="T50" fmla="*/ 195193 w 90"/>
                    <a:gd name="T51" fmla="*/ 35506 h 78"/>
                    <a:gd name="T52" fmla="*/ 191748 w 90"/>
                    <a:gd name="T53" fmla="*/ 16306 h 78"/>
                    <a:gd name="T54" fmla="*/ 191748 w 90"/>
                    <a:gd name="T55" fmla="*/ 10752 h 78"/>
                    <a:gd name="T56" fmla="*/ 0 w 90"/>
                    <a:gd name="T57" fmla="*/ 5671 h 78"/>
                    <a:gd name="T58" fmla="*/ 6818 w 90"/>
                    <a:gd name="T59" fmla="*/ 13529 h 78"/>
                    <a:gd name="T60" fmla="*/ 17766 w 90"/>
                    <a:gd name="T61" fmla="*/ 24754 h 78"/>
                    <a:gd name="T62" fmla="*/ 17766 w 90"/>
                    <a:gd name="T63" fmla="*/ 30405 h 78"/>
                    <a:gd name="T64" fmla="*/ 38190 w 90"/>
                    <a:gd name="T65" fmla="*/ 43934 h 78"/>
                    <a:gd name="T66" fmla="*/ 31372 w 90"/>
                    <a:gd name="T67" fmla="*/ 54686 h 78"/>
                    <a:gd name="T68" fmla="*/ 38190 w 90"/>
                    <a:gd name="T69" fmla="*/ 60240 h 78"/>
                    <a:gd name="T70" fmla="*/ 44983 w 90"/>
                    <a:gd name="T71" fmla="*/ 71581 h 78"/>
                    <a:gd name="T72" fmla="*/ 52614 w 90"/>
                    <a:gd name="T73" fmla="*/ 74358 h 78"/>
                    <a:gd name="T74" fmla="*/ 55956 w 90"/>
                    <a:gd name="T75" fmla="*/ 197732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0" name="Freeform 35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72580 w 99"/>
                    <a:gd name="T1" fmla="*/ 135827 h 51"/>
                    <a:gd name="T2" fmla="*/ 69051 w 99"/>
                    <a:gd name="T3" fmla="*/ 130105 h 51"/>
                    <a:gd name="T4" fmla="*/ 79560 w 99"/>
                    <a:gd name="T5" fmla="*/ 130105 h 51"/>
                    <a:gd name="T6" fmla="*/ 290113 w 99"/>
                    <a:gd name="T7" fmla="*/ 113583 h 51"/>
                    <a:gd name="T8" fmla="*/ 308426 w 99"/>
                    <a:gd name="T9" fmla="*/ 105669 h 51"/>
                    <a:gd name="T10" fmla="*/ 322490 w 99"/>
                    <a:gd name="T11" fmla="*/ 97183 h 51"/>
                    <a:gd name="T12" fmla="*/ 322490 w 99"/>
                    <a:gd name="T13" fmla="*/ 91486 h 51"/>
                    <a:gd name="T14" fmla="*/ 326735 w 99"/>
                    <a:gd name="T15" fmla="*/ 85768 h 51"/>
                    <a:gd name="T16" fmla="*/ 359138 w 99"/>
                    <a:gd name="T17" fmla="*/ 63671 h 51"/>
                    <a:gd name="T18" fmla="*/ 355717 w 99"/>
                    <a:gd name="T19" fmla="*/ 60761 h 51"/>
                    <a:gd name="T20" fmla="*/ 352163 w 99"/>
                    <a:gd name="T21" fmla="*/ 58544 h 51"/>
                    <a:gd name="T22" fmla="*/ 344384 w 99"/>
                    <a:gd name="T23" fmla="*/ 55634 h 51"/>
                    <a:gd name="T24" fmla="*/ 340829 w 99"/>
                    <a:gd name="T25" fmla="*/ 55634 h 51"/>
                    <a:gd name="T26" fmla="*/ 326735 w 99"/>
                    <a:gd name="T27" fmla="*/ 38639 h 51"/>
                    <a:gd name="T28" fmla="*/ 322490 w 99"/>
                    <a:gd name="T29" fmla="*/ 33517 h 51"/>
                    <a:gd name="T30" fmla="*/ 322490 w 99"/>
                    <a:gd name="T31" fmla="*/ 22122 h 51"/>
                    <a:gd name="T32" fmla="*/ 315541 w 99"/>
                    <a:gd name="T33" fmla="*/ 19310 h 51"/>
                    <a:gd name="T34" fmla="*/ 305001 w 99"/>
                    <a:gd name="T35" fmla="*/ 11395 h 51"/>
                    <a:gd name="T36" fmla="*/ 297201 w 99"/>
                    <a:gd name="T37" fmla="*/ 11395 h 51"/>
                    <a:gd name="T38" fmla="*/ 293647 w 99"/>
                    <a:gd name="T39" fmla="*/ 16517 h 51"/>
                    <a:gd name="T40" fmla="*/ 283138 w 99"/>
                    <a:gd name="T41" fmla="*/ 16517 h 51"/>
                    <a:gd name="T42" fmla="*/ 271778 w 99"/>
                    <a:gd name="T43" fmla="*/ 16517 h 51"/>
                    <a:gd name="T44" fmla="*/ 257710 w 99"/>
                    <a:gd name="T45" fmla="*/ 13612 h 51"/>
                    <a:gd name="T46" fmla="*/ 239504 w 99"/>
                    <a:gd name="T47" fmla="*/ 11395 h 51"/>
                    <a:gd name="T48" fmla="*/ 228866 w 99"/>
                    <a:gd name="T49" fmla="*/ 0 h 51"/>
                    <a:gd name="T50" fmla="*/ 221196 w 99"/>
                    <a:gd name="T51" fmla="*/ 2788 h 51"/>
                    <a:gd name="T52" fmla="*/ 210527 w 99"/>
                    <a:gd name="T53" fmla="*/ 0 h 51"/>
                    <a:gd name="T54" fmla="*/ 210527 w 99"/>
                    <a:gd name="T55" fmla="*/ 5698 h 51"/>
                    <a:gd name="T56" fmla="*/ 210527 w 99"/>
                    <a:gd name="T57" fmla="*/ 16517 h 51"/>
                    <a:gd name="T58" fmla="*/ 199328 w 99"/>
                    <a:gd name="T59" fmla="*/ 22122 h 51"/>
                    <a:gd name="T60" fmla="*/ 185238 w 99"/>
                    <a:gd name="T61" fmla="*/ 22122 h 51"/>
                    <a:gd name="T62" fmla="*/ 166925 w 99"/>
                    <a:gd name="T63" fmla="*/ 50034 h 51"/>
                    <a:gd name="T64" fmla="*/ 152171 w 99"/>
                    <a:gd name="T65" fmla="*/ 58544 h 51"/>
                    <a:gd name="T66" fmla="*/ 141502 w 99"/>
                    <a:gd name="T67" fmla="*/ 52847 h 51"/>
                    <a:gd name="T68" fmla="*/ 134522 w 99"/>
                    <a:gd name="T69" fmla="*/ 66459 h 51"/>
                    <a:gd name="T70" fmla="*/ 126717 w 99"/>
                    <a:gd name="T71" fmla="*/ 66459 h 51"/>
                    <a:gd name="T72" fmla="*/ 116208 w 99"/>
                    <a:gd name="T73" fmla="*/ 63671 h 51"/>
                    <a:gd name="T74" fmla="*/ 109099 w 99"/>
                    <a:gd name="T75" fmla="*/ 72156 h 51"/>
                    <a:gd name="T76" fmla="*/ 94345 w 99"/>
                    <a:gd name="T77" fmla="*/ 66459 h 51"/>
                    <a:gd name="T78" fmla="*/ 72580 w 99"/>
                    <a:gd name="T79" fmla="*/ 69368 h 51"/>
                    <a:gd name="T80" fmla="*/ 72580 w 99"/>
                    <a:gd name="T81" fmla="*/ 74944 h 51"/>
                    <a:gd name="T82" fmla="*/ 65496 w 99"/>
                    <a:gd name="T83" fmla="*/ 74944 h 51"/>
                    <a:gd name="T84" fmla="*/ 65496 w 99"/>
                    <a:gd name="T85" fmla="*/ 74944 h 51"/>
                    <a:gd name="T86" fmla="*/ 61942 w 99"/>
                    <a:gd name="T87" fmla="*/ 82976 h 51"/>
                    <a:gd name="T88" fmla="*/ 61942 w 99"/>
                    <a:gd name="T89" fmla="*/ 82976 h 51"/>
                    <a:gd name="T90" fmla="*/ 65496 w 99"/>
                    <a:gd name="T91" fmla="*/ 91486 h 51"/>
                    <a:gd name="T92" fmla="*/ 43602 w 99"/>
                    <a:gd name="T93" fmla="*/ 94278 h 51"/>
                    <a:gd name="T94" fmla="*/ 47157 w 99"/>
                    <a:gd name="T95" fmla="*/ 110795 h 51"/>
                    <a:gd name="T96" fmla="*/ 36648 w 99"/>
                    <a:gd name="T97" fmla="*/ 108007 h 51"/>
                    <a:gd name="T98" fmla="*/ 21868 w 99"/>
                    <a:gd name="T99" fmla="*/ 105669 h 51"/>
                    <a:gd name="T100" fmla="*/ 14754 w 99"/>
                    <a:gd name="T101" fmla="*/ 116493 h 51"/>
                    <a:gd name="T102" fmla="*/ 14754 w 99"/>
                    <a:gd name="T103" fmla="*/ 116493 h 51"/>
                    <a:gd name="T104" fmla="*/ 18314 w 99"/>
                    <a:gd name="T105" fmla="*/ 122191 h 51"/>
                    <a:gd name="T106" fmla="*/ 10535 w 99"/>
                    <a:gd name="T107" fmla="*/ 135827 h 51"/>
                    <a:gd name="T108" fmla="*/ 3555 w 99"/>
                    <a:gd name="T109" fmla="*/ 135827 h 51"/>
                    <a:gd name="T110" fmla="*/ 0 w 99"/>
                    <a:gd name="T111" fmla="*/ 141525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1" name="Freeform 36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389500 w 111"/>
                    <a:gd name="T1" fmla="*/ 0 h 39"/>
                    <a:gd name="T2" fmla="*/ 311939 w 111"/>
                    <a:gd name="T3" fmla="*/ 8448 h 39"/>
                    <a:gd name="T4" fmla="*/ 305108 w 111"/>
                    <a:gd name="T5" fmla="*/ 10752 h 39"/>
                    <a:gd name="T6" fmla="*/ 109061 w 111"/>
                    <a:gd name="T7" fmla="*/ 24754 h 39"/>
                    <a:gd name="T8" fmla="*/ 109061 w 111"/>
                    <a:gd name="T9" fmla="*/ 21977 h 39"/>
                    <a:gd name="T10" fmla="*/ 98090 w 111"/>
                    <a:gd name="T11" fmla="*/ 24754 h 39"/>
                    <a:gd name="T12" fmla="*/ 101442 w 111"/>
                    <a:gd name="T13" fmla="*/ 27628 h 39"/>
                    <a:gd name="T14" fmla="*/ 101442 w 111"/>
                    <a:gd name="T15" fmla="*/ 30405 h 39"/>
                    <a:gd name="T16" fmla="*/ 31501 w 111"/>
                    <a:gd name="T17" fmla="*/ 35506 h 39"/>
                    <a:gd name="T18" fmla="*/ 28149 w 111"/>
                    <a:gd name="T19" fmla="*/ 41157 h 39"/>
                    <a:gd name="T20" fmla="*/ 24665 w 111"/>
                    <a:gd name="T21" fmla="*/ 49605 h 39"/>
                    <a:gd name="T22" fmla="*/ 28149 w 111"/>
                    <a:gd name="T23" fmla="*/ 52382 h 39"/>
                    <a:gd name="T24" fmla="*/ 24665 w 111"/>
                    <a:gd name="T25" fmla="*/ 60240 h 39"/>
                    <a:gd name="T26" fmla="*/ 24665 w 111"/>
                    <a:gd name="T27" fmla="*/ 60240 h 39"/>
                    <a:gd name="T28" fmla="*/ 24665 w 111"/>
                    <a:gd name="T29" fmla="*/ 63134 h 39"/>
                    <a:gd name="T30" fmla="*/ 21313 w 111"/>
                    <a:gd name="T31" fmla="*/ 68687 h 39"/>
                    <a:gd name="T32" fmla="*/ 17833 w 111"/>
                    <a:gd name="T33" fmla="*/ 71581 h 39"/>
                    <a:gd name="T34" fmla="*/ 13668 w 111"/>
                    <a:gd name="T35" fmla="*/ 82216 h 39"/>
                    <a:gd name="T36" fmla="*/ 6836 w 111"/>
                    <a:gd name="T37" fmla="*/ 87887 h 39"/>
                    <a:gd name="T38" fmla="*/ 6836 w 111"/>
                    <a:gd name="T39" fmla="*/ 96315 h 39"/>
                    <a:gd name="T40" fmla="*/ 6836 w 111"/>
                    <a:gd name="T41" fmla="*/ 104169 h 39"/>
                    <a:gd name="T42" fmla="*/ 6836 w 111"/>
                    <a:gd name="T43" fmla="*/ 104169 h 39"/>
                    <a:gd name="T44" fmla="*/ 0 w 111"/>
                    <a:gd name="T45" fmla="*/ 107067 h 39"/>
                    <a:gd name="T46" fmla="*/ 101442 w 111"/>
                    <a:gd name="T47" fmla="*/ 101416 h 39"/>
                    <a:gd name="T48" fmla="*/ 228331 w 111"/>
                    <a:gd name="T49" fmla="*/ 93538 h 39"/>
                    <a:gd name="T50" fmla="*/ 273607 w 111"/>
                    <a:gd name="T51" fmla="*/ 87887 h 39"/>
                    <a:gd name="T52" fmla="*/ 276959 w 111"/>
                    <a:gd name="T53" fmla="*/ 76663 h 39"/>
                    <a:gd name="T54" fmla="*/ 280438 w 111"/>
                    <a:gd name="T55" fmla="*/ 76663 h 39"/>
                    <a:gd name="T56" fmla="*/ 280438 w 111"/>
                    <a:gd name="T57" fmla="*/ 76663 h 39"/>
                    <a:gd name="T58" fmla="*/ 283790 w 111"/>
                    <a:gd name="T59" fmla="*/ 74358 h 39"/>
                    <a:gd name="T60" fmla="*/ 287956 w 111"/>
                    <a:gd name="T61" fmla="*/ 71581 h 39"/>
                    <a:gd name="T62" fmla="*/ 283790 w 111"/>
                    <a:gd name="T63" fmla="*/ 68687 h 39"/>
                    <a:gd name="T64" fmla="*/ 287956 w 111"/>
                    <a:gd name="T65" fmla="*/ 65911 h 39"/>
                    <a:gd name="T66" fmla="*/ 291440 w 111"/>
                    <a:gd name="T67" fmla="*/ 63134 h 39"/>
                    <a:gd name="T68" fmla="*/ 301756 w 111"/>
                    <a:gd name="T69" fmla="*/ 60240 h 39"/>
                    <a:gd name="T70" fmla="*/ 311939 w 111"/>
                    <a:gd name="T71" fmla="*/ 57463 h 39"/>
                    <a:gd name="T72" fmla="*/ 322911 w 111"/>
                    <a:gd name="T73" fmla="*/ 49605 h 39"/>
                    <a:gd name="T74" fmla="*/ 326395 w 111"/>
                    <a:gd name="T75" fmla="*/ 49605 h 39"/>
                    <a:gd name="T76" fmla="*/ 333227 w 111"/>
                    <a:gd name="T77" fmla="*/ 43934 h 39"/>
                    <a:gd name="T78" fmla="*/ 336711 w 111"/>
                    <a:gd name="T79" fmla="*/ 38283 h 39"/>
                    <a:gd name="T80" fmla="*/ 336711 w 111"/>
                    <a:gd name="T81" fmla="*/ 38283 h 39"/>
                    <a:gd name="T82" fmla="*/ 340063 w 111"/>
                    <a:gd name="T83" fmla="*/ 38283 h 39"/>
                    <a:gd name="T84" fmla="*/ 343548 w 111"/>
                    <a:gd name="T85" fmla="*/ 38283 h 39"/>
                    <a:gd name="T86" fmla="*/ 343548 w 111"/>
                    <a:gd name="T87" fmla="*/ 35506 h 39"/>
                    <a:gd name="T88" fmla="*/ 347580 w 111"/>
                    <a:gd name="T89" fmla="*/ 32729 h 39"/>
                    <a:gd name="T90" fmla="*/ 347580 w 111"/>
                    <a:gd name="T91" fmla="*/ 32729 h 39"/>
                    <a:gd name="T92" fmla="*/ 351060 w 111"/>
                    <a:gd name="T93" fmla="*/ 35506 h 39"/>
                    <a:gd name="T94" fmla="*/ 354545 w 111"/>
                    <a:gd name="T95" fmla="*/ 32729 h 39"/>
                    <a:gd name="T96" fmla="*/ 354545 w 111"/>
                    <a:gd name="T97" fmla="*/ 32729 h 39"/>
                    <a:gd name="T98" fmla="*/ 361376 w 111"/>
                    <a:gd name="T99" fmla="*/ 27628 h 39"/>
                    <a:gd name="T100" fmla="*/ 364728 w 111"/>
                    <a:gd name="T101" fmla="*/ 27628 h 39"/>
                    <a:gd name="T102" fmla="*/ 371564 w 111"/>
                    <a:gd name="T103" fmla="*/ 27628 h 39"/>
                    <a:gd name="T104" fmla="*/ 382535 w 111"/>
                    <a:gd name="T105" fmla="*/ 16306 h 39"/>
                    <a:gd name="T106" fmla="*/ 386020 w 111"/>
                    <a:gd name="T107" fmla="*/ 13529 h 39"/>
                    <a:gd name="T108" fmla="*/ 389500 w 111"/>
                    <a:gd name="T109" fmla="*/ 10752 h 39"/>
                    <a:gd name="T110" fmla="*/ 389500 w 111"/>
                    <a:gd name="T111" fmla="*/ 8448 h 39"/>
                    <a:gd name="T112" fmla="*/ 389500 w 111"/>
                    <a:gd name="T113" fmla="*/ 2777 h 39"/>
                    <a:gd name="T114" fmla="*/ 389500 w 111"/>
                    <a:gd name="T115" fmla="*/ 0 h 39"/>
                    <a:gd name="T116" fmla="*/ 389500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2" name="Freeform 37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8411 h 83"/>
                    <a:gd name="T2" fmla="*/ 3533 w 52"/>
                    <a:gd name="T3" fmla="*/ 13483 h 83"/>
                    <a:gd name="T4" fmla="*/ 0 w 52"/>
                    <a:gd name="T5" fmla="*/ 150376 h 83"/>
                    <a:gd name="T6" fmla="*/ 0 w 52"/>
                    <a:gd name="T7" fmla="*/ 155443 h 83"/>
                    <a:gd name="T8" fmla="*/ 10413 w 52"/>
                    <a:gd name="T9" fmla="*/ 223962 h 83"/>
                    <a:gd name="T10" fmla="*/ 14634 w 52"/>
                    <a:gd name="T11" fmla="*/ 223962 h 83"/>
                    <a:gd name="T12" fmla="*/ 18141 w 52"/>
                    <a:gd name="T13" fmla="*/ 221192 h 83"/>
                    <a:gd name="T14" fmla="*/ 25047 w 52"/>
                    <a:gd name="T15" fmla="*/ 223962 h 83"/>
                    <a:gd name="T16" fmla="*/ 28554 w 52"/>
                    <a:gd name="T17" fmla="*/ 221192 h 83"/>
                    <a:gd name="T18" fmla="*/ 28554 w 52"/>
                    <a:gd name="T19" fmla="*/ 210460 h 83"/>
                    <a:gd name="T20" fmla="*/ 31953 w 52"/>
                    <a:gd name="T21" fmla="*/ 204916 h 83"/>
                    <a:gd name="T22" fmla="*/ 35460 w 52"/>
                    <a:gd name="T23" fmla="*/ 210460 h 83"/>
                    <a:gd name="T24" fmla="*/ 35460 w 52"/>
                    <a:gd name="T25" fmla="*/ 213351 h 83"/>
                    <a:gd name="T26" fmla="*/ 38992 w 52"/>
                    <a:gd name="T27" fmla="*/ 218301 h 83"/>
                    <a:gd name="T28" fmla="*/ 46561 w 52"/>
                    <a:gd name="T29" fmla="*/ 226712 h 83"/>
                    <a:gd name="T30" fmla="*/ 50093 w 52"/>
                    <a:gd name="T31" fmla="*/ 226712 h 83"/>
                    <a:gd name="T32" fmla="*/ 53467 w 52"/>
                    <a:gd name="T33" fmla="*/ 226712 h 83"/>
                    <a:gd name="T34" fmla="*/ 60506 w 52"/>
                    <a:gd name="T35" fmla="*/ 221192 h 83"/>
                    <a:gd name="T36" fmla="*/ 60506 w 52"/>
                    <a:gd name="T37" fmla="*/ 221192 h 83"/>
                    <a:gd name="T38" fmla="*/ 63905 w 52"/>
                    <a:gd name="T39" fmla="*/ 218301 h 83"/>
                    <a:gd name="T40" fmla="*/ 63905 w 52"/>
                    <a:gd name="T41" fmla="*/ 218301 h 83"/>
                    <a:gd name="T42" fmla="*/ 63905 w 52"/>
                    <a:gd name="T43" fmla="*/ 216121 h 83"/>
                    <a:gd name="T44" fmla="*/ 60506 w 52"/>
                    <a:gd name="T45" fmla="*/ 216121 h 83"/>
                    <a:gd name="T46" fmla="*/ 60506 w 52"/>
                    <a:gd name="T47" fmla="*/ 213351 h 83"/>
                    <a:gd name="T48" fmla="*/ 63905 w 52"/>
                    <a:gd name="T49" fmla="*/ 210460 h 83"/>
                    <a:gd name="T50" fmla="*/ 63905 w 52"/>
                    <a:gd name="T51" fmla="*/ 207685 h 83"/>
                    <a:gd name="T52" fmla="*/ 56999 w 52"/>
                    <a:gd name="T53" fmla="*/ 204916 h 83"/>
                    <a:gd name="T54" fmla="*/ 56999 w 52"/>
                    <a:gd name="T55" fmla="*/ 204916 h 83"/>
                    <a:gd name="T56" fmla="*/ 53467 w 52"/>
                    <a:gd name="T57" fmla="*/ 204916 h 83"/>
                    <a:gd name="T58" fmla="*/ 50093 w 52"/>
                    <a:gd name="T59" fmla="*/ 199274 h 83"/>
                    <a:gd name="T60" fmla="*/ 50093 w 52"/>
                    <a:gd name="T61" fmla="*/ 196505 h 83"/>
                    <a:gd name="T62" fmla="*/ 50093 w 52"/>
                    <a:gd name="T63" fmla="*/ 194207 h 83"/>
                    <a:gd name="T64" fmla="*/ 50093 w 52"/>
                    <a:gd name="T65" fmla="*/ 194207 h 83"/>
                    <a:gd name="T66" fmla="*/ 50093 w 52"/>
                    <a:gd name="T67" fmla="*/ 191433 h 83"/>
                    <a:gd name="T68" fmla="*/ 185606 w 52"/>
                    <a:gd name="T69" fmla="*/ 180130 h 83"/>
                    <a:gd name="T70" fmla="*/ 185606 w 52"/>
                    <a:gd name="T71" fmla="*/ 177361 h 83"/>
                    <a:gd name="T72" fmla="*/ 178695 w 52"/>
                    <a:gd name="T73" fmla="*/ 172289 h 83"/>
                    <a:gd name="T74" fmla="*/ 178695 w 52"/>
                    <a:gd name="T75" fmla="*/ 158334 h 83"/>
                    <a:gd name="T76" fmla="*/ 170972 w 52"/>
                    <a:gd name="T77" fmla="*/ 150376 h 83"/>
                    <a:gd name="T78" fmla="*/ 170972 w 52"/>
                    <a:gd name="T79" fmla="*/ 141965 h 83"/>
                    <a:gd name="T80" fmla="*/ 175162 w 52"/>
                    <a:gd name="T81" fmla="*/ 136421 h 83"/>
                    <a:gd name="T82" fmla="*/ 175162 w 52"/>
                    <a:gd name="T83" fmla="*/ 128579 h 83"/>
                    <a:gd name="T84" fmla="*/ 178695 w 52"/>
                    <a:gd name="T85" fmla="*/ 122938 h 83"/>
                    <a:gd name="T86" fmla="*/ 182073 w 52"/>
                    <a:gd name="T87" fmla="*/ 122938 h 83"/>
                    <a:gd name="T88" fmla="*/ 175162 w 52"/>
                    <a:gd name="T89" fmla="*/ 120168 h 83"/>
                    <a:gd name="T90" fmla="*/ 178695 w 52"/>
                    <a:gd name="T91" fmla="*/ 114502 h 83"/>
                    <a:gd name="T92" fmla="*/ 175162 w 52"/>
                    <a:gd name="T93" fmla="*/ 112205 h 83"/>
                    <a:gd name="T94" fmla="*/ 170972 w 52"/>
                    <a:gd name="T95" fmla="*/ 109435 h 83"/>
                    <a:gd name="T96" fmla="*/ 167465 w 52"/>
                    <a:gd name="T97" fmla="*/ 106661 h 83"/>
                    <a:gd name="T98" fmla="*/ 164066 w 52"/>
                    <a:gd name="T99" fmla="*/ 101024 h 83"/>
                    <a:gd name="T100" fmla="*/ 160559 w 52"/>
                    <a:gd name="T101" fmla="*/ 98250 h 83"/>
                    <a:gd name="T102" fmla="*/ 128607 w 52"/>
                    <a:gd name="T103" fmla="*/ 0 h 83"/>
                    <a:gd name="T104" fmla="*/ 0 w 52"/>
                    <a:gd name="T105" fmla="*/ 8411 h 83"/>
                    <a:gd name="T106" fmla="*/ 0 w 52"/>
                    <a:gd name="T107" fmla="*/ 8411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3" name="Freeform 38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6859 w 119"/>
                    <a:gd name="T1" fmla="*/ 113583 h 51"/>
                    <a:gd name="T2" fmla="*/ 14558 w 119"/>
                    <a:gd name="T3" fmla="*/ 108007 h 51"/>
                    <a:gd name="T4" fmla="*/ 17921 w 119"/>
                    <a:gd name="T5" fmla="*/ 99976 h 51"/>
                    <a:gd name="T6" fmla="*/ 49712 w 119"/>
                    <a:gd name="T7" fmla="*/ 85768 h 51"/>
                    <a:gd name="T8" fmla="*/ 63563 w 119"/>
                    <a:gd name="T9" fmla="*/ 74944 h 51"/>
                    <a:gd name="T10" fmla="*/ 71129 w 119"/>
                    <a:gd name="T11" fmla="*/ 74944 h 51"/>
                    <a:gd name="T12" fmla="*/ 74625 w 119"/>
                    <a:gd name="T13" fmla="*/ 69368 h 51"/>
                    <a:gd name="T14" fmla="*/ 81484 w 119"/>
                    <a:gd name="T15" fmla="*/ 69368 h 51"/>
                    <a:gd name="T16" fmla="*/ 99404 w 119"/>
                    <a:gd name="T17" fmla="*/ 63671 h 51"/>
                    <a:gd name="T18" fmla="*/ 116643 w 119"/>
                    <a:gd name="T19" fmla="*/ 47124 h 51"/>
                    <a:gd name="T20" fmla="*/ 116643 w 119"/>
                    <a:gd name="T21" fmla="*/ 35851 h 51"/>
                    <a:gd name="T22" fmla="*/ 131196 w 119"/>
                    <a:gd name="T23" fmla="*/ 35851 h 51"/>
                    <a:gd name="T24" fmla="*/ 148435 w 119"/>
                    <a:gd name="T25" fmla="*/ 33517 h 51"/>
                    <a:gd name="T26" fmla="*/ 399770 w 119"/>
                    <a:gd name="T27" fmla="*/ 2788 h 51"/>
                    <a:gd name="T28" fmla="*/ 403261 w 119"/>
                    <a:gd name="T29" fmla="*/ 5698 h 51"/>
                    <a:gd name="T30" fmla="*/ 410807 w 119"/>
                    <a:gd name="T31" fmla="*/ 13612 h 51"/>
                    <a:gd name="T32" fmla="*/ 410807 w 119"/>
                    <a:gd name="T33" fmla="*/ 16517 h 51"/>
                    <a:gd name="T34" fmla="*/ 403261 w 119"/>
                    <a:gd name="T35" fmla="*/ 13612 h 51"/>
                    <a:gd name="T36" fmla="*/ 399770 w 119"/>
                    <a:gd name="T37" fmla="*/ 16517 h 51"/>
                    <a:gd name="T38" fmla="*/ 385894 w 119"/>
                    <a:gd name="T39" fmla="*/ 22122 h 51"/>
                    <a:gd name="T40" fmla="*/ 371495 w 119"/>
                    <a:gd name="T41" fmla="*/ 30725 h 51"/>
                    <a:gd name="T42" fmla="*/ 374858 w 119"/>
                    <a:gd name="T43" fmla="*/ 33517 h 51"/>
                    <a:gd name="T44" fmla="*/ 396275 w 119"/>
                    <a:gd name="T45" fmla="*/ 25027 h 51"/>
                    <a:gd name="T46" fmla="*/ 403261 w 119"/>
                    <a:gd name="T47" fmla="*/ 30725 h 51"/>
                    <a:gd name="T48" fmla="*/ 406655 w 119"/>
                    <a:gd name="T49" fmla="*/ 30725 h 51"/>
                    <a:gd name="T50" fmla="*/ 417691 w 119"/>
                    <a:gd name="T51" fmla="*/ 25027 h 51"/>
                    <a:gd name="T52" fmla="*/ 421182 w 119"/>
                    <a:gd name="T53" fmla="*/ 38639 h 51"/>
                    <a:gd name="T54" fmla="*/ 414328 w 119"/>
                    <a:gd name="T55" fmla="*/ 47124 h 51"/>
                    <a:gd name="T56" fmla="*/ 403261 w 119"/>
                    <a:gd name="T57" fmla="*/ 52847 h 51"/>
                    <a:gd name="T58" fmla="*/ 389390 w 119"/>
                    <a:gd name="T59" fmla="*/ 55634 h 51"/>
                    <a:gd name="T60" fmla="*/ 385894 w 119"/>
                    <a:gd name="T61" fmla="*/ 52847 h 51"/>
                    <a:gd name="T62" fmla="*/ 382532 w 119"/>
                    <a:gd name="T63" fmla="*/ 50034 h 51"/>
                    <a:gd name="T64" fmla="*/ 382532 w 119"/>
                    <a:gd name="T65" fmla="*/ 58544 h 51"/>
                    <a:gd name="T66" fmla="*/ 385894 w 119"/>
                    <a:gd name="T67" fmla="*/ 60761 h 51"/>
                    <a:gd name="T68" fmla="*/ 389390 w 119"/>
                    <a:gd name="T69" fmla="*/ 66459 h 51"/>
                    <a:gd name="T70" fmla="*/ 371495 w 119"/>
                    <a:gd name="T71" fmla="*/ 74944 h 51"/>
                    <a:gd name="T72" fmla="*/ 371495 w 119"/>
                    <a:gd name="T73" fmla="*/ 80642 h 51"/>
                    <a:gd name="T74" fmla="*/ 396275 w 119"/>
                    <a:gd name="T75" fmla="*/ 74944 h 51"/>
                    <a:gd name="T76" fmla="*/ 403261 w 119"/>
                    <a:gd name="T77" fmla="*/ 74944 h 51"/>
                    <a:gd name="T78" fmla="*/ 385894 w 119"/>
                    <a:gd name="T79" fmla="*/ 88673 h 51"/>
                    <a:gd name="T80" fmla="*/ 364611 w 119"/>
                    <a:gd name="T81" fmla="*/ 99976 h 51"/>
                    <a:gd name="T82" fmla="*/ 361115 w 119"/>
                    <a:gd name="T83" fmla="*/ 102881 h 51"/>
                    <a:gd name="T84" fmla="*/ 339703 w 119"/>
                    <a:gd name="T85" fmla="*/ 122191 h 51"/>
                    <a:gd name="T86" fmla="*/ 329323 w 119"/>
                    <a:gd name="T87" fmla="*/ 138615 h 51"/>
                    <a:gd name="T88" fmla="*/ 244477 w 119"/>
                    <a:gd name="T89" fmla="*/ 108007 h 51"/>
                    <a:gd name="T90" fmla="*/ 176710 w 119"/>
                    <a:gd name="T91" fmla="*/ 99976 h 51"/>
                    <a:gd name="T92" fmla="*/ 173348 w 119"/>
                    <a:gd name="T93" fmla="*/ 99976 h 51"/>
                    <a:gd name="T94" fmla="*/ 106263 w 119"/>
                    <a:gd name="T95" fmla="*/ 102881 h 51"/>
                    <a:gd name="T96" fmla="*/ 91864 w 119"/>
                    <a:gd name="T97" fmla="*/ 110795 h 51"/>
                    <a:gd name="T98" fmla="*/ 0 w 119"/>
                    <a:gd name="T99" fmla="*/ 125003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4" name="Freeform 39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8446 h 62"/>
                    <a:gd name="T2" fmla="*/ 217211 w 67"/>
                    <a:gd name="T3" fmla="*/ 0 h 62"/>
                    <a:gd name="T4" fmla="*/ 217211 w 67"/>
                    <a:gd name="T5" fmla="*/ 2776 h 62"/>
                    <a:gd name="T6" fmla="*/ 220764 w 67"/>
                    <a:gd name="T7" fmla="*/ 5670 h 62"/>
                    <a:gd name="T8" fmla="*/ 224317 w 67"/>
                    <a:gd name="T9" fmla="*/ 8446 h 62"/>
                    <a:gd name="T10" fmla="*/ 220764 w 67"/>
                    <a:gd name="T11" fmla="*/ 13522 h 62"/>
                    <a:gd name="T12" fmla="*/ 217211 w 67"/>
                    <a:gd name="T13" fmla="*/ 16298 h 62"/>
                    <a:gd name="T14" fmla="*/ 210265 w 67"/>
                    <a:gd name="T15" fmla="*/ 21949 h 62"/>
                    <a:gd name="T16" fmla="*/ 210265 w 67"/>
                    <a:gd name="T17" fmla="*/ 24725 h 62"/>
                    <a:gd name="T18" fmla="*/ 242478 w 67"/>
                    <a:gd name="T19" fmla="*/ 24725 h 62"/>
                    <a:gd name="T20" fmla="*/ 242478 w 67"/>
                    <a:gd name="T21" fmla="*/ 24725 h 62"/>
                    <a:gd name="T22" fmla="*/ 242478 w 67"/>
                    <a:gd name="T23" fmla="*/ 27618 h 62"/>
                    <a:gd name="T24" fmla="*/ 239059 w 67"/>
                    <a:gd name="T25" fmla="*/ 32694 h 62"/>
                    <a:gd name="T26" fmla="*/ 235506 w 67"/>
                    <a:gd name="T27" fmla="*/ 35470 h 62"/>
                    <a:gd name="T28" fmla="*/ 231979 w 67"/>
                    <a:gd name="T29" fmla="*/ 46693 h 62"/>
                    <a:gd name="T30" fmla="*/ 224317 w 67"/>
                    <a:gd name="T31" fmla="*/ 52363 h 62"/>
                    <a:gd name="T32" fmla="*/ 224317 w 67"/>
                    <a:gd name="T33" fmla="*/ 60220 h 62"/>
                    <a:gd name="T34" fmla="*/ 224317 w 67"/>
                    <a:gd name="T35" fmla="*/ 68642 h 62"/>
                    <a:gd name="T36" fmla="*/ 224317 w 67"/>
                    <a:gd name="T37" fmla="*/ 68642 h 62"/>
                    <a:gd name="T38" fmla="*/ 217211 w 67"/>
                    <a:gd name="T39" fmla="*/ 71535 h 62"/>
                    <a:gd name="T40" fmla="*/ 217211 w 67"/>
                    <a:gd name="T41" fmla="*/ 74311 h 62"/>
                    <a:gd name="T42" fmla="*/ 206712 w 67"/>
                    <a:gd name="T43" fmla="*/ 79387 h 62"/>
                    <a:gd name="T44" fmla="*/ 206712 w 67"/>
                    <a:gd name="T45" fmla="*/ 87833 h 62"/>
                    <a:gd name="T46" fmla="*/ 206712 w 67"/>
                    <a:gd name="T47" fmla="*/ 95690 h 62"/>
                    <a:gd name="T48" fmla="*/ 202469 w 67"/>
                    <a:gd name="T49" fmla="*/ 98467 h 62"/>
                    <a:gd name="T50" fmla="*/ 195388 w 67"/>
                    <a:gd name="T51" fmla="*/ 104136 h 62"/>
                    <a:gd name="T52" fmla="*/ 188416 w 67"/>
                    <a:gd name="T53" fmla="*/ 109782 h 62"/>
                    <a:gd name="T54" fmla="*/ 184863 w 67"/>
                    <a:gd name="T55" fmla="*/ 112558 h 62"/>
                    <a:gd name="T56" fmla="*/ 184863 w 67"/>
                    <a:gd name="T57" fmla="*/ 117658 h 62"/>
                    <a:gd name="T58" fmla="*/ 180620 w 67"/>
                    <a:gd name="T59" fmla="*/ 123304 h 62"/>
                    <a:gd name="T60" fmla="*/ 180620 w 67"/>
                    <a:gd name="T61" fmla="*/ 126080 h 62"/>
                    <a:gd name="T62" fmla="*/ 177227 w 67"/>
                    <a:gd name="T63" fmla="*/ 134526 h 62"/>
                    <a:gd name="T64" fmla="*/ 173674 w 67"/>
                    <a:gd name="T65" fmla="*/ 139607 h 62"/>
                    <a:gd name="T66" fmla="*/ 177227 w 67"/>
                    <a:gd name="T67" fmla="*/ 148053 h 62"/>
                    <a:gd name="T68" fmla="*/ 180620 w 67"/>
                    <a:gd name="T69" fmla="*/ 150830 h 62"/>
                    <a:gd name="T70" fmla="*/ 180620 w 67"/>
                    <a:gd name="T71" fmla="*/ 156475 h 62"/>
                    <a:gd name="T72" fmla="*/ 180620 w 67"/>
                    <a:gd name="T73" fmla="*/ 156475 h 62"/>
                    <a:gd name="T74" fmla="*/ 180620 w 67"/>
                    <a:gd name="T75" fmla="*/ 159251 h 62"/>
                    <a:gd name="T76" fmla="*/ 180620 w 67"/>
                    <a:gd name="T77" fmla="*/ 159251 h 62"/>
                    <a:gd name="T78" fmla="*/ 177227 w 67"/>
                    <a:gd name="T79" fmla="*/ 164351 h 62"/>
                    <a:gd name="T80" fmla="*/ 180620 w 67"/>
                    <a:gd name="T81" fmla="*/ 167225 h 62"/>
                    <a:gd name="T82" fmla="*/ 28795 w 67"/>
                    <a:gd name="T83" fmla="*/ 169997 h 62"/>
                    <a:gd name="T84" fmla="*/ 28795 w 67"/>
                    <a:gd name="T85" fmla="*/ 145277 h 62"/>
                    <a:gd name="T86" fmla="*/ 21848 w 67"/>
                    <a:gd name="T87" fmla="*/ 142383 h 62"/>
                    <a:gd name="T88" fmla="*/ 14742 w 67"/>
                    <a:gd name="T89" fmla="*/ 145277 h 62"/>
                    <a:gd name="T90" fmla="*/ 14742 w 67"/>
                    <a:gd name="T91" fmla="*/ 145277 h 62"/>
                    <a:gd name="T92" fmla="*/ 6972 w 67"/>
                    <a:gd name="T93" fmla="*/ 139607 h 62"/>
                    <a:gd name="T94" fmla="*/ 6972 w 67"/>
                    <a:gd name="T95" fmla="*/ 60220 h 62"/>
                    <a:gd name="T96" fmla="*/ 0 w 67"/>
                    <a:gd name="T97" fmla="*/ 8446 h 62"/>
                    <a:gd name="T98" fmla="*/ 0 w 67"/>
                    <a:gd name="T99" fmla="*/ 8446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9205" name="Group 40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49228" name="Freeform 41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38162 w 188"/>
                      <a:gd name="T1" fmla="*/ 85269 h 160"/>
                      <a:gd name="T2" fmla="*/ 71253 w 188"/>
                      <a:gd name="T3" fmla="*/ 110180 h 160"/>
                      <a:gd name="T4" fmla="*/ 49342 w 188"/>
                      <a:gd name="T5" fmla="*/ 137743 h 160"/>
                      <a:gd name="T6" fmla="*/ 43798 w 188"/>
                      <a:gd name="T7" fmla="*/ 118638 h 160"/>
                      <a:gd name="T8" fmla="*/ 13477 w 188"/>
                      <a:gd name="T9" fmla="*/ 151432 h 160"/>
                      <a:gd name="T10" fmla="*/ 30322 w 188"/>
                      <a:gd name="T11" fmla="*/ 176222 h 160"/>
                      <a:gd name="T12" fmla="*/ 73550 w 188"/>
                      <a:gd name="T13" fmla="*/ 167763 h 160"/>
                      <a:gd name="T14" fmla="*/ 60074 w 188"/>
                      <a:gd name="T15" fmla="*/ 203911 h 160"/>
                      <a:gd name="T16" fmla="*/ 49342 w 188"/>
                      <a:gd name="T17" fmla="*/ 217454 h 160"/>
                      <a:gd name="T18" fmla="*/ 27431 w 188"/>
                      <a:gd name="T19" fmla="*/ 225917 h 160"/>
                      <a:gd name="T20" fmla="*/ 16251 w 188"/>
                      <a:gd name="T21" fmla="*/ 269953 h 160"/>
                      <a:gd name="T22" fmla="*/ 30322 w 188"/>
                      <a:gd name="T23" fmla="*/ 294859 h 160"/>
                      <a:gd name="T24" fmla="*/ 60074 w 188"/>
                      <a:gd name="T25" fmla="*/ 308407 h 160"/>
                      <a:gd name="T26" fmla="*/ 60074 w 188"/>
                      <a:gd name="T27" fmla="*/ 330413 h 160"/>
                      <a:gd name="T28" fmla="*/ 95345 w 188"/>
                      <a:gd name="T29" fmla="*/ 338876 h 160"/>
                      <a:gd name="T30" fmla="*/ 114482 w 188"/>
                      <a:gd name="T31" fmla="*/ 343985 h 160"/>
                      <a:gd name="T32" fmla="*/ 79094 w 188"/>
                      <a:gd name="T33" fmla="*/ 387996 h 160"/>
                      <a:gd name="T34" fmla="*/ 51639 w 188"/>
                      <a:gd name="T35" fmla="*/ 404917 h 160"/>
                      <a:gd name="T36" fmla="*/ 8410 w 188"/>
                      <a:gd name="T37" fmla="*/ 426928 h 160"/>
                      <a:gd name="T38" fmla="*/ 8410 w 188"/>
                      <a:gd name="T39" fmla="*/ 440495 h 160"/>
                      <a:gd name="T40" fmla="*/ 79094 w 188"/>
                      <a:gd name="T41" fmla="*/ 410026 h 160"/>
                      <a:gd name="T42" fmla="*/ 169489 w 188"/>
                      <a:gd name="T43" fmla="*/ 330413 h 160"/>
                      <a:gd name="T44" fmla="*/ 161055 w 188"/>
                      <a:gd name="T45" fmla="*/ 321974 h 160"/>
                      <a:gd name="T46" fmla="*/ 210396 w 188"/>
                      <a:gd name="T47" fmla="*/ 261495 h 160"/>
                      <a:gd name="T48" fmla="*/ 196350 w 188"/>
                      <a:gd name="T49" fmla="*/ 277821 h 160"/>
                      <a:gd name="T50" fmla="*/ 199217 w 188"/>
                      <a:gd name="T51" fmla="*/ 299944 h 160"/>
                      <a:gd name="T52" fmla="*/ 196350 w 188"/>
                      <a:gd name="T53" fmla="*/ 314086 h 160"/>
                      <a:gd name="T54" fmla="*/ 235077 w 188"/>
                      <a:gd name="T55" fmla="*/ 291959 h 160"/>
                      <a:gd name="T56" fmla="*/ 235077 w 188"/>
                      <a:gd name="T57" fmla="*/ 269953 h 160"/>
                      <a:gd name="T58" fmla="*/ 292381 w 188"/>
                      <a:gd name="T59" fmla="*/ 283501 h 160"/>
                      <a:gd name="T60" fmla="*/ 330539 w 188"/>
                      <a:gd name="T61" fmla="*/ 277821 h 160"/>
                      <a:gd name="T62" fmla="*/ 396132 w 188"/>
                      <a:gd name="T63" fmla="*/ 299944 h 160"/>
                      <a:gd name="T64" fmla="*/ 418043 w 188"/>
                      <a:gd name="T65" fmla="*/ 327634 h 160"/>
                      <a:gd name="T66" fmla="*/ 453436 w 188"/>
                      <a:gd name="T67" fmla="*/ 352443 h 160"/>
                      <a:gd name="T68" fmla="*/ 513388 w 188"/>
                      <a:gd name="T69" fmla="*/ 358122 h 160"/>
                      <a:gd name="T70" fmla="*/ 504978 w 188"/>
                      <a:gd name="T71" fmla="*/ 321974 h 160"/>
                      <a:gd name="T72" fmla="*/ 480867 w 188"/>
                      <a:gd name="T73" fmla="*/ 316865 h 160"/>
                      <a:gd name="T74" fmla="*/ 445026 w 188"/>
                      <a:gd name="T75" fmla="*/ 291959 h 160"/>
                      <a:gd name="T76" fmla="*/ 401203 w 188"/>
                      <a:gd name="T77" fmla="*/ 261495 h 160"/>
                      <a:gd name="T78" fmla="*/ 384952 w 188"/>
                      <a:gd name="T79" fmla="*/ 283501 h 160"/>
                      <a:gd name="T80" fmla="*/ 352333 w 188"/>
                      <a:gd name="T81" fmla="*/ 255811 h 160"/>
                      <a:gd name="T82" fmla="*/ 319243 w 188"/>
                      <a:gd name="T83" fmla="*/ 220238 h 160"/>
                      <a:gd name="T84" fmla="*/ 278311 w 188"/>
                      <a:gd name="T85" fmla="*/ 57583 h 160"/>
                      <a:gd name="T86" fmla="*/ 245785 w 188"/>
                      <a:gd name="T87" fmla="*/ 13548 h 160"/>
                      <a:gd name="T88" fmla="*/ 188509 w 188"/>
                      <a:gd name="T89" fmla="*/ 13548 h 160"/>
                      <a:gd name="T90" fmla="*/ 161055 w 188"/>
                      <a:gd name="T91" fmla="*/ 13548 h 160"/>
                      <a:gd name="T92" fmla="*/ 122892 w 188"/>
                      <a:gd name="T93" fmla="*/ 0 h 160"/>
                      <a:gd name="T94" fmla="*/ 95345 w 188"/>
                      <a:gd name="T95" fmla="*/ 11359 h 160"/>
                      <a:gd name="T96" fmla="*/ 65593 w 188"/>
                      <a:gd name="T97" fmla="*/ 35578 h 160"/>
                      <a:gd name="T98" fmla="*/ 51639 w 188"/>
                      <a:gd name="T99" fmla="*/ 57583 h 160"/>
                      <a:gd name="T100" fmla="*/ 27431 w 188"/>
                      <a:gd name="T101" fmla="*/ 71726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29" name="Freeform 42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6250 w 4"/>
                      <a:gd name="T1" fmla="*/ 4270 h 3"/>
                      <a:gd name="T2" fmla="*/ 6250 w 4"/>
                      <a:gd name="T3" fmla="*/ 2329 h 3"/>
                      <a:gd name="T4" fmla="*/ 6250 w 4"/>
                      <a:gd name="T5" fmla="*/ 2329 h 3"/>
                      <a:gd name="T6" fmla="*/ 6250 w 4"/>
                      <a:gd name="T7" fmla="*/ 2329 h 3"/>
                      <a:gd name="T8" fmla="*/ 6250 w 4"/>
                      <a:gd name="T9" fmla="*/ 2329 h 3"/>
                      <a:gd name="T10" fmla="*/ 6250 w 4"/>
                      <a:gd name="T11" fmla="*/ 2329 h 3"/>
                      <a:gd name="T12" fmla="*/ 6250 w 4"/>
                      <a:gd name="T13" fmla="*/ 2329 h 3"/>
                      <a:gd name="T14" fmla="*/ 3125 w 4"/>
                      <a:gd name="T15" fmla="*/ 0 h 3"/>
                      <a:gd name="T16" fmla="*/ 3125 w 4"/>
                      <a:gd name="T17" fmla="*/ 0 h 3"/>
                      <a:gd name="T18" fmla="*/ 0 w 4"/>
                      <a:gd name="T19" fmla="*/ 2329 h 3"/>
                      <a:gd name="T20" fmla="*/ 0 w 4"/>
                      <a:gd name="T21" fmla="*/ 2329 h 3"/>
                      <a:gd name="T22" fmla="*/ 0 w 4"/>
                      <a:gd name="T23" fmla="*/ 2329 h 3"/>
                      <a:gd name="T24" fmla="*/ 0 w 4"/>
                      <a:gd name="T25" fmla="*/ 2329 h 3"/>
                      <a:gd name="T26" fmla="*/ 0 w 4"/>
                      <a:gd name="T27" fmla="*/ 2329 h 3"/>
                      <a:gd name="T28" fmla="*/ 0 w 4"/>
                      <a:gd name="T29" fmla="*/ 2329 h 3"/>
                      <a:gd name="T30" fmla="*/ 0 w 4"/>
                      <a:gd name="T31" fmla="*/ 4270 h 3"/>
                      <a:gd name="T32" fmla="*/ 0 w 4"/>
                      <a:gd name="T33" fmla="*/ 4270 h 3"/>
                      <a:gd name="T34" fmla="*/ 3125 w 4"/>
                      <a:gd name="T35" fmla="*/ 4270 h 3"/>
                      <a:gd name="T36" fmla="*/ 3125 w 4"/>
                      <a:gd name="T37" fmla="*/ 4270 h 3"/>
                      <a:gd name="T38" fmla="*/ 3125 w 4"/>
                      <a:gd name="T39" fmla="*/ 6599 h 3"/>
                      <a:gd name="T40" fmla="*/ 6250 w 4"/>
                      <a:gd name="T41" fmla="*/ 6599 h 3"/>
                      <a:gd name="T42" fmla="*/ 6250 w 4"/>
                      <a:gd name="T43" fmla="*/ 6599 h 3"/>
                      <a:gd name="T44" fmla="*/ 9375 w 4"/>
                      <a:gd name="T45" fmla="*/ 6599 h 3"/>
                      <a:gd name="T46" fmla="*/ 9375 w 4"/>
                      <a:gd name="T47" fmla="*/ 6599 h 3"/>
                      <a:gd name="T48" fmla="*/ 12500 w 4"/>
                      <a:gd name="T49" fmla="*/ 4270 h 3"/>
                      <a:gd name="T50" fmla="*/ 12500 w 4"/>
                      <a:gd name="T51" fmla="*/ 4270 h 3"/>
                      <a:gd name="T52" fmla="*/ 12500 w 4"/>
                      <a:gd name="T53" fmla="*/ 4270 h 3"/>
                      <a:gd name="T54" fmla="*/ 12500 w 4"/>
                      <a:gd name="T55" fmla="*/ 2329 h 3"/>
                      <a:gd name="T56" fmla="*/ 12500 w 4"/>
                      <a:gd name="T57" fmla="*/ 2329 h 3"/>
                      <a:gd name="T58" fmla="*/ 12500 w 4"/>
                      <a:gd name="T59" fmla="*/ 2329 h 3"/>
                      <a:gd name="T60" fmla="*/ 12500 w 4"/>
                      <a:gd name="T61" fmla="*/ 2329 h 3"/>
                      <a:gd name="T62" fmla="*/ 12500 w 4"/>
                      <a:gd name="T63" fmla="*/ 2329 h 3"/>
                      <a:gd name="T64" fmla="*/ 12500 w 4"/>
                      <a:gd name="T65" fmla="*/ 0 h 3"/>
                      <a:gd name="T66" fmla="*/ 12500 w 4"/>
                      <a:gd name="T67" fmla="*/ 0 h 3"/>
                      <a:gd name="T68" fmla="*/ 12500 w 4"/>
                      <a:gd name="T69" fmla="*/ 0 h 3"/>
                      <a:gd name="T70" fmla="*/ 12500 w 4"/>
                      <a:gd name="T71" fmla="*/ 0 h 3"/>
                      <a:gd name="T72" fmla="*/ 12500 w 4"/>
                      <a:gd name="T73" fmla="*/ 2329 h 3"/>
                      <a:gd name="T74" fmla="*/ 9375 w 4"/>
                      <a:gd name="T75" fmla="*/ 2329 h 3"/>
                      <a:gd name="T76" fmla="*/ 9375 w 4"/>
                      <a:gd name="T77" fmla="*/ 2329 h 3"/>
                      <a:gd name="T78" fmla="*/ 6250 w 4"/>
                      <a:gd name="T79" fmla="*/ 4270 h 3"/>
                      <a:gd name="T80" fmla="*/ 6250 w 4"/>
                      <a:gd name="T81" fmla="*/ 4270 h 3"/>
                      <a:gd name="T82" fmla="*/ 6250 w 4"/>
                      <a:gd name="T83" fmla="*/ 4270 h 3"/>
                      <a:gd name="T84" fmla="*/ 6250 w 4"/>
                      <a:gd name="T85" fmla="*/ 4270 h 3"/>
                      <a:gd name="T86" fmla="*/ 6250 w 4"/>
                      <a:gd name="T87" fmla="*/ 6599 h 3"/>
                      <a:gd name="T88" fmla="*/ 9375 w 4"/>
                      <a:gd name="T89" fmla="*/ 6599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0" name="Freeform 43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17233 w 9"/>
                      <a:gd name="T1" fmla="*/ 0 h 6"/>
                      <a:gd name="T2" fmla="*/ 9928 w 9"/>
                      <a:gd name="T3" fmla="*/ 0 h 6"/>
                      <a:gd name="T4" fmla="*/ 7305 w 9"/>
                      <a:gd name="T5" fmla="*/ 3125 h 6"/>
                      <a:gd name="T6" fmla="*/ 7305 w 9"/>
                      <a:gd name="T7" fmla="*/ 3125 h 6"/>
                      <a:gd name="T8" fmla="*/ 7305 w 9"/>
                      <a:gd name="T9" fmla="*/ 6250 h 6"/>
                      <a:gd name="T10" fmla="*/ 7305 w 9"/>
                      <a:gd name="T11" fmla="*/ 9375 h 6"/>
                      <a:gd name="T12" fmla="*/ 5227 w 9"/>
                      <a:gd name="T13" fmla="*/ 9375 h 6"/>
                      <a:gd name="T14" fmla="*/ 5227 w 9"/>
                      <a:gd name="T15" fmla="*/ 9375 h 6"/>
                      <a:gd name="T16" fmla="*/ 2623 w 9"/>
                      <a:gd name="T17" fmla="*/ 9375 h 6"/>
                      <a:gd name="T18" fmla="*/ 2623 w 9"/>
                      <a:gd name="T19" fmla="*/ 12500 h 6"/>
                      <a:gd name="T20" fmla="*/ 2623 w 9"/>
                      <a:gd name="T21" fmla="*/ 15625 h 6"/>
                      <a:gd name="T22" fmla="*/ 0 w 9"/>
                      <a:gd name="T23" fmla="*/ 15625 h 6"/>
                      <a:gd name="T24" fmla="*/ 0 w 9"/>
                      <a:gd name="T25" fmla="*/ 18750 h 6"/>
                      <a:gd name="T26" fmla="*/ 0 w 9"/>
                      <a:gd name="T27" fmla="*/ 18750 h 6"/>
                      <a:gd name="T28" fmla="*/ 0 w 9"/>
                      <a:gd name="T29" fmla="*/ 18750 h 6"/>
                      <a:gd name="T30" fmla="*/ 0 w 9"/>
                      <a:gd name="T31" fmla="*/ 18750 h 6"/>
                      <a:gd name="T32" fmla="*/ 0 w 9"/>
                      <a:gd name="T33" fmla="*/ 18750 h 6"/>
                      <a:gd name="T34" fmla="*/ 0 w 9"/>
                      <a:gd name="T35" fmla="*/ 18750 h 6"/>
                      <a:gd name="T36" fmla="*/ 0 w 9"/>
                      <a:gd name="T37" fmla="*/ 18750 h 6"/>
                      <a:gd name="T38" fmla="*/ 2623 w 9"/>
                      <a:gd name="T39" fmla="*/ 18750 h 6"/>
                      <a:gd name="T40" fmla="*/ 5227 w 9"/>
                      <a:gd name="T41" fmla="*/ 18750 h 6"/>
                      <a:gd name="T42" fmla="*/ 7305 w 9"/>
                      <a:gd name="T43" fmla="*/ 15625 h 6"/>
                      <a:gd name="T44" fmla="*/ 15155 w 9"/>
                      <a:gd name="T45" fmla="*/ 9375 h 6"/>
                      <a:gd name="T46" fmla="*/ 17233 w 9"/>
                      <a:gd name="T47" fmla="*/ 6250 h 6"/>
                      <a:gd name="T48" fmla="*/ 19861 w 9"/>
                      <a:gd name="T49" fmla="*/ 6250 h 6"/>
                      <a:gd name="T50" fmla="*/ 22346 w 9"/>
                      <a:gd name="T51" fmla="*/ 3125 h 6"/>
                      <a:gd name="T52" fmla="*/ 22346 w 9"/>
                      <a:gd name="T53" fmla="*/ 3125 h 6"/>
                      <a:gd name="T54" fmla="*/ 22346 w 9"/>
                      <a:gd name="T55" fmla="*/ 3125 h 6"/>
                      <a:gd name="T56" fmla="*/ 19861 w 9"/>
                      <a:gd name="T57" fmla="*/ 0 h 6"/>
                      <a:gd name="T58" fmla="*/ 19861 w 9"/>
                      <a:gd name="T59" fmla="*/ 0 h 6"/>
                      <a:gd name="T60" fmla="*/ 19861 w 9"/>
                      <a:gd name="T61" fmla="*/ 0 h 6"/>
                      <a:gd name="T62" fmla="*/ 19861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1" name="Freeform 44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22323 w 9"/>
                      <a:gd name="T1" fmla="*/ 8374 h 7"/>
                      <a:gd name="T2" fmla="*/ 22323 w 9"/>
                      <a:gd name="T3" fmla="*/ 2759 h 7"/>
                      <a:gd name="T4" fmla="*/ 13669 w 9"/>
                      <a:gd name="T5" fmla="*/ 8374 h 7"/>
                      <a:gd name="T6" fmla="*/ 11450 w 9"/>
                      <a:gd name="T7" fmla="*/ 10545 h 7"/>
                      <a:gd name="T8" fmla="*/ 11450 w 9"/>
                      <a:gd name="T9" fmla="*/ 10545 h 7"/>
                      <a:gd name="T10" fmla="*/ 5735 w 9"/>
                      <a:gd name="T11" fmla="*/ 13401 h 7"/>
                      <a:gd name="T12" fmla="*/ 2796 w 9"/>
                      <a:gd name="T13" fmla="*/ 16160 h 7"/>
                      <a:gd name="T14" fmla="*/ 0 w 9"/>
                      <a:gd name="T15" fmla="*/ 16160 h 7"/>
                      <a:gd name="T16" fmla="*/ 5735 w 9"/>
                      <a:gd name="T17" fmla="*/ 16160 h 7"/>
                      <a:gd name="T18" fmla="*/ 8531 w 9"/>
                      <a:gd name="T19" fmla="*/ 13401 h 7"/>
                      <a:gd name="T20" fmla="*/ 16588 w 9"/>
                      <a:gd name="T21" fmla="*/ 10545 h 7"/>
                      <a:gd name="T22" fmla="*/ 22323 w 9"/>
                      <a:gd name="T23" fmla="*/ 8374 h 7"/>
                      <a:gd name="T24" fmla="*/ 22323 w 9"/>
                      <a:gd name="T25" fmla="*/ 8374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2" name="Freeform 45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22006 w 8"/>
                      <a:gd name="T1" fmla="*/ 5418 h 6"/>
                      <a:gd name="T2" fmla="*/ 22006 w 8"/>
                      <a:gd name="T3" fmla="*/ 2712 h 6"/>
                      <a:gd name="T4" fmla="*/ 22006 w 8"/>
                      <a:gd name="T5" fmla="*/ 2712 h 6"/>
                      <a:gd name="T6" fmla="*/ 22006 w 8"/>
                      <a:gd name="T7" fmla="*/ 0 h 6"/>
                      <a:gd name="T8" fmla="*/ 22006 w 8"/>
                      <a:gd name="T9" fmla="*/ 0 h 6"/>
                      <a:gd name="T10" fmla="*/ 22006 w 8"/>
                      <a:gd name="T11" fmla="*/ 0 h 6"/>
                      <a:gd name="T12" fmla="*/ 22006 w 8"/>
                      <a:gd name="T13" fmla="*/ 0 h 6"/>
                      <a:gd name="T14" fmla="*/ 22006 w 8"/>
                      <a:gd name="T15" fmla="*/ 0 h 6"/>
                      <a:gd name="T16" fmla="*/ 22006 w 8"/>
                      <a:gd name="T17" fmla="*/ 0 h 6"/>
                      <a:gd name="T18" fmla="*/ 22006 w 8"/>
                      <a:gd name="T19" fmla="*/ 0 h 6"/>
                      <a:gd name="T20" fmla="*/ 19227 w 8"/>
                      <a:gd name="T21" fmla="*/ 0 h 6"/>
                      <a:gd name="T22" fmla="*/ 19227 w 8"/>
                      <a:gd name="T23" fmla="*/ 0 h 6"/>
                      <a:gd name="T24" fmla="*/ 16326 w 8"/>
                      <a:gd name="T25" fmla="*/ 0 h 6"/>
                      <a:gd name="T26" fmla="*/ 13548 w 8"/>
                      <a:gd name="T27" fmla="*/ 2712 h 6"/>
                      <a:gd name="T28" fmla="*/ 13548 w 8"/>
                      <a:gd name="T29" fmla="*/ 5418 h 6"/>
                      <a:gd name="T30" fmla="*/ 13548 w 8"/>
                      <a:gd name="T31" fmla="*/ 5418 h 6"/>
                      <a:gd name="T32" fmla="*/ 11242 w 8"/>
                      <a:gd name="T33" fmla="*/ 5418 h 6"/>
                      <a:gd name="T34" fmla="*/ 11242 w 8"/>
                      <a:gd name="T35" fmla="*/ 5418 h 6"/>
                      <a:gd name="T36" fmla="*/ 11242 w 8"/>
                      <a:gd name="T37" fmla="*/ 5418 h 6"/>
                      <a:gd name="T38" fmla="*/ 11242 w 8"/>
                      <a:gd name="T39" fmla="*/ 8130 h 6"/>
                      <a:gd name="T40" fmla="*/ 11242 w 8"/>
                      <a:gd name="T41" fmla="*/ 8130 h 6"/>
                      <a:gd name="T42" fmla="*/ 11242 w 8"/>
                      <a:gd name="T43" fmla="*/ 8130 h 6"/>
                      <a:gd name="T44" fmla="*/ 11242 w 8"/>
                      <a:gd name="T45" fmla="*/ 8130 h 6"/>
                      <a:gd name="T46" fmla="*/ 5679 w 8"/>
                      <a:gd name="T47" fmla="*/ 10397 h 6"/>
                      <a:gd name="T48" fmla="*/ 5679 w 8"/>
                      <a:gd name="T49" fmla="*/ 10397 h 6"/>
                      <a:gd name="T50" fmla="*/ 5679 w 8"/>
                      <a:gd name="T51" fmla="*/ 10397 h 6"/>
                      <a:gd name="T52" fmla="*/ 5679 w 8"/>
                      <a:gd name="T53" fmla="*/ 10397 h 6"/>
                      <a:gd name="T54" fmla="*/ 2779 w 8"/>
                      <a:gd name="T55" fmla="*/ 10397 h 6"/>
                      <a:gd name="T56" fmla="*/ 2779 w 8"/>
                      <a:gd name="T57" fmla="*/ 13108 h 6"/>
                      <a:gd name="T58" fmla="*/ 2779 w 8"/>
                      <a:gd name="T59" fmla="*/ 13108 h 6"/>
                      <a:gd name="T60" fmla="*/ 0 w 8"/>
                      <a:gd name="T61" fmla="*/ 13108 h 6"/>
                      <a:gd name="T62" fmla="*/ 0 w 8"/>
                      <a:gd name="T63" fmla="*/ 13108 h 6"/>
                      <a:gd name="T64" fmla="*/ 0 w 8"/>
                      <a:gd name="T65" fmla="*/ 13108 h 6"/>
                      <a:gd name="T66" fmla="*/ 2779 w 8"/>
                      <a:gd name="T67" fmla="*/ 15815 h 6"/>
                      <a:gd name="T68" fmla="*/ 2779 w 8"/>
                      <a:gd name="T69" fmla="*/ 15815 h 6"/>
                      <a:gd name="T70" fmla="*/ 2779 w 8"/>
                      <a:gd name="T71" fmla="*/ 15815 h 6"/>
                      <a:gd name="T72" fmla="*/ 2779 w 8"/>
                      <a:gd name="T73" fmla="*/ 15815 h 6"/>
                      <a:gd name="T74" fmla="*/ 5679 w 8"/>
                      <a:gd name="T75" fmla="*/ 13108 h 6"/>
                      <a:gd name="T76" fmla="*/ 5679 w 8"/>
                      <a:gd name="T77" fmla="*/ 13108 h 6"/>
                      <a:gd name="T78" fmla="*/ 8458 w 8"/>
                      <a:gd name="T79" fmla="*/ 13108 h 6"/>
                      <a:gd name="T80" fmla="*/ 8458 w 8"/>
                      <a:gd name="T81" fmla="*/ 10397 h 6"/>
                      <a:gd name="T82" fmla="*/ 8458 w 8"/>
                      <a:gd name="T83" fmla="*/ 10397 h 6"/>
                      <a:gd name="T84" fmla="*/ 13548 w 8"/>
                      <a:gd name="T85" fmla="*/ 10397 h 6"/>
                      <a:gd name="T86" fmla="*/ 13548 w 8"/>
                      <a:gd name="T87" fmla="*/ 8130 h 6"/>
                      <a:gd name="T88" fmla="*/ 16326 w 8"/>
                      <a:gd name="T89" fmla="*/ 8130 h 6"/>
                      <a:gd name="T90" fmla="*/ 19227 w 8"/>
                      <a:gd name="T91" fmla="*/ 8130 h 6"/>
                      <a:gd name="T92" fmla="*/ 19227 w 8"/>
                      <a:gd name="T93" fmla="*/ 5418 h 6"/>
                      <a:gd name="T94" fmla="*/ 19227 w 8"/>
                      <a:gd name="T95" fmla="*/ 5418 h 6"/>
                      <a:gd name="T96" fmla="*/ 22006 w 8"/>
                      <a:gd name="T97" fmla="*/ 5418 h 6"/>
                      <a:gd name="T98" fmla="*/ 22006 w 8"/>
                      <a:gd name="T99" fmla="*/ 5418 h 6"/>
                      <a:gd name="T100" fmla="*/ 22006 w 8"/>
                      <a:gd name="T101" fmla="*/ 5418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3" name="Freeform 46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3125 w 1"/>
                      <a:gd name="T1" fmla="*/ 0 h 1"/>
                      <a:gd name="T2" fmla="*/ 0 w 1"/>
                      <a:gd name="T3" fmla="*/ 0 h 1"/>
                      <a:gd name="T4" fmla="*/ 0 w 1"/>
                      <a:gd name="T5" fmla="*/ 3125 h 1"/>
                      <a:gd name="T6" fmla="*/ 3125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4" name="Freeform 4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3125 w 1"/>
                      <a:gd name="T1" fmla="*/ 0 h 1"/>
                      <a:gd name="T2" fmla="*/ 3125 w 1"/>
                      <a:gd name="T3" fmla="*/ 0 h 1"/>
                      <a:gd name="T4" fmla="*/ 3125 w 1"/>
                      <a:gd name="T5" fmla="*/ 0 h 1"/>
                      <a:gd name="T6" fmla="*/ 3125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3125 h 1"/>
                      <a:gd name="T18" fmla="*/ 0 w 1"/>
                      <a:gd name="T19" fmla="*/ 3125 h 1"/>
                      <a:gd name="T20" fmla="*/ 0 w 1"/>
                      <a:gd name="T21" fmla="*/ 3125 h 1"/>
                      <a:gd name="T22" fmla="*/ 0 w 1"/>
                      <a:gd name="T23" fmla="*/ 3125 h 1"/>
                      <a:gd name="T24" fmla="*/ 0 w 1"/>
                      <a:gd name="T25" fmla="*/ 3125 h 1"/>
                      <a:gd name="T26" fmla="*/ 3125 w 1"/>
                      <a:gd name="T27" fmla="*/ 3125 h 1"/>
                      <a:gd name="T28" fmla="*/ 3125 w 1"/>
                      <a:gd name="T29" fmla="*/ 0 h 1"/>
                      <a:gd name="T30" fmla="*/ 3125 w 1"/>
                      <a:gd name="T31" fmla="*/ 0 h 1"/>
                      <a:gd name="T32" fmla="*/ 3125 w 1"/>
                      <a:gd name="T33" fmla="*/ 0 h 1"/>
                      <a:gd name="T34" fmla="*/ 3125 w 1"/>
                      <a:gd name="T35" fmla="*/ 0 h 1"/>
                      <a:gd name="T36" fmla="*/ 3125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5" name="Freeform 48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4270 w 3"/>
                      <a:gd name="T1" fmla="*/ 2329 h 3"/>
                      <a:gd name="T2" fmla="*/ 6599 w 3"/>
                      <a:gd name="T3" fmla="*/ 2329 h 3"/>
                      <a:gd name="T4" fmla="*/ 4270 w 3"/>
                      <a:gd name="T5" fmla="*/ 2329 h 3"/>
                      <a:gd name="T6" fmla="*/ 6599 w 3"/>
                      <a:gd name="T7" fmla="*/ 4270 h 3"/>
                      <a:gd name="T8" fmla="*/ 4270 w 3"/>
                      <a:gd name="T9" fmla="*/ 4270 h 3"/>
                      <a:gd name="T10" fmla="*/ 2329 w 3"/>
                      <a:gd name="T11" fmla="*/ 6599 h 3"/>
                      <a:gd name="T12" fmla="*/ 0 w 3"/>
                      <a:gd name="T13" fmla="*/ 6599 h 3"/>
                      <a:gd name="T14" fmla="*/ 2329 w 3"/>
                      <a:gd name="T15" fmla="*/ 2329 h 3"/>
                      <a:gd name="T16" fmla="*/ 4270 w 3"/>
                      <a:gd name="T17" fmla="*/ 2329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6" name="Freeform 49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4270 w 3"/>
                      <a:gd name="T1" fmla="*/ 0 h 2"/>
                      <a:gd name="T2" fmla="*/ 4270 w 3"/>
                      <a:gd name="T3" fmla="*/ 0 h 2"/>
                      <a:gd name="T4" fmla="*/ 4270 w 3"/>
                      <a:gd name="T5" fmla="*/ 0 h 2"/>
                      <a:gd name="T6" fmla="*/ 4270 w 3"/>
                      <a:gd name="T7" fmla="*/ 0 h 2"/>
                      <a:gd name="T8" fmla="*/ 6599 w 3"/>
                      <a:gd name="T9" fmla="*/ 0 h 2"/>
                      <a:gd name="T10" fmla="*/ 6599 w 3"/>
                      <a:gd name="T11" fmla="*/ 0 h 2"/>
                      <a:gd name="T12" fmla="*/ 6599 w 3"/>
                      <a:gd name="T13" fmla="*/ 0 h 2"/>
                      <a:gd name="T14" fmla="*/ 6599 w 3"/>
                      <a:gd name="T15" fmla="*/ 0 h 2"/>
                      <a:gd name="T16" fmla="*/ 6599 w 3"/>
                      <a:gd name="T17" fmla="*/ 0 h 2"/>
                      <a:gd name="T18" fmla="*/ 6599 w 3"/>
                      <a:gd name="T19" fmla="*/ 0 h 2"/>
                      <a:gd name="T20" fmla="*/ 6599 w 3"/>
                      <a:gd name="T21" fmla="*/ 0 h 2"/>
                      <a:gd name="T22" fmla="*/ 4270 w 3"/>
                      <a:gd name="T23" fmla="*/ 0 h 2"/>
                      <a:gd name="T24" fmla="*/ 4270 w 3"/>
                      <a:gd name="T25" fmla="*/ 2002 h 2"/>
                      <a:gd name="T26" fmla="*/ 6599 w 3"/>
                      <a:gd name="T27" fmla="*/ 2002 h 2"/>
                      <a:gd name="T28" fmla="*/ 6599 w 3"/>
                      <a:gd name="T29" fmla="*/ 2002 h 2"/>
                      <a:gd name="T30" fmla="*/ 6599 w 3"/>
                      <a:gd name="T31" fmla="*/ 2002 h 2"/>
                      <a:gd name="T32" fmla="*/ 4270 w 3"/>
                      <a:gd name="T33" fmla="*/ 2002 h 2"/>
                      <a:gd name="T34" fmla="*/ 4270 w 3"/>
                      <a:gd name="T35" fmla="*/ 2002 h 2"/>
                      <a:gd name="T36" fmla="*/ 4270 w 3"/>
                      <a:gd name="T37" fmla="*/ 2002 h 2"/>
                      <a:gd name="T38" fmla="*/ 4270 w 3"/>
                      <a:gd name="T39" fmla="*/ 2002 h 2"/>
                      <a:gd name="T40" fmla="*/ 4270 w 3"/>
                      <a:gd name="T41" fmla="*/ 2002 h 2"/>
                      <a:gd name="T42" fmla="*/ 2329 w 3"/>
                      <a:gd name="T43" fmla="*/ 3645 h 2"/>
                      <a:gd name="T44" fmla="*/ 2329 w 3"/>
                      <a:gd name="T45" fmla="*/ 3645 h 2"/>
                      <a:gd name="T46" fmla="*/ 2329 w 3"/>
                      <a:gd name="T47" fmla="*/ 3645 h 2"/>
                      <a:gd name="T48" fmla="*/ 0 w 3"/>
                      <a:gd name="T49" fmla="*/ 3645 h 2"/>
                      <a:gd name="T50" fmla="*/ 0 w 3"/>
                      <a:gd name="T51" fmla="*/ 3645 h 2"/>
                      <a:gd name="T52" fmla="*/ 0 w 3"/>
                      <a:gd name="T53" fmla="*/ 2002 h 2"/>
                      <a:gd name="T54" fmla="*/ 2329 w 3"/>
                      <a:gd name="T55" fmla="*/ 2002 h 2"/>
                      <a:gd name="T56" fmla="*/ 2329 w 3"/>
                      <a:gd name="T57" fmla="*/ 2002 h 2"/>
                      <a:gd name="T58" fmla="*/ 2329 w 3"/>
                      <a:gd name="T59" fmla="*/ 2002 h 2"/>
                      <a:gd name="T60" fmla="*/ 2329 w 3"/>
                      <a:gd name="T61" fmla="*/ 0 h 2"/>
                      <a:gd name="T62" fmla="*/ 4270 w 3"/>
                      <a:gd name="T63" fmla="*/ 0 h 2"/>
                      <a:gd name="T64" fmla="*/ 4270 w 3"/>
                      <a:gd name="T65" fmla="*/ 0 h 2"/>
                      <a:gd name="T66" fmla="*/ 4270 w 3"/>
                      <a:gd name="T67" fmla="*/ 0 h 2"/>
                      <a:gd name="T68" fmla="*/ 4270 w 3"/>
                      <a:gd name="T69" fmla="*/ 0 h 2"/>
                      <a:gd name="T70" fmla="*/ 4270 w 3"/>
                      <a:gd name="T71" fmla="*/ 0 h 2"/>
                      <a:gd name="T72" fmla="*/ 4270 w 3"/>
                      <a:gd name="T73" fmla="*/ 0 h 2"/>
                      <a:gd name="T74" fmla="*/ 4270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7" name="Freeform 50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7063 w 4"/>
                      <a:gd name="T1" fmla="*/ 3125 h 2"/>
                      <a:gd name="T2" fmla="*/ 7063 w 4"/>
                      <a:gd name="T3" fmla="*/ 0 h 2"/>
                      <a:gd name="T4" fmla="*/ 9633 w 4"/>
                      <a:gd name="T5" fmla="*/ 0 h 2"/>
                      <a:gd name="T6" fmla="*/ 9633 w 4"/>
                      <a:gd name="T7" fmla="*/ 3125 h 2"/>
                      <a:gd name="T8" fmla="*/ 2570 w 4"/>
                      <a:gd name="T9" fmla="*/ 6250 h 2"/>
                      <a:gd name="T10" fmla="*/ 7063 w 4"/>
                      <a:gd name="T11" fmla="*/ 3125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8" name="Freeform 51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4270 w 3"/>
                      <a:gd name="T1" fmla="*/ 3125 h 2"/>
                      <a:gd name="T2" fmla="*/ 4270 w 3"/>
                      <a:gd name="T3" fmla="*/ 3125 h 2"/>
                      <a:gd name="T4" fmla="*/ 4270 w 3"/>
                      <a:gd name="T5" fmla="*/ 0 h 2"/>
                      <a:gd name="T6" fmla="*/ 4270 w 3"/>
                      <a:gd name="T7" fmla="*/ 0 h 2"/>
                      <a:gd name="T8" fmla="*/ 4270 w 3"/>
                      <a:gd name="T9" fmla="*/ 0 h 2"/>
                      <a:gd name="T10" fmla="*/ 4270 w 3"/>
                      <a:gd name="T11" fmla="*/ 0 h 2"/>
                      <a:gd name="T12" fmla="*/ 4270 w 3"/>
                      <a:gd name="T13" fmla="*/ 0 h 2"/>
                      <a:gd name="T14" fmla="*/ 6599 w 3"/>
                      <a:gd name="T15" fmla="*/ 0 h 2"/>
                      <a:gd name="T16" fmla="*/ 6599 w 3"/>
                      <a:gd name="T17" fmla="*/ 0 h 2"/>
                      <a:gd name="T18" fmla="*/ 6599 w 3"/>
                      <a:gd name="T19" fmla="*/ 0 h 2"/>
                      <a:gd name="T20" fmla="*/ 6599 w 3"/>
                      <a:gd name="T21" fmla="*/ 3125 h 2"/>
                      <a:gd name="T22" fmla="*/ 6599 w 3"/>
                      <a:gd name="T23" fmla="*/ 3125 h 2"/>
                      <a:gd name="T24" fmla="*/ 6599 w 3"/>
                      <a:gd name="T25" fmla="*/ 3125 h 2"/>
                      <a:gd name="T26" fmla="*/ 6599 w 3"/>
                      <a:gd name="T27" fmla="*/ 3125 h 2"/>
                      <a:gd name="T28" fmla="*/ 4270 w 3"/>
                      <a:gd name="T29" fmla="*/ 6250 h 2"/>
                      <a:gd name="T30" fmla="*/ 2329 w 3"/>
                      <a:gd name="T31" fmla="*/ 6250 h 2"/>
                      <a:gd name="T32" fmla="*/ 0 w 3"/>
                      <a:gd name="T33" fmla="*/ 6250 h 2"/>
                      <a:gd name="T34" fmla="*/ 0 w 3"/>
                      <a:gd name="T35" fmla="*/ 6250 h 2"/>
                      <a:gd name="T36" fmla="*/ 0 w 3"/>
                      <a:gd name="T37" fmla="*/ 6250 h 2"/>
                      <a:gd name="T38" fmla="*/ 0 w 3"/>
                      <a:gd name="T39" fmla="*/ 6250 h 2"/>
                      <a:gd name="T40" fmla="*/ 0 w 3"/>
                      <a:gd name="T41" fmla="*/ 6250 h 2"/>
                      <a:gd name="T42" fmla="*/ 0 w 3"/>
                      <a:gd name="T43" fmla="*/ 6250 h 2"/>
                      <a:gd name="T44" fmla="*/ 2329 w 3"/>
                      <a:gd name="T45" fmla="*/ 6250 h 2"/>
                      <a:gd name="T46" fmla="*/ 4270 w 3"/>
                      <a:gd name="T47" fmla="*/ 3125 h 2"/>
                      <a:gd name="T48" fmla="*/ 4270 w 3"/>
                      <a:gd name="T49" fmla="*/ 3125 h 2"/>
                      <a:gd name="T50" fmla="*/ 4270 w 3"/>
                      <a:gd name="T51" fmla="*/ 3125 h 2"/>
                      <a:gd name="T52" fmla="*/ 4270 w 3"/>
                      <a:gd name="T53" fmla="*/ 3125 h 2"/>
                      <a:gd name="T54" fmla="*/ 4270 w 3"/>
                      <a:gd name="T55" fmla="*/ 3125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9" name="Freeform 52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3125 w 2"/>
                      <a:gd name="T1" fmla="*/ 3125 h 3"/>
                      <a:gd name="T2" fmla="*/ 0 w 2"/>
                      <a:gd name="T3" fmla="*/ 0 h 3"/>
                      <a:gd name="T4" fmla="*/ 0 w 2"/>
                      <a:gd name="T5" fmla="*/ 0 h 3"/>
                      <a:gd name="T6" fmla="*/ 3125 w 2"/>
                      <a:gd name="T7" fmla="*/ 6250 h 3"/>
                      <a:gd name="T8" fmla="*/ 0 w 2"/>
                      <a:gd name="T9" fmla="*/ 6250 h 3"/>
                      <a:gd name="T10" fmla="*/ 0 w 2"/>
                      <a:gd name="T11" fmla="*/ 6250 h 3"/>
                      <a:gd name="T12" fmla="*/ 0 w 2"/>
                      <a:gd name="T13" fmla="*/ 9375 h 3"/>
                      <a:gd name="T14" fmla="*/ 3125 w 2"/>
                      <a:gd name="T15" fmla="*/ 9375 h 3"/>
                      <a:gd name="T16" fmla="*/ 3125 w 2"/>
                      <a:gd name="T17" fmla="*/ 9375 h 3"/>
                      <a:gd name="T18" fmla="*/ 6250 w 2"/>
                      <a:gd name="T19" fmla="*/ 9375 h 3"/>
                      <a:gd name="T20" fmla="*/ 6250 w 2"/>
                      <a:gd name="T21" fmla="*/ 3125 h 3"/>
                      <a:gd name="T22" fmla="*/ 6250 w 2"/>
                      <a:gd name="T23" fmla="*/ 0 h 3"/>
                      <a:gd name="T24" fmla="*/ 3125 w 2"/>
                      <a:gd name="T25" fmla="*/ 0 h 3"/>
                      <a:gd name="T26" fmla="*/ 3125 w 2"/>
                      <a:gd name="T27" fmla="*/ 3125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40" name="Freeform 5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3125 w 2"/>
                      <a:gd name="T1" fmla="*/ 3125 h 3"/>
                      <a:gd name="T2" fmla="*/ 3125 w 2"/>
                      <a:gd name="T3" fmla="*/ 0 h 3"/>
                      <a:gd name="T4" fmla="*/ 3125 w 2"/>
                      <a:gd name="T5" fmla="*/ 0 h 3"/>
                      <a:gd name="T6" fmla="*/ 3125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3125 h 3"/>
                      <a:gd name="T14" fmla="*/ 3125 w 2"/>
                      <a:gd name="T15" fmla="*/ 3125 h 3"/>
                      <a:gd name="T16" fmla="*/ 3125 w 2"/>
                      <a:gd name="T17" fmla="*/ 3125 h 3"/>
                      <a:gd name="T18" fmla="*/ 3125 w 2"/>
                      <a:gd name="T19" fmla="*/ 6250 h 3"/>
                      <a:gd name="T20" fmla="*/ 0 w 2"/>
                      <a:gd name="T21" fmla="*/ 6250 h 3"/>
                      <a:gd name="T22" fmla="*/ 0 w 2"/>
                      <a:gd name="T23" fmla="*/ 6250 h 3"/>
                      <a:gd name="T24" fmla="*/ 0 w 2"/>
                      <a:gd name="T25" fmla="*/ 6250 h 3"/>
                      <a:gd name="T26" fmla="*/ 0 w 2"/>
                      <a:gd name="T27" fmla="*/ 6250 h 3"/>
                      <a:gd name="T28" fmla="*/ 0 w 2"/>
                      <a:gd name="T29" fmla="*/ 6250 h 3"/>
                      <a:gd name="T30" fmla="*/ 0 w 2"/>
                      <a:gd name="T31" fmla="*/ 6250 h 3"/>
                      <a:gd name="T32" fmla="*/ 0 w 2"/>
                      <a:gd name="T33" fmla="*/ 9375 h 3"/>
                      <a:gd name="T34" fmla="*/ 3125 w 2"/>
                      <a:gd name="T35" fmla="*/ 9375 h 3"/>
                      <a:gd name="T36" fmla="*/ 3125 w 2"/>
                      <a:gd name="T37" fmla="*/ 9375 h 3"/>
                      <a:gd name="T38" fmla="*/ 3125 w 2"/>
                      <a:gd name="T39" fmla="*/ 9375 h 3"/>
                      <a:gd name="T40" fmla="*/ 3125 w 2"/>
                      <a:gd name="T41" fmla="*/ 9375 h 3"/>
                      <a:gd name="T42" fmla="*/ 3125 w 2"/>
                      <a:gd name="T43" fmla="*/ 9375 h 3"/>
                      <a:gd name="T44" fmla="*/ 6250 w 2"/>
                      <a:gd name="T45" fmla="*/ 9375 h 3"/>
                      <a:gd name="T46" fmla="*/ 6250 w 2"/>
                      <a:gd name="T47" fmla="*/ 6250 h 3"/>
                      <a:gd name="T48" fmla="*/ 6250 w 2"/>
                      <a:gd name="T49" fmla="*/ 3125 h 3"/>
                      <a:gd name="T50" fmla="*/ 6250 w 2"/>
                      <a:gd name="T51" fmla="*/ 3125 h 3"/>
                      <a:gd name="T52" fmla="*/ 6250 w 2"/>
                      <a:gd name="T53" fmla="*/ 3125 h 3"/>
                      <a:gd name="T54" fmla="*/ 6250 w 2"/>
                      <a:gd name="T55" fmla="*/ 0 h 3"/>
                      <a:gd name="T56" fmla="*/ 6250 w 2"/>
                      <a:gd name="T57" fmla="*/ 0 h 3"/>
                      <a:gd name="T58" fmla="*/ 6250 w 2"/>
                      <a:gd name="T59" fmla="*/ 0 h 3"/>
                      <a:gd name="T60" fmla="*/ 3125 w 2"/>
                      <a:gd name="T61" fmla="*/ 0 h 3"/>
                      <a:gd name="T62" fmla="*/ 3125 w 2"/>
                      <a:gd name="T63" fmla="*/ 0 h 3"/>
                      <a:gd name="T64" fmla="*/ 3125 w 2"/>
                      <a:gd name="T65" fmla="*/ 3125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41" name="Freeform 54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9375 w 3"/>
                      <a:gd name="T1" fmla="*/ 9375 h 3"/>
                      <a:gd name="T2" fmla="*/ 9375 w 3"/>
                      <a:gd name="T3" fmla="*/ 9375 h 3"/>
                      <a:gd name="T4" fmla="*/ 9375 w 3"/>
                      <a:gd name="T5" fmla="*/ 9375 h 3"/>
                      <a:gd name="T6" fmla="*/ 9375 w 3"/>
                      <a:gd name="T7" fmla="*/ 9375 h 3"/>
                      <a:gd name="T8" fmla="*/ 9375 w 3"/>
                      <a:gd name="T9" fmla="*/ 9375 h 3"/>
                      <a:gd name="T10" fmla="*/ 9375 w 3"/>
                      <a:gd name="T11" fmla="*/ 9375 h 3"/>
                      <a:gd name="T12" fmla="*/ 6250 w 3"/>
                      <a:gd name="T13" fmla="*/ 6250 h 3"/>
                      <a:gd name="T14" fmla="*/ 3125 w 3"/>
                      <a:gd name="T15" fmla="*/ 3125 h 3"/>
                      <a:gd name="T16" fmla="*/ 3125 w 3"/>
                      <a:gd name="T17" fmla="*/ 3125 h 3"/>
                      <a:gd name="T18" fmla="*/ 3125 w 3"/>
                      <a:gd name="T19" fmla="*/ 3125 h 3"/>
                      <a:gd name="T20" fmla="*/ 3125 w 3"/>
                      <a:gd name="T21" fmla="*/ 3125 h 3"/>
                      <a:gd name="T22" fmla="*/ 3125 w 3"/>
                      <a:gd name="T23" fmla="*/ 3125 h 3"/>
                      <a:gd name="T24" fmla="*/ 3125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3125 h 3"/>
                      <a:gd name="T42" fmla="*/ 0 w 3"/>
                      <a:gd name="T43" fmla="*/ 3125 h 3"/>
                      <a:gd name="T44" fmla="*/ 0 w 3"/>
                      <a:gd name="T45" fmla="*/ 3125 h 3"/>
                      <a:gd name="T46" fmla="*/ 0 w 3"/>
                      <a:gd name="T47" fmla="*/ 3125 h 3"/>
                      <a:gd name="T48" fmla="*/ 3125 w 3"/>
                      <a:gd name="T49" fmla="*/ 3125 h 3"/>
                      <a:gd name="T50" fmla="*/ 3125 w 3"/>
                      <a:gd name="T51" fmla="*/ 6250 h 3"/>
                      <a:gd name="T52" fmla="*/ 3125 w 3"/>
                      <a:gd name="T53" fmla="*/ 6250 h 3"/>
                      <a:gd name="T54" fmla="*/ 6250 w 3"/>
                      <a:gd name="T55" fmla="*/ 9375 h 3"/>
                      <a:gd name="T56" fmla="*/ 6250 w 3"/>
                      <a:gd name="T57" fmla="*/ 9375 h 3"/>
                      <a:gd name="T58" fmla="*/ 9375 w 3"/>
                      <a:gd name="T59" fmla="*/ 9375 h 3"/>
                      <a:gd name="T60" fmla="*/ 9375 w 3"/>
                      <a:gd name="T61" fmla="*/ 9375 h 3"/>
                      <a:gd name="T62" fmla="*/ 9375 w 3"/>
                      <a:gd name="T63" fmla="*/ 9375 h 3"/>
                      <a:gd name="T64" fmla="*/ 9375 w 3"/>
                      <a:gd name="T65" fmla="*/ 9375 h 3"/>
                      <a:gd name="T66" fmla="*/ 9375 w 3"/>
                      <a:gd name="T67" fmla="*/ 9375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42" name="Freeform 55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3125 h 2"/>
                      <a:gd name="T2" fmla="*/ 0 w 4"/>
                      <a:gd name="T3" fmla="*/ 3125 h 2"/>
                      <a:gd name="T4" fmla="*/ 2570 w 4"/>
                      <a:gd name="T5" fmla="*/ 0 h 2"/>
                      <a:gd name="T6" fmla="*/ 2570 w 4"/>
                      <a:gd name="T7" fmla="*/ 0 h 2"/>
                      <a:gd name="T8" fmla="*/ 5030 w 4"/>
                      <a:gd name="T9" fmla="*/ 0 h 2"/>
                      <a:gd name="T10" fmla="*/ 7063 w 4"/>
                      <a:gd name="T11" fmla="*/ 0 h 2"/>
                      <a:gd name="T12" fmla="*/ 7063 w 4"/>
                      <a:gd name="T13" fmla="*/ 0 h 2"/>
                      <a:gd name="T14" fmla="*/ 7063 w 4"/>
                      <a:gd name="T15" fmla="*/ 0 h 2"/>
                      <a:gd name="T16" fmla="*/ 7063 w 4"/>
                      <a:gd name="T17" fmla="*/ 3125 h 2"/>
                      <a:gd name="T18" fmla="*/ 9633 w 4"/>
                      <a:gd name="T19" fmla="*/ 3125 h 2"/>
                      <a:gd name="T20" fmla="*/ 9633 w 4"/>
                      <a:gd name="T21" fmla="*/ 3125 h 2"/>
                      <a:gd name="T22" fmla="*/ 9633 w 4"/>
                      <a:gd name="T23" fmla="*/ 3125 h 2"/>
                      <a:gd name="T24" fmla="*/ 9633 w 4"/>
                      <a:gd name="T25" fmla="*/ 3125 h 2"/>
                      <a:gd name="T26" fmla="*/ 9633 w 4"/>
                      <a:gd name="T27" fmla="*/ 3125 h 2"/>
                      <a:gd name="T28" fmla="*/ 9633 w 4"/>
                      <a:gd name="T29" fmla="*/ 3125 h 2"/>
                      <a:gd name="T30" fmla="*/ 9633 w 4"/>
                      <a:gd name="T31" fmla="*/ 3125 h 2"/>
                      <a:gd name="T32" fmla="*/ 9633 w 4"/>
                      <a:gd name="T33" fmla="*/ 6250 h 2"/>
                      <a:gd name="T34" fmla="*/ 9633 w 4"/>
                      <a:gd name="T35" fmla="*/ 6250 h 2"/>
                      <a:gd name="T36" fmla="*/ 9633 w 4"/>
                      <a:gd name="T37" fmla="*/ 6250 h 2"/>
                      <a:gd name="T38" fmla="*/ 9633 w 4"/>
                      <a:gd name="T39" fmla="*/ 6250 h 2"/>
                      <a:gd name="T40" fmla="*/ 7063 w 4"/>
                      <a:gd name="T41" fmla="*/ 3125 h 2"/>
                      <a:gd name="T42" fmla="*/ 7063 w 4"/>
                      <a:gd name="T43" fmla="*/ 3125 h 2"/>
                      <a:gd name="T44" fmla="*/ 7063 w 4"/>
                      <a:gd name="T45" fmla="*/ 6250 h 2"/>
                      <a:gd name="T46" fmla="*/ 7063 w 4"/>
                      <a:gd name="T47" fmla="*/ 6250 h 2"/>
                      <a:gd name="T48" fmla="*/ 7063 w 4"/>
                      <a:gd name="T49" fmla="*/ 6250 h 2"/>
                      <a:gd name="T50" fmla="*/ 5030 w 4"/>
                      <a:gd name="T51" fmla="*/ 6250 h 2"/>
                      <a:gd name="T52" fmla="*/ 5030 w 4"/>
                      <a:gd name="T53" fmla="*/ 6250 h 2"/>
                      <a:gd name="T54" fmla="*/ 5030 w 4"/>
                      <a:gd name="T55" fmla="*/ 6250 h 2"/>
                      <a:gd name="T56" fmla="*/ 5030 w 4"/>
                      <a:gd name="T57" fmla="*/ 6250 h 2"/>
                      <a:gd name="T58" fmla="*/ 5030 w 4"/>
                      <a:gd name="T59" fmla="*/ 6250 h 2"/>
                      <a:gd name="T60" fmla="*/ 5030 w 4"/>
                      <a:gd name="T61" fmla="*/ 6250 h 2"/>
                      <a:gd name="T62" fmla="*/ 5030 w 4"/>
                      <a:gd name="T63" fmla="*/ 6250 h 2"/>
                      <a:gd name="T64" fmla="*/ 2570 w 4"/>
                      <a:gd name="T65" fmla="*/ 6250 h 2"/>
                      <a:gd name="T66" fmla="*/ 2570 w 4"/>
                      <a:gd name="T67" fmla="*/ 6250 h 2"/>
                      <a:gd name="T68" fmla="*/ 2570 w 4"/>
                      <a:gd name="T69" fmla="*/ 3125 h 2"/>
                      <a:gd name="T70" fmla="*/ 2570 w 4"/>
                      <a:gd name="T71" fmla="*/ 3125 h 2"/>
                      <a:gd name="T72" fmla="*/ 2570 w 4"/>
                      <a:gd name="T73" fmla="*/ 3125 h 2"/>
                      <a:gd name="T74" fmla="*/ 2570 w 4"/>
                      <a:gd name="T75" fmla="*/ 3125 h 2"/>
                      <a:gd name="T76" fmla="*/ 2570 w 4"/>
                      <a:gd name="T77" fmla="*/ 3125 h 2"/>
                      <a:gd name="T78" fmla="*/ 2570 w 4"/>
                      <a:gd name="T79" fmla="*/ 3125 h 2"/>
                      <a:gd name="T80" fmla="*/ 2570 w 4"/>
                      <a:gd name="T81" fmla="*/ 3125 h 2"/>
                      <a:gd name="T82" fmla="*/ 2570 w 4"/>
                      <a:gd name="T83" fmla="*/ 3125 h 2"/>
                      <a:gd name="T84" fmla="*/ 2570 w 4"/>
                      <a:gd name="T85" fmla="*/ 3125 h 2"/>
                      <a:gd name="T86" fmla="*/ 2570 w 4"/>
                      <a:gd name="T87" fmla="*/ 3125 h 2"/>
                      <a:gd name="T88" fmla="*/ 2570 w 4"/>
                      <a:gd name="T89" fmla="*/ 3125 h 2"/>
                      <a:gd name="T90" fmla="*/ 2570 w 4"/>
                      <a:gd name="T91" fmla="*/ 3125 h 2"/>
                      <a:gd name="T92" fmla="*/ 2570 w 4"/>
                      <a:gd name="T93" fmla="*/ 3125 h 2"/>
                      <a:gd name="T94" fmla="*/ 0 w 4"/>
                      <a:gd name="T95" fmla="*/ 3125 h 2"/>
                      <a:gd name="T96" fmla="*/ 0 w 4"/>
                      <a:gd name="T97" fmla="*/ 3125 h 2"/>
                      <a:gd name="T98" fmla="*/ 0 w 4"/>
                      <a:gd name="T99" fmla="*/ 3125 h 2"/>
                      <a:gd name="T100" fmla="*/ 0 w 4"/>
                      <a:gd name="T101" fmla="*/ 3125 h 2"/>
                      <a:gd name="T102" fmla="*/ 0 w 4"/>
                      <a:gd name="T103" fmla="*/ 3125 h 2"/>
                      <a:gd name="T104" fmla="*/ 0 w 4"/>
                      <a:gd name="T105" fmla="*/ 3125 h 2"/>
                      <a:gd name="T106" fmla="*/ 0 w 4"/>
                      <a:gd name="T107" fmla="*/ 3125 h 2"/>
                      <a:gd name="T108" fmla="*/ 0 w 4"/>
                      <a:gd name="T109" fmla="*/ 3125 h 2"/>
                      <a:gd name="T110" fmla="*/ 0 w 4"/>
                      <a:gd name="T111" fmla="*/ 3125 h 2"/>
                      <a:gd name="T112" fmla="*/ 0 w 4"/>
                      <a:gd name="T113" fmla="*/ 3125 h 2"/>
                      <a:gd name="T114" fmla="*/ 0 w 4"/>
                      <a:gd name="T115" fmla="*/ 3125 h 2"/>
                      <a:gd name="T116" fmla="*/ 0 w 4"/>
                      <a:gd name="T117" fmla="*/ 3125 h 2"/>
                      <a:gd name="T118" fmla="*/ 0 w 4"/>
                      <a:gd name="T119" fmla="*/ 3125 h 2"/>
                      <a:gd name="T120" fmla="*/ 0 w 4"/>
                      <a:gd name="T121" fmla="*/ 3125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206" name="Group 56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49226" name="Freeform 57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71181 w 52"/>
                      <a:gd name="T1" fmla="*/ 186689 h 71"/>
                      <a:gd name="T2" fmla="*/ 117129 w 52"/>
                      <a:gd name="T3" fmla="*/ 184476 h 71"/>
                      <a:gd name="T4" fmla="*/ 122788 w 52"/>
                      <a:gd name="T5" fmla="*/ 170349 h 71"/>
                      <a:gd name="T6" fmla="*/ 122788 w 52"/>
                      <a:gd name="T7" fmla="*/ 159589 h 71"/>
                      <a:gd name="T8" fmla="*/ 131073 w 52"/>
                      <a:gd name="T9" fmla="*/ 151134 h 71"/>
                      <a:gd name="T10" fmla="*/ 133370 w 52"/>
                      <a:gd name="T11" fmla="*/ 142703 h 71"/>
                      <a:gd name="T12" fmla="*/ 136138 w 52"/>
                      <a:gd name="T13" fmla="*/ 137601 h 71"/>
                      <a:gd name="T14" fmla="*/ 139023 w 52"/>
                      <a:gd name="T15" fmla="*/ 140379 h 71"/>
                      <a:gd name="T16" fmla="*/ 141772 w 52"/>
                      <a:gd name="T17" fmla="*/ 137601 h 71"/>
                      <a:gd name="T18" fmla="*/ 141772 w 52"/>
                      <a:gd name="T19" fmla="*/ 126387 h 71"/>
                      <a:gd name="T20" fmla="*/ 139023 w 52"/>
                      <a:gd name="T21" fmla="*/ 115608 h 71"/>
                      <a:gd name="T22" fmla="*/ 128300 w 52"/>
                      <a:gd name="T23" fmla="*/ 76729 h 71"/>
                      <a:gd name="T24" fmla="*/ 114361 w 52"/>
                      <a:gd name="T25" fmla="*/ 76729 h 71"/>
                      <a:gd name="T26" fmla="*/ 98003 w 52"/>
                      <a:gd name="T27" fmla="*/ 98722 h 71"/>
                      <a:gd name="T28" fmla="*/ 95255 w 52"/>
                      <a:gd name="T29" fmla="*/ 96393 h 71"/>
                      <a:gd name="T30" fmla="*/ 90190 w 52"/>
                      <a:gd name="T31" fmla="*/ 93615 h 71"/>
                      <a:gd name="T32" fmla="*/ 90190 w 52"/>
                      <a:gd name="T33" fmla="*/ 82290 h 71"/>
                      <a:gd name="T34" fmla="*/ 98003 w 52"/>
                      <a:gd name="T35" fmla="*/ 76729 h 71"/>
                      <a:gd name="T36" fmla="*/ 98003 w 52"/>
                      <a:gd name="T37" fmla="*/ 71651 h 71"/>
                      <a:gd name="T38" fmla="*/ 103662 w 52"/>
                      <a:gd name="T39" fmla="*/ 65974 h 71"/>
                      <a:gd name="T40" fmla="*/ 103662 w 52"/>
                      <a:gd name="T41" fmla="*/ 46759 h 71"/>
                      <a:gd name="T42" fmla="*/ 100889 w 52"/>
                      <a:gd name="T43" fmla="*/ 38309 h 71"/>
                      <a:gd name="T44" fmla="*/ 95255 w 52"/>
                      <a:gd name="T45" fmla="*/ 32748 h 71"/>
                      <a:gd name="T46" fmla="*/ 100889 w 52"/>
                      <a:gd name="T47" fmla="*/ 27665 h 71"/>
                      <a:gd name="T48" fmla="*/ 98003 w 52"/>
                      <a:gd name="T49" fmla="*/ 19210 h 71"/>
                      <a:gd name="T50" fmla="*/ 81763 w 52"/>
                      <a:gd name="T51" fmla="*/ 10760 h 71"/>
                      <a:gd name="T52" fmla="*/ 71181 w 52"/>
                      <a:gd name="T53" fmla="*/ 5677 h 71"/>
                      <a:gd name="T54" fmla="*/ 57120 w 52"/>
                      <a:gd name="T55" fmla="*/ 2778 h 71"/>
                      <a:gd name="T56" fmla="*/ 49286 w 52"/>
                      <a:gd name="T57" fmla="*/ 2778 h 71"/>
                      <a:gd name="T58" fmla="*/ 40884 w 52"/>
                      <a:gd name="T59" fmla="*/ 8455 h 71"/>
                      <a:gd name="T60" fmla="*/ 40884 w 52"/>
                      <a:gd name="T61" fmla="*/ 16316 h 71"/>
                      <a:gd name="T62" fmla="*/ 43769 w 52"/>
                      <a:gd name="T63" fmla="*/ 19210 h 71"/>
                      <a:gd name="T64" fmla="*/ 40884 w 52"/>
                      <a:gd name="T65" fmla="*/ 21993 h 71"/>
                      <a:gd name="T66" fmla="*/ 35366 w 52"/>
                      <a:gd name="T67" fmla="*/ 27665 h 71"/>
                      <a:gd name="T68" fmla="*/ 32476 w 52"/>
                      <a:gd name="T69" fmla="*/ 35526 h 71"/>
                      <a:gd name="T70" fmla="*/ 32476 w 52"/>
                      <a:gd name="T71" fmla="*/ 46759 h 71"/>
                      <a:gd name="T72" fmla="*/ 27412 w 52"/>
                      <a:gd name="T73" fmla="*/ 43981 h 71"/>
                      <a:gd name="T74" fmla="*/ 27412 w 52"/>
                      <a:gd name="T75" fmla="*/ 35526 h 71"/>
                      <a:gd name="T76" fmla="*/ 27412 w 52"/>
                      <a:gd name="T77" fmla="*/ 30443 h 71"/>
                      <a:gd name="T78" fmla="*/ 21875 w 52"/>
                      <a:gd name="T79" fmla="*/ 35526 h 71"/>
                      <a:gd name="T80" fmla="*/ 21875 w 52"/>
                      <a:gd name="T81" fmla="*/ 43981 h 71"/>
                      <a:gd name="T82" fmla="*/ 13467 w 52"/>
                      <a:gd name="T83" fmla="*/ 46759 h 71"/>
                      <a:gd name="T84" fmla="*/ 10607 w 52"/>
                      <a:gd name="T85" fmla="*/ 52436 h 71"/>
                      <a:gd name="T86" fmla="*/ 8403 w 52"/>
                      <a:gd name="T87" fmla="*/ 63196 h 71"/>
                      <a:gd name="T88" fmla="*/ 5634 w 52"/>
                      <a:gd name="T89" fmla="*/ 76729 h 71"/>
                      <a:gd name="T90" fmla="*/ 2768 w 52"/>
                      <a:gd name="T91" fmla="*/ 87962 h 71"/>
                      <a:gd name="T92" fmla="*/ 5634 w 52"/>
                      <a:gd name="T93" fmla="*/ 101500 h 71"/>
                      <a:gd name="T94" fmla="*/ 5634 w 52"/>
                      <a:gd name="T95" fmla="*/ 112830 h 71"/>
                      <a:gd name="T96" fmla="*/ 16241 w 52"/>
                      <a:gd name="T97" fmla="*/ 137601 h 71"/>
                      <a:gd name="T98" fmla="*/ 19009 w 52"/>
                      <a:gd name="T99" fmla="*/ 151134 h 71"/>
                      <a:gd name="T100" fmla="*/ 19009 w 52"/>
                      <a:gd name="T101" fmla="*/ 153911 h 71"/>
                      <a:gd name="T102" fmla="*/ 16241 w 52"/>
                      <a:gd name="T103" fmla="*/ 170349 h 71"/>
                      <a:gd name="T104" fmla="*/ 5634 w 52"/>
                      <a:gd name="T105" fmla="*/ 189442 h 71"/>
                      <a:gd name="T106" fmla="*/ 0 w 52"/>
                      <a:gd name="T107" fmla="*/ 195120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27" name="Freeform 58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11379 w 83"/>
                      <a:gd name="T1" fmla="*/ 44117 h 41"/>
                      <a:gd name="T2" fmla="*/ 22070 w 83"/>
                      <a:gd name="T3" fmla="*/ 35644 h 41"/>
                      <a:gd name="T4" fmla="*/ 55524 w 83"/>
                      <a:gd name="T5" fmla="*/ 16371 h 41"/>
                      <a:gd name="T6" fmla="*/ 72027 w 83"/>
                      <a:gd name="T7" fmla="*/ 2785 h 41"/>
                      <a:gd name="T8" fmla="*/ 85621 w 83"/>
                      <a:gd name="T9" fmla="*/ 2785 h 41"/>
                      <a:gd name="T10" fmla="*/ 77618 w 83"/>
                      <a:gd name="T11" fmla="*/ 11376 h 41"/>
                      <a:gd name="T12" fmla="*/ 63546 w 83"/>
                      <a:gd name="T13" fmla="*/ 24961 h 41"/>
                      <a:gd name="T14" fmla="*/ 63546 w 83"/>
                      <a:gd name="T15" fmla="*/ 33434 h 41"/>
                      <a:gd name="T16" fmla="*/ 77618 w 83"/>
                      <a:gd name="T17" fmla="*/ 27746 h 41"/>
                      <a:gd name="T18" fmla="*/ 107691 w 83"/>
                      <a:gd name="T19" fmla="*/ 41332 h 41"/>
                      <a:gd name="T20" fmla="*/ 119094 w 83"/>
                      <a:gd name="T21" fmla="*/ 44117 h 41"/>
                      <a:gd name="T22" fmla="*/ 121881 w 83"/>
                      <a:gd name="T23" fmla="*/ 47020 h 41"/>
                      <a:gd name="T24" fmla="*/ 135475 w 83"/>
                      <a:gd name="T25" fmla="*/ 35644 h 41"/>
                      <a:gd name="T26" fmla="*/ 176834 w 83"/>
                      <a:gd name="T27" fmla="*/ 22059 h 41"/>
                      <a:gd name="T28" fmla="*/ 174048 w 83"/>
                      <a:gd name="T29" fmla="*/ 30532 h 41"/>
                      <a:gd name="T30" fmla="*/ 182523 w 83"/>
                      <a:gd name="T31" fmla="*/ 38546 h 41"/>
                      <a:gd name="T32" fmla="*/ 199026 w 83"/>
                      <a:gd name="T33" fmla="*/ 35644 h 41"/>
                      <a:gd name="T34" fmla="*/ 210288 w 83"/>
                      <a:gd name="T35" fmla="*/ 49805 h 41"/>
                      <a:gd name="T36" fmla="*/ 226785 w 83"/>
                      <a:gd name="T37" fmla="*/ 52707 h 41"/>
                      <a:gd name="T38" fmla="*/ 226785 w 83"/>
                      <a:gd name="T39" fmla="*/ 57800 h 41"/>
                      <a:gd name="T40" fmla="*/ 218310 w 83"/>
                      <a:gd name="T41" fmla="*/ 57800 h 41"/>
                      <a:gd name="T42" fmla="*/ 207502 w 83"/>
                      <a:gd name="T43" fmla="*/ 57800 h 41"/>
                      <a:gd name="T44" fmla="*/ 190999 w 83"/>
                      <a:gd name="T45" fmla="*/ 57800 h 41"/>
                      <a:gd name="T46" fmla="*/ 190999 w 83"/>
                      <a:gd name="T47" fmla="*/ 66268 h 41"/>
                      <a:gd name="T48" fmla="*/ 171715 w 83"/>
                      <a:gd name="T49" fmla="*/ 57800 h 41"/>
                      <a:gd name="T50" fmla="*/ 157667 w 83"/>
                      <a:gd name="T51" fmla="*/ 63366 h 41"/>
                      <a:gd name="T52" fmla="*/ 151953 w 83"/>
                      <a:gd name="T53" fmla="*/ 69054 h 41"/>
                      <a:gd name="T54" fmla="*/ 138383 w 83"/>
                      <a:gd name="T55" fmla="*/ 69054 h 41"/>
                      <a:gd name="T56" fmla="*/ 126975 w 83"/>
                      <a:gd name="T57" fmla="*/ 82639 h 41"/>
                      <a:gd name="T58" fmla="*/ 129761 w 83"/>
                      <a:gd name="T59" fmla="*/ 77551 h 41"/>
                      <a:gd name="T60" fmla="*/ 121881 w 83"/>
                      <a:gd name="T61" fmla="*/ 77551 h 41"/>
                      <a:gd name="T62" fmla="*/ 116191 w 83"/>
                      <a:gd name="T63" fmla="*/ 74741 h 41"/>
                      <a:gd name="T64" fmla="*/ 110594 w 83"/>
                      <a:gd name="T65" fmla="*/ 88327 h 41"/>
                      <a:gd name="T66" fmla="*/ 99811 w 83"/>
                      <a:gd name="T67" fmla="*/ 104698 h 41"/>
                      <a:gd name="T68" fmla="*/ 94097 w 83"/>
                      <a:gd name="T69" fmla="*/ 107605 h 41"/>
                      <a:gd name="T70" fmla="*/ 96907 w 83"/>
                      <a:gd name="T71" fmla="*/ 99702 h 41"/>
                      <a:gd name="T72" fmla="*/ 88407 w 83"/>
                      <a:gd name="T73" fmla="*/ 99702 h 41"/>
                      <a:gd name="T74" fmla="*/ 82713 w 83"/>
                      <a:gd name="T75" fmla="*/ 79859 h 41"/>
                      <a:gd name="T76" fmla="*/ 80527 w 83"/>
                      <a:gd name="T77" fmla="*/ 77551 h 41"/>
                      <a:gd name="T78" fmla="*/ 63546 w 83"/>
                      <a:gd name="T79" fmla="*/ 71956 h 41"/>
                      <a:gd name="T80" fmla="*/ 60643 w 83"/>
                      <a:gd name="T81" fmla="*/ 71956 h 41"/>
                      <a:gd name="T82" fmla="*/ 44262 w 83"/>
                      <a:gd name="T83" fmla="*/ 66268 h 41"/>
                      <a:gd name="T84" fmla="*/ 11379 w 83"/>
                      <a:gd name="T85" fmla="*/ 52707 h 41"/>
                      <a:gd name="T86" fmla="*/ 0 w 83"/>
                      <a:gd name="T87" fmla="*/ 47020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9207" name="Freeform 59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3553 w 40"/>
                    <a:gd name="T1" fmla="*/ 13548 h 72"/>
                    <a:gd name="T2" fmla="*/ 14744 w 40"/>
                    <a:gd name="T3" fmla="*/ 123747 h 72"/>
                    <a:gd name="T4" fmla="*/ 14744 w 40"/>
                    <a:gd name="T5" fmla="*/ 126526 h 72"/>
                    <a:gd name="T6" fmla="*/ 14744 w 40"/>
                    <a:gd name="T7" fmla="*/ 129309 h 72"/>
                    <a:gd name="T8" fmla="*/ 14744 w 40"/>
                    <a:gd name="T9" fmla="*/ 134964 h 72"/>
                    <a:gd name="T10" fmla="*/ 18298 w 40"/>
                    <a:gd name="T11" fmla="*/ 142857 h 72"/>
                    <a:gd name="T12" fmla="*/ 21857 w 40"/>
                    <a:gd name="T13" fmla="*/ 154216 h 72"/>
                    <a:gd name="T14" fmla="*/ 14744 w 40"/>
                    <a:gd name="T15" fmla="*/ 162650 h 72"/>
                    <a:gd name="T16" fmla="*/ 14744 w 40"/>
                    <a:gd name="T17" fmla="*/ 164863 h 72"/>
                    <a:gd name="T18" fmla="*/ 7107 w 40"/>
                    <a:gd name="T19" fmla="*/ 173443 h 72"/>
                    <a:gd name="T20" fmla="*/ 0 w 40"/>
                    <a:gd name="T21" fmla="*/ 179000 h 72"/>
                    <a:gd name="T22" fmla="*/ 0 w 40"/>
                    <a:gd name="T23" fmla="*/ 187463 h 72"/>
                    <a:gd name="T24" fmla="*/ 0 w 40"/>
                    <a:gd name="T25" fmla="*/ 195448 h 72"/>
                    <a:gd name="T26" fmla="*/ 0 w 40"/>
                    <a:gd name="T27" fmla="*/ 195448 h 72"/>
                    <a:gd name="T28" fmla="*/ 0 w 40"/>
                    <a:gd name="T29" fmla="*/ 198227 h 72"/>
                    <a:gd name="T30" fmla="*/ 0 w 40"/>
                    <a:gd name="T31" fmla="*/ 198227 h 72"/>
                    <a:gd name="T32" fmla="*/ 3553 w 40"/>
                    <a:gd name="T33" fmla="*/ 198227 h 72"/>
                    <a:gd name="T34" fmla="*/ 7107 w 40"/>
                    <a:gd name="T35" fmla="*/ 198227 h 72"/>
                    <a:gd name="T36" fmla="*/ 7107 w 40"/>
                    <a:gd name="T37" fmla="*/ 195448 h 72"/>
                    <a:gd name="T38" fmla="*/ 7107 w 40"/>
                    <a:gd name="T39" fmla="*/ 192548 h 72"/>
                    <a:gd name="T40" fmla="*/ 18298 w 40"/>
                    <a:gd name="T41" fmla="*/ 192548 h 72"/>
                    <a:gd name="T42" fmla="*/ 28830 w 40"/>
                    <a:gd name="T43" fmla="*/ 189769 h 72"/>
                    <a:gd name="T44" fmla="*/ 43574 w 40"/>
                    <a:gd name="T45" fmla="*/ 195448 h 72"/>
                    <a:gd name="T46" fmla="*/ 43574 w 40"/>
                    <a:gd name="T47" fmla="*/ 195448 h 72"/>
                    <a:gd name="T48" fmla="*/ 47133 w 40"/>
                    <a:gd name="T49" fmla="*/ 195448 h 72"/>
                    <a:gd name="T50" fmla="*/ 50686 w 40"/>
                    <a:gd name="T51" fmla="*/ 187463 h 72"/>
                    <a:gd name="T52" fmla="*/ 57634 w 40"/>
                    <a:gd name="T53" fmla="*/ 187463 h 72"/>
                    <a:gd name="T54" fmla="*/ 61877 w 40"/>
                    <a:gd name="T55" fmla="*/ 189769 h 72"/>
                    <a:gd name="T56" fmla="*/ 65431 w 40"/>
                    <a:gd name="T57" fmla="*/ 192548 h 72"/>
                    <a:gd name="T58" fmla="*/ 68984 w 40"/>
                    <a:gd name="T59" fmla="*/ 189769 h 72"/>
                    <a:gd name="T60" fmla="*/ 72404 w 40"/>
                    <a:gd name="T61" fmla="*/ 179000 h 72"/>
                    <a:gd name="T62" fmla="*/ 75932 w 40"/>
                    <a:gd name="T63" fmla="*/ 176222 h 72"/>
                    <a:gd name="T64" fmla="*/ 79490 w 40"/>
                    <a:gd name="T65" fmla="*/ 176222 h 72"/>
                    <a:gd name="T66" fmla="*/ 87287 w 40"/>
                    <a:gd name="T67" fmla="*/ 181901 h 72"/>
                    <a:gd name="T68" fmla="*/ 97788 w 40"/>
                    <a:gd name="T69" fmla="*/ 181901 h 72"/>
                    <a:gd name="T70" fmla="*/ 101342 w 40"/>
                    <a:gd name="T71" fmla="*/ 173443 h 72"/>
                    <a:gd name="T72" fmla="*/ 119511 w 40"/>
                    <a:gd name="T73" fmla="*/ 154216 h 72"/>
                    <a:gd name="T74" fmla="*/ 119511 w 40"/>
                    <a:gd name="T75" fmla="*/ 145753 h 72"/>
                    <a:gd name="T76" fmla="*/ 123064 w 40"/>
                    <a:gd name="T77" fmla="*/ 145753 h 72"/>
                    <a:gd name="T78" fmla="*/ 134415 w 40"/>
                    <a:gd name="T79" fmla="*/ 145753 h 72"/>
                    <a:gd name="T80" fmla="*/ 137809 w 40"/>
                    <a:gd name="T81" fmla="*/ 142857 h 72"/>
                    <a:gd name="T82" fmla="*/ 144921 w 40"/>
                    <a:gd name="T83" fmla="*/ 140644 h 72"/>
                    <a:gd name="T84" fmla="*/ 144921 w 40"/>
                    <a:gd name="T85" fmla="*/ 137743 h 72"/>
                    <a:gd name="T86" fmla="*/ 144921 w 40"/>
                    <a:gd name="T87" fmla="*/ 129309 h 72"/>
                    <a:gd name="T88" fmla="*/ 144921 w 40"/>
                    <a:gd name="T89" fmla="*/ 129309 h 72"/>
                    <a:gd name="T90" fmla="*/ 144921 w 40"/>
                    <a:gd name="T91" fmla="*/ 123747 h 72"/>
                    <a:gd name="T92" fmla="*/ 126618 w 40"/>
                    <a:gd name="T93" fmla="*/ 2779 h 72"/>
                    <a:gd name="T94" fmla="*/ 126618 w 40"/>
                    <a:gd name="T95" fmla="*/ 0 h 72"/>
                    <a:gd name="T96" fmla="*/ 32383 w 40"/>
                    <a:gd name="T97" fmla="*/ 8458 h 72"/>
                    <a:gd name="T98" fmla="*/ 28830 w 40"/>
                    <a:gd name="T99" fmla="*/ 11242 h 72"/>
                    <a:gd name="T100" fmla="*/ 21857 w 40"/>
                    <a:gd name="T101" fmla="*/ 13548 h 72"/>
                    <a:gd name="T102" fmla="*/ 18298 w 40"/>
                    <a:gd name="T103" fmla="*/ 16326 h 72"/>
                    <a:gd name="T104" fmla="*/ 10532 w 40"/>
                    <a:gd name="T105" fmla="*/ 16326 h 72"/>
                    <a:gd name="T106" fmla="*/ 3553 w 40"/>
                    <a:gd name="T107" fmla="*/ 13548 h 72"/>
                    <a:gd name="T108" fmla="*/ 3553 w 40"/>
                    <a:gd name="T109" fmla="*/ 13548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8" name="Freeform 60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143819 w 69"/>
                    <a:gd name="T1" fmla="*/ 144879 h 53"/>
                    <a:gd name="T2" fmla="*/ 132825 w 69"/>
                    <a:gd name="T3" fmla="*/ 142109 h 53"/>
                    <a:gd name="T4" fmla="*/ 129479 w 69"/>
                    <a:gd name="T5" fmla="*/ 131400 h 53"/>
                    <a:gd name="T6" fmla="*/ 115815 w 69"/>
                    <a:gd name="T7" fmla="*/ 120189 h 53"/>
                    <a:gd name="T8" fmla="*/ 108852 w 69"/>
                    <a:gd name="T9" fmla="*/ 106705 h 53"/>
                    <a:gd name="T10" fmla="*/ 101367 w 69"/>
                    <a:gd name="T11" fmla="*/ 101044 h 53"/>
                    <a:gd name="T12" fmla="*/ 87708 w 69"/>
                    <a:gd name="T13" fmla="*/ 93201 h 53"/>
                    <a:gd name="T14" fmla="*/ 80873 w 69"/>
                    <a:gd name="T15" fmla="*/ 87559 h 53"/>
                    <a:gd name="T16" fmla="*/ 77394 w 69"/>
                    <a:gd name="T17" fmla="*/ 82015 h 53"/>
                    <a:gd name="T18" fmla="*/ 52766 w 69"/>
                    <a:gd name="T19" fmla="*/ 68531 h 53"/>
                    <a:gd name="T20" fmla="*/ 45931 w 69"/>
                    <a:gd name="T21" fmla="*/ 62869 h 53"/>
                    <a:gd name="T22" fmla="*/ 34942 w 69"/>
                    <a:gd name="T23" fmla="*/ 51683 h 53"/>
                    <a:gd name="T24" fmla="*/ 28112 w 69"/>
                    <a:gd name="T25" fmla="*/ 43841 h 53"/>
                    <a:gd name="T26" fmla="*/ 3479 w 69"/>
                    <a:gd name="T27" fmla="*/ 38174 h 53"/>
                    <a:gd name="T28" fmla="*/ 3479 w 69"/>
                    <a:gd name="T29" fmla="*/ 27557 h 53"/>
                    <a:gd name="T30" fmla="*/ 10314 w 69"/>
                    <a:gd name="T31" fmla="*/ 21920 h 53"/>
                    <a:gd name="T32" fmla="*/ 10314 w 69"/>
                    <a:gd name="T33" fmla="*/ 19146 h 53"/>
                    <a:gd name="T34" fmla="*/ 28112 w 69"/>
                    <a:gd name="T35" fmla="*/ 13508 h 53"/>
                    <a:gd name="T36" fmla="*/ 41772 w 69"/>
                    <a:gd name="T37" fmla="*/ 8412 h 53"/>
                    <a:gd name="T38" fmla="*/ 45931 w 69"/>
                    <a:gd name="T39" fmla="*/ 5661 h 53"/>
                    <a:gd name="T40" fmla="*/ 108852 w 69"/>
                    <a:gd name="T41" fmla="*/ 2775 h 53"/>
                    <a:gd name="T42" fmla="*/ 108852 w 69"/>
                    <a:gd name="T43" fmla="*/ 5661 h 53"/>
                    <a:gd name="T44" fmla="*/ 122644 w 69"/>
                    <a:gd name="T45" fmla="*/ 10617 h 53"/>
                    <a:gd name="T46" fmla="*/ 178761 w 69"/>
                    <a:gd name="T47" fmla="*/ 10617 h 53"/>
                    <a:gd name="T48" fmla="*/ 238331 w 69"/>
                    <a:gd name="T49" fmla="*/ 46610 h 53"/>
                    <a:gd name="T50" fmla="*/ 231501 w 69"/>
                    <a:gd name="T51" fmla="*/ 51683 h 53"/>
                    <a:gd name="T52" fmla="*/ 220533 w 69"/>
                    <a:gd name="T53" fmla="*/ 65756 h 53"/>
                    <a:gd name="T54" fmla="*/ 217182 w 69"/>
                    <a:gd name="T55" fmla="*/ 76373 h 53"/>
                    <a:gd name="T56" fmla="*/ 217182 w 69"/>
                    <a:gd name="T57" fmla="*/ 82015 h 53"/>
                    <a:gd name="T58" fmla="*/ 210352 w 69"/>
                    <a:gd name="T59" fmla="*/ 84785 h 53"/>
                    <a:gd name="T60" fmla="*/ 206868 w 69"/>
                    <a:gd name="T61" fmla="*/ 90427 h 53"/>
                    <a:gd name="T62" fmla="*/ 200038 w 69"/>
                    <a:gd name="T63" fmla="*/ 95523 h 53"/>
                    <a:gd name="T64" fmla="*/ 185591 w 69"/>
                    <a:gd name="T65" fmla="*/ 106705 h 53"/>
                    <a:gd name="T66" fmla="*/ 175410 w 69"/>
                    <a:gd name="T67" fmla="*/ 112347 h 53"/>
                    <a:gd name="T68" fmla="*/ 171931 w 69"/>
                    <a:gd name="T69" fmla="*/ 117322 h 53"/>
                    <a:gd name="T70" fmla="*/ 160937 w 69"/>
                    <a:gd name="T71" fmla="*/ 120189 h 53"/>
                    <a:gd name="T72" fmla="*/ 160937 w 69"/>
                    <a:gd name="T73" fmla="*/ 122964 h 53"/>
                    <a:gd name="T74" fmla="*/ 157586 w 69"/>
                    <a:gd name="T75" fmla="*/ 128625 h 53"/>
                    <a:gd name="T76" fmla="*/ 150782 w 69"/>
                    <a:gd name="T77" fmla="*/ 131400 h 53"/>
                    <a:gd name="T78" fmla="*/ 150782 w 69"/>
                    <a:gd name="T79" fmla="*/ 131400 h 53"/>
                    <a:gd name="T80" fmla="*/ 150782 w 69"/>
                    <a:gd name="T81" fmla="*/ 134145 h 53"/>
                    <a:gd name="T82" fmla="*/ 154107 w 69"/>
                    <a:gd name="T83" fmla="*/ 136467 h 53"/>
                    <a:gd name="T84" fmla="*/ 147303 w 69"/>
                    <a:gd name="T85" fmla="*/ 139242 h 53"/>
                    <a:gd name="T86" fmla="*/ 143819 w 69"/>
                    <a:gd name="T87" fmla="*/ 142109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9" name="Freeform 61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32393 w 73"/>
                    <a:gd name="T1" fmla="*/ 113762 h 77"/>
                    <a:gd name="T2" fmla="*/ 40165 w 73"/>
                    <a:gd name="T3" fmla="*/ 122254 h 77"/>
                    <a:gd name="T4" fmla="*/ 47144 w 73"/>
                    <a:gd name="T5" fmla="*/ 127977 h 77"/>
                    <a:gd name="T6" fmla="*/ 47144 w 73"/>
                    <a:gd name="T7" fmla="*/ 135892 h 77"/>
                    <a:gd name="T8" fmla="*/ 50698 w 73"/>
                    <a:gd name="T9" fmla="*/ 138681 h 77"/>
                    <a:gd name="T10" fmla="*/ 47144 w 73"/>
                    <a:gd name="T11" fmla="*/ 152988 h 77"/>
                    <a:gd name="T12" fmla="*/ 43590 w 73"/>
                    <a:gd name="T13" fmla="*/ 166627 h 77"/>
                    <a:gd name="T14" fmla="*/ 50698 w 73"/>
                    <a:gd name="T15" fmla="*/ 188757 h 77"/>
                    <a:gd name="T16" fmla="*/ 57677 w 73"/>
                    <a:gd name="T17" fmla="*/ 197244 h 77"/>
                    <a:gd name="T18" fmla="*/ 61896 w 73"/>
                    <a:gd name="T19" fmla="*/ 205281 h 77"/>
                    <a:gd name="T20" fmla="*/ 65450 w 73"/>
                    <a:gd name="T21" fmla="*/ 210980 h 77"/>
                    <a:gd name="T22" fmla="*/ 210431 w 73"/>
                    <a:gd name="T23" fmla="*/ 210980 h 77"/>
                    <a:gd name="T24" fmla="*/ 217544 w 73"/>
                    <a:gd name="T25" fmla="*/ 213768 h 77"/>
                    <a:gd name="T26" fmla="*/ 213985 w 73"/>
                    <a:gd name="T27" fmla="*/ 197244 h 77"/>
                    <a:gd name="T28" fmla="*/ 217544 w 73"/>
                    <a:gd name="T29" fmla="*/ 191662 h 77"/>
                    <a:gd name="T30" fmla="*/ 232291 w 73"/>
                    <a:gd name="T31" fmla="*/ 191662 h 77"/>
                    <a:gd name="T32" fmla="*/ 242824 w 73"/>
                    <a:gd name="T33" fmla="*/ 191662 h 77"/>
                    <a:gd name="T34" fmla="*/ 242824 w 73"/>
                    <a:gd name="T35" fmla="*/ 180241 h 77"/>
                    <a:gd name="T36" fmla="*/ 242824 w 73"/>
                    <a:gd name="T37" fmla="*/ 172325 h 77"/>
                    <a:gd name="T38" fmla="*/ 249777 w 73"/>
                    <a:gd name="T39" fmla="*/ 147289 h 77"/>
                    <a:gd name="T40" fmla="*/ 257575 w 73"/>
                    <a:gd name="T41" fmla="*/ 133080 h 77"/>
                    <a:gd name="T42" fmla="*/ 264683 w 73"/>
                    <a:gd name="T43" fmla="*/ 130765 h 77"/>
                    <a:gd name="T44" fmla="*/ 264683 w 73"/>
                    <a:gd name="T45" fmla="*/ 127977 h 77"/>
                    <a:gd name="T46" fmla="*/ 261129 w 73"/>
                    <a:gd name="T47" fmla="*/ 127977 h 77"/>
                    <a:gd name="T48" fmla="*/ 249777 w 73"/>
                    <a:gd name="T49" fmla="*/ 125042 h 77"/>
                    <a:gd name="T50" fmla="*/ 246378 w 73"/>
                    <a:gd name="T51" fmla="*/ 113762 h 77"/>
                    <a:gd name="T52" fmla="*/ 232291 w 73"/>
                    <a:gd name="T53" fmla="*/ 102936 h 77"/>
                    <a:gd name="T54" fmla="*/ 224518 w 73"/>
                    <a:gd name="T55" fmla="*/ 88726 h 77"/>
                    <a:gd name="T56" fmla="*/ 217544 w 73"/>
                    <a:gd name="T57" fmla="*/ 83028 h 77"/>
                    <a:gd name="T58" fmla="*/ 202633 w 73"/>
                    <a:gd name="T59" fmla="*/ 75112 h 77"/>
                    <a:gd name="T60" fmla="*/ 195680 w 73"/>
                    <a:gd name="T61" fmla="*/ 69389 h 77"/>
                    <a:gd name="T62" fmla="*/ 192126 w 73"/>
                    <a:gd name="T63" fmla="*/ 63690 h 77"/>
                    <a:gd name="T64" fmla="*/ 166846 w 73"/>
                    <a:gd name="T65" fmla="*/ 50076 h 77"/>
                    <a:gd name="T66" fmla="*/ 159733 w 73"/>
                    <a:gd name="T67" fmla="*/ 44353 h 77"/>
                    <a:gd name="T68" fmla="*/ 148541 w 73"/>
                    <a:gd name="T69" fmla="*/ 33527 h 77"/>
                    <a:gd name="T70" fmla="*/ 141427 w 73"/>
                    <a:gd name="T71" fmla="*/ 25036 h 77"/>
                    <a:gd name="T72" fmla="*/ 116148 w 73"/>
                    <a:gd name="T73" fmla="*/ 19337 h 77"/>
                    <a:gd name="T74" fmla="*/ 116148 w 73"/>
                    <a:gd name="T75" fmla="*/ 8487 h 77"/>
                    <a:gd name="T76" fmla="*/ 123122 w 73"/>
                    <a:gd name="T77" fmla="*/ 2788 h 77"/>
                    <a:gd name="T78" fmla="*/ 123122 w 73"/>
                    <a:gd name="T79" fmla="*/ 0 h 77"/>
                    <a:gd name="T80" fmla="*/ 0 w 73"/>
                    <a:gd name="T81" fmla="*/ 13614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0" name="Freeform 62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129663 w 62"/>
                    <a:gd name="T1" fmla="*/ 5625 h 29"/>
                    <a:gd name="T2" fmla="*/ 6936 w 62"/>
                    <a:gd name="T3" fmla="*/ 46428 h 29"/>
                    <a:gd name="T4" fmla="*/ 14720 w 62"/>
                    <a:gd name="T5" fmla="*/ 43569 h 29"/>
                    <a:gd name="T6" fmla="*/ 28751 w 62"/>
                    <a:gd name="T7" fmla="*/ 35177 h 29"/>
                    <a:gd name="T8" fmla="*/ 35687 w 62"/>
                    <a:gd name="T9" fmla="*/ 29644 h 29"/>
                    <a:gd name="T10" fmla="*/ 39921 w 62"/>
                    <a:gd name="T11" fmla="*/ 27349 h 29"/>
                    <a:gd name="T12" fmla="*/ 50402 w 62"/>
                    <a:gd name="T13" fmla="*/ 24587 h 29"/>
                    <a:gd name="T14" fmla="*/ 68642 w 62"/>
                    <a:gd name="T15" fmla="*/ 18957 h 29"/>
                    <a:gd name="T16" fmla="*/ 75737 w 62"/>
                    <a:gd name="T17" fmla="*/ 21845 h 29"/>
                    <a:gd name="T18" fmla="*/ 82672 w 62"/>
                    <a:gd name="T19" fmla="*/ 21845 h 29"/>
                    <a:gd name="T20" fmla="*/ 90431 w 62"/>
                    <a:gd name="T21" fmla="*/ 32411 h 29"/>
                    <a:gd name="T22" fmla="*/ 97393 w 62"/>
                    <a:gd name="T23" fmla="*/ 32411 h 29"/>
                    <a:gd name="T24" fmla="*/ 97393 w 62"/>
                    <a:gd name="T25" fmla="*/ 38036 h 29"/>
                    <a:gd name="T26" fmla="*/ 112087 w 62"/>
                    <a:gd name="T27" fmla="*/ 40802 h 29"/>
                    <a:gd name="T28" fmla="*/ 122594 w 62"/>
                    <a:gd name="T29" fmla="*/ 46428 h 29"/>
                    <a:gd name="T30" fmla="*/ 126118 w 62"/>
                    <a:gd name="T31" fmla="*/ 51368 h 29"/>
                    <a:gd name="T32" fmla="*/ 115632 w 62"/>
                    <a:gd name="T33" fmla="*/ 68152 h 29"/>
                    <a:gd name="T34" fmla="*/ 126118 w 62"/>
                    <a:gd name="T35" fmla="*/ 73213 h 29"/>
                    <a:gd name="T36" fmla="*/ 137288 w 62"/>
                    <a:gd name="T37" fmla="*/ 75980 h 29"/>
                    <a:gd name="T38" fmla="*/ 140833 w 62"/>
                    <a:gd name="T39" fmla="*/ 75980 h 29"/>
                    <a:gd name="T40" fmla="*/ 151319 w 62"/>
                    <a:gd name="T41" fmla="*/ 73213 h 29"/>
                    <a:gd name="T42" fmla="*/ 166034 w 62"/>
                    <a:gd name="T43" fmla="*/ 78838 h 29"/>
                    <a:gd name="T44" fmla="*/ 169585 w 62"/>
                    <a:gd name="T45" fmla="*/ 75980 h 29"/>
                    <a:gd name="T46" fmla="*/ 162623 w 62"/>
                    <a:gd name="T47" fmla="*/ 70447 h 29"/>
                    <a:gd name="T48" fmla="*/ 158414 w 62"/>
                    <a:gd name="T49" fmla="*/ 68152 h 29"/>
                    <a:gd name="T50" fmla="*/ 162623 w 62"/>
                    <a:gd name="T51" fmla="*/ 65409 h 29"/>
                    <a:gd name="T52" fmla="*/ 158414 w 62"/>
                    <a:gd name="T53" fmla="*/ 62643 h 29"/>
                    <a:gd name="T54" fmla="*/ 147929 w 62"/>
                    <a:gd name="T55" fmla="*/ 51368 h 29"/>
                    <a:gd name="T56" fmla="*/ 147929 w 62"/>
                    <a:gd name="T57" fmla="*/ 43569 h 29"/>
                    <a:gd name="T58" fmla="*/ 147929 w 62"/>
                    <a:gd name="T59" fmla="*/ 32411 h 29"/>
                    <a:gd name="T60" fmla="*/ 147929 w 62"/>
                    <a:gd name="T61" fmla="*/ 27349 h 29"/>
                    <a:gd name="T62" fmla="*/ 147929 w 62"/>
                    <a:gd name="T63" fmla="*/ 24587 h 29"/>
                    <a:gd name="T64" fmla="*/ 158414 w 62"/>
                    <a:gd name="T65" fmla="*/ 16215 h 29"/>
                    <a:gd name="T66" fmla="*/ 162623 w 62"/>
                    <a:gd name="T67" fmla="*/ 10565 h 29"/>
                    <a:gd name="T68" fmla="*/ 169585 w 62"/>
                    <a:gd name="T69" fmla="*/ 10565 h 29"/>
                    <a:gd name="T70" fmla="*/ 162623 w 62"/>
                    <a:gd name="T71" fmla="*/ 21845 h 29"/>
                    <a:gd name="T72" fmla="*/ 158414 w 62"/>
                    <a:gd name="T73" fmla="*/ 27349 h 29"/>
                    <a:gd name="T74" fmla="*/ 166034 w 62"/>
                    <a:gd name="T75" fmla="*/ 32411 h 29"/>
                    <a:gd name="T76" fmla="*/ 166034 w 62"/>
                    <a:gd name="T77" fmla="*/ 43569 h 29"/>
                    <a:gd name="T78" fmla="*/ 162623 w 62"/>
                    <a:gd name="T79" fmla="*/ 49194 h 29"/>
                    <a:gd name="T80" fmla="*/ 166034 w 62"/>
                    <a:gd name="T81" fmla="*/ 51368 h 29"/>
                    <a:gd name="T82" fmla="*/ 166034 w 62"/>
                    <a:gd name="T83" fmla="*/ 57017 h 29"/>
                    <a:gd name="T84" fmla="*/ 169585 w 62"/>
                    <a:gd name="T85" fmla="*/ 65409 h 29"/>
                    <a:gd name="T86" fmla="*/ 180065 w 62"/>
                    <a:gd name="T87" fmla="*/ 68152 h 29"/>
                    <a:gd name="T88" fmla="*/ 187824 w 62"/>
                    <a:gd name="T89" fmla="*/ 65409 h 29"/>
                    <a:gd name="T90" fmla="*/ 187824 w 62"/>
                    <a:gd name="T91" fmla="*/ 70447 h 29"/>
                    <a:gd name="T92" fmla="*/ 191369 w 62"/>
                    <a:gd name="T93" fmla="*/ 75980 h 29"/>
                    <a:gd name="T94" fmla="*/ 198305 w 62"/>
                    <a:gd name="T95" fmla="*/ 78838 h 29"/>
                    <a:gd name="T96" fmla="*/ 201855 w 62"/>
                    <a:gd name="T97" fmla="*/ 75980 h 29"/>
                    <a:gd name="T98" fmla="*/ 220120 w 62"/>
                    <a:gd name="T99" fmla="*/ 70447 h 29"/>
                    <a:gd name="T100" fmla="*/ 223511 w 62"/>
                    <a:gd name="T101" fmla="*/ 51368 h 29"/>
                    <a:gd name="T102" fmla="*/ 194786 w 62"/>
                    <a:gd name="T103" fmla="*/ 57017 h 29"/>
                    <a:gd name="T104" fmla="*/ 169585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1" name="Freeform 63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53438 w 15"/>
                    <a:gd name="T1" fmla="*/ 60484 h 24"/>
                    <a:gd name="T2" fmla="*/ 53438 w 15"/>
                    <a:gd name="T3" fmla="*/ 55375 h 24"/>
                    <a:gd name="T4" fmla="*/ 50040 w 15"/>
                    <a:gd name="T5" fmla="*/ 49696 h 24"/>
                    <a:gd name="T6" fmla="*/ 43007 w 15"/>
                    <a:gd name="T7" fmla="*/ 44036 h 24"/>
                    <a:gd name="T8" fmla="*/ 35441 w 15"/>
                    <a:gd name="T9" fmla="*/ 41257 h 24"/>
                    <a:gd name="T10" fmla="*/ 31909 w 15"/>
                    <a:gd name="T11" fmla="*/ 38478 h 24"/>
                    <a:gd name="T12" fmla="*/ 31909 w 15"/>
                    <a:gd name="T13" fmla="*/ 32799 h 24"/>
                    <a:gd name="T14" fmla="*/ 25035 w 15"/>
                    <a:gd name="T15" fmla="*/ 24906 h 24"/>
                    <a:gd name="T16" fmla="*/ 21504 w 15"/>
                    <a:gd name="T17" fmla="*/ 22006 h 24"/>
                    <a:gd name="T18" fmla="*/ 17997 w 15"/>
                    <a:gd name="T19" fmla="*/ 16326 h 24"/>
                    <a:gd name="T20" fmla="*/ 14599 w 15"/>
                    <a:gd name="T21" fmla="*/ 13548 h 24"/>
                    <a:gd name="T22" fmla="*/ 14599 w 15"/>
                    <a:gd name="T23" fmla="*/ 11359 h 24"/>
                    <a:gd name="T24" fmla="*/ 14599 w 15"/>
                    <a:gd name="T25" fmla="*/ 11359 h 24"/>
                    <a:gd name="T26" fmla="*/ 14599 w 15"/>
                    <a:gd name="T27" fmla="*/ 8463 h 24"/>
                    <a:gd name="T28" fmla="*/ 17997 w 15"/>
                    <a:gd name="T29" fmla="*/ 0 h 24"/>
                    <a:gd name="T30" fmla="*/ 14599 w 15"/>
                    <a:gd name="T31" fmla="*/ 0 h 24"/>
                    <a:gd name="T32" fmla="*/ 6904 w 15"/>
                    <a:gd name="T33" fmla="*/ 0 h 24"/>
                    <a:gd name="T34" fmla="*/ 3506 w 15"/>
                    <a:gd name="T35" fmla="*/ 2779 h 24"/>
                    <a:gd name="T36" fmla="*/ 3506 w 15"/>
                    <a:gd name="T37" fmla="*/ 5679 h 24"/>
                    <a:gd name="T38" fmla="*/ 3506 w 15"/>
                    <a:gd name="T39" fmla="*/ 8463 h 24"/>
                    <a:gd name="T40" fmla="*/ 0 w 15"/>
                    <a:gd name="T41" fmla="*/ 8463 h 24"/>
                    <a:gd name="T42" fmla="*/ 25035 w 15"/>
                    <a:gd name="T43" fmla="*/ 66046 h 24"/>
                    <a:gd name="T44" fmla="*/ 53438 w 15"/>
                    <a:gd name="T45" fmla="*/ 60484 h 24"/>
                    <a:gd name="T46" fmla="*/ 53438 w 15"/>
                    <a:gd name="T47" fmla="*/ 60484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2" name="Freeform 64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85695 h 42"/>
                    <a:gd name="T2" fmla="*/ 0 w 19"/>
                    <a:gd name="T3" fmla="*/ 88482 h 42"/>
                    <a:gd name="T4" fmla="*/ 6775 w 19"/>
                    <a:gd name="T5" fmla="*/ 94198 h 42"/>
                    <a:gd name="T6" fmla="*/ 21034 w 19"/>
                    <a:gd name="T7" fmla="*/ 102681 h 42"/>
                    <a:gd name="T8" fmla="*/ 31275 w 19"/>
                    <a:gd name="T9" fmla="*/ 104989 h 42"/>
                    <a:gd name="T10" fmla="*/ 34588 w 19"/>
                    <a:gd name="T11" fmla="*/ 110710 h 42"/>
                    <a:gd name="T12" fmla="*/ 38055 w 19"/>
                    <a:gd name="T13" fmla="*/ 116401 h 42"/>
                    <a:gd name="T14" fmla="*/ 44829 w 19"/>
                    <a:gd name="T15" fmla="*/ 107801 h 42"/>
                    <a:gd name="T16" fmla="*/ 48168 w 19"/>
                    <a:gd name="T17" fmla="*/ 97107 h 42"/>
                    <a:gd name="T18" fmla="*/ 59088 w 19"/>
                    <a:gd name="T19" fmla="*/ 82908 h 42"/>
                    <a:gd name="T20" fmla="*/ 65863 w 19"/>
                    <a:gd name="T21" fmla="*/ 72092 h 42"/>
                    <a:gd name="T22" fmla="*/ 62529 w 19"/>
                    <a:gd name="T23" fmla="*/ 52792 h 42"/>
                    <a:gd name="T24" fmla="*/ 59088 w 19"/>
                    <a:gd name="T25" fmla="*/ 35690 h 42"/>
                    <a:gd name="T26" fmla="*/ 48168 w 19"/>
                    <a:gd name="T27" fmla="*/ 38594 h 42"/>
                    <a:gd name="T28" fmla="*/ 44829 w 19"/>
                    <a:gd name="T29" fmla="*/ 38594 h 42"/>
                    <a:gd name="T30" fmla="*/ 41388 w 19"/>
                    <a:gd name="T31" fmla="*/ 38594 h 42"/>
                    <a:gd name="T32" fmla="*/ 44829 w 19"/>
                    <a:gd name="T33" fmla="*/ 30711 h 42"/>
                    <a:gd name="T34" fmla="*/ 48168 w 19"/>
                    <a:gd name="T35" fmla="*/ 30711 h 42"/>
                    <a:gd name="T36" fmla="*/ 52283 w 19"/>
                    <a:gd name="T37" fmla="*/ 22086 h 42"/>
                    <a:gd name="T38" fmla="*/ 55749 w 19"/>
                    <a:gd name="T39" fmla="*/ 16507 h 42"/>
                    <a:gd name="T40" fmla="*/ 13580 w 19"/>
                    <a:gd name="T41" fmla="*/ 0 h 42"/>
                    <a:gd name="T42" fmla="*/ 10241 w 19"/>
                    <a:gd name="T43" fmla="*/ 5696 h 42"/>
                    <a:gd name="T44" fmla="*/ 6775 w 19"/>
                    <a:gd name="T45" fmla="*/ 16507 h 42"/>
                    <a:gd name="T46" fmla="*/ 0 w 19"/>
                    <a:gd name="T47" fmla="*/ 22086 h 42"/>
                    <a:gd name="T48" fmla="*/ 3466 w 19"/>
                    <a:gd name="T49" fmla="*/ 24990 h 42"/>
                    <a:gd name="T50" fmla="*/ 3466 w 19"/>
                    <a:gd name="T51" fmla="*/ 30711 h 42"/>
                    <a:gd name="T52" fmla="*/ 3466 w 19"/>
                    <a:gd name="T53" fmla="*/ 41405 h 42"/>
                    <a:gd name="T54" fmla="*/ 10241 w 19"/>
                    <a:gd name="T55" fmla="*/ 47101 h 42"/>
                    <a:gd name="T56" fmla="*/ 17695 w 19"/>
                    <a:gd name="T57" fmla="*/ 50005 h 42"/>
                    <a:gd name="T58" fmla="*/ 24475 w 19"/>
                    <a:gd name="T59" fmla="*/ 52792 h 42"/>
                    <a:gd name="T60" fmla="*/ 31275 w 19"/>
                    <a:gd name="T61" fmla="*/ 58488 h 42"/>
                    <a:gd name="T62" fmla="*/ 13580 w 19"/>
                    <a:gd name="T63" fmla="*/ 66396 h 42"/>
                    <a:gd name="T64" fmla="*/ 3466 w 19"/>
                    <a:gd name="T65" fmla="*/ 77783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3" name="Freeform 65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10574 h 22"/>
                    <a:gd name="T2" fmla="*/ 28346 w 23"/>
                    <a:gd name="T3" fmla="*/ 5632 h 22"/>
                    <a:gd name="T4" fmla="*/ 28346 w 23"/>
                    <a:gd name="T5" fmla="*/ 8399 h 22"/>
                    <a:gd name="T6" fmla="*/ 31875 w 23"/>
                    <a:gd name="T7" fmla="*/ 8399 h 22"/>
                    <a:gd name="T8" fmla="*/ 31875 w 23"/>
                    <a:gd name="T9" fmla="*/ 8399 h 22"/>
                    <a:gd name="T10" fmla="*/ 71303 w 23"/>
                    <a:gd name="T11" fmla="*/ 0 h 22"/>
                    <a:gd name="T12" fmla="*/ 81702 w 23"/>
                    <a:gd name="T13" fmla="*/ 24625 h 22"/>
                    <a:gd name="T14" fmla="*/ 81702 w 23"/>
                    <a:gd name="T15" fmla="*/ 27392 h 22"/>
                    <a:gd name="T16" fmla="*/ 78331 w 23"/>
                    <a:gd name="T17" fmla="*/ 27392 h 22"/>
                    <a:gd name="T18" fmla="*/ 81702 w 23"/>
                    <a:gd name="T19" fmla="*/ 30257 h 22"/>
                    <a:gd name="T20" fmla="*/ 81702 w 23"/>
                    <a:gd name="T21" fmla="*/ 30257 h 22"/>
                    <a:gd name="T22" fmla="*/ 74807 w 23"/>
                    <a:gd name="T23" fmla="*/ 32455 h 22"/>
                    <a:gd name="T24" fmla="*/ 60221 w 23"/>
                    <a:gd name="T25" fmla="*/ 35198 h 22"/>
                    <a:gd name="T26" fmla="*/ 56855 w 23"/>
                    <a:gd name="T27" fmla="*/ 35198 h 22"/>
                    <a:gd name="T28" fmla="*/ 56855 w 23"/>
                    <a:gd name="T29" fmla="*/ 35198 h 22"/>
                    <a:gd name="T30" fmla="*/ 56855 w 23"/>
                    <a:gd name="T31" fmla="*/ 38082 h 22"/>
                    <a:gd name="T32" fmla="*/ 56855 w 23"/>
                    <a:gd name="T33" fmla="*/ 38082 h 22"/>
                    <a:gd name="T34" fmla="*/ 46456 w 23"/>
                    <a:gd name="T35" fmla="*/ 40850 h 22"/>
                    <a:gd name="T36" fmla="*/ 35374 w 23"/>
                    <a:gd name="T37" fmla="*/ 43598 h 22"/>
                    <a:gd name="T38" fmla="*/ 35374 w 23"/>
                    <a:gd name="T39" fmla="*/ 43598 h 22"/>
                    <a:gd name="T40" fmla="*/ 28346 w 23"/>
                    <a:gd name="T41" fmla="*/ 49249 h 22"/>
                    <a:gd name="T42" fmla="*/ 10399 w 23"/>
                    <a:gd name="T43" fmla="*/ 57055 h 22"/>
                    <a:gd name="T44" fmla="*/ 6895 w 23"/>
                    <a:gd name="T45" fmla="*/ 59823 h 22"/>
                    <a:gd name="T46" fmla="*/ 0 w 23"/>
                    <a:gd name="T47" fmla="*/ 57055 h 22"/>
                    <a:gd name="T48" fmla="*/ 6895 w 23"/>
                    <a:gd name="T49" fmla="*/ 51428 h 22"/>
                    <a:gd name="T50" fmla="*/ 6895 w 23"/>
                    <a:gd name="T51" fmla="*/ 49249 h 22"/>
                    <a:gd name="T52" fmla="*/ 6895 w 23"/>
                    <a:gd name="T53" fmla="*/ 46482 h 22"/>
                    <a:gd name="T54" fmla="*/ 0 w 23"/>
                    <a:gd name="T55" fmla="*/ 10574 h 22"/>
                    <a:gd name="T56" fmla="*/ 0 w 23"/>
                    <a:gd name="T57" fmla="*/ 10574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4" name="Freeform 66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36733 w 45"/>
                    <a:gd name="T1" fmla="*/ 19162 h 23"/>
                    <a:gd name="T2" fmla="*/ 87552 w 45"/>
                    <a:gd name="T3" fmla="*/ 8419 h 23"/>
                    <a:gd name="T4" fmla="*/ 91114 w 45"/>
                    <a:gd name="T5" fmla="*/ 8419 h 23"/>
                    <a:gd name="T6" fmla="*/ 91114 w 45"/>
                    <a:gd name="T7" fmla="*/ 5668 h 23"/>
                    <a:gd name="T8" fmla="*/ 98265 w 45"/>
                    <a:gd name="T9" fmla="*/ 0 h 23"/>
                    <a:gd name="T10" fmla="*/ 105921 w 45"/>
                    <a:gd name="T11" fmla="*/ 0 h 23"/>
                    <a:gd name="T12" fmla="*/ 113046 w 45"/>
                    <a:gd name="T13" fmla="*/ 8419 h 23"/>
                    <a:gd name="T14" fmla="*/ 116603 w 45"/>
                    <a:gd name="T15" fmla="*/ 13518 h 23"/>
                    <a:gd name="T16" fmla="*/ 109483 w 45"/>
                    <a:gd name="T17" fmla="*/ 19162 h 23"/>
                    <a:gd name="T18" fmla="*/ 105921 w 45"/>
                    <a:gd name="T19" fmla="*/ 27601 h 23"/>
                    <a:gd name="T20" fmla="*/ 120032 w 45"/>
                    <a:gd name="T21" fmla="*/ 27601 h 23"/>
                    <a:gd name="T22" fmla="*/ 131410 w 45"/>
                    <a:gd name="T23" fmla="*/ 40997 h 23"/>
                    <a:gd name="T24" fmla="*/ 149088 w 45"/>
                    <a:gd name="T25" fmla="*/ 43870 h 23"/>
                    <a:gd name="T26" fmla="*/ 156899 w 45"/>
                    <a:gd name="T27" fmla="*/ 38226 h 23"/>
                    <a:gd name="T28" fmla="*/ 153337 w 45"/>
                    <a:gd name="T29" fmla="*/ 32558 h 23"/>
                    <a:gd name="T30" fmla="*/ 145526 w 45"/>
                    <a:gd name="T31" fmla="*/ 27601 h 23"/>
                    <a:gd name="T32" fmla="*/ 153337 w 45"/>
                    <a:gd name="T33" fmla="*/ 30376 h 23"/>
                    <a:gd name="T34" fmla="*/ 163890 w 45"/>
                    <a:gd name="T35" fmla="*/ 43870 h 23"/>
                    <a:gd name="T36" fmla="*/ 160327 w 45"/>
                    <a:gd name="T37" fmla="*/ 46641 h 23"/>
                    <a:gd name="T38" fmla="*/ 145526 w 45"/>
                    <a:gd name="T39" fmla="*/ 52309 h 23"/>
                    <a:gd name="T40" fmla="*/ 134972 w 45"/>
                    <a:gd name="T41" fmla="*/ 57383 h 23"/>
                    <a:gd name="T42" fmla="*/ 134972 w 45"/>
                    <a:gd name="T43" fmla="*/ 54490 h 23"/>
                    <a:gd name="T44" fmla="*/ 131410 w 45"/>
                    <a:gd name="T45" fmla="*/ 49538 h 23"/>
                    <a:gd name="T46" fmla="*/ 123594 w 45"/>
                    <a:gd name="T47" fmla="*/ 60159 h 23"/>
                    <a:gd name="T48" fmla="*/ 116603 w 45"/>
                    <a:gd name="T49" fmla="*/ 60159 h 23"/>
                    <a:gd name="T50" fmla="*/ 116603 w 45"/>
                    <a:gd name="T51" fmla="*/ 57383 h 23"/>
                    <a:gd name="T52" fmla="*/ 109483 w 45"/>
                    <a:gd name="T53" fmla="*/ 54490 h 23"/>
                    <a:gd name="T54" fmla="*/ 101668 w 45"/>
                    <a:gd name="T55" fmla="*/ 52309 h 23"/>
                    <a:gd name="T56" fmla="*/ 98265 w 45"/>
                    <a:gd name="T57" fmla="*/ 46641 h 23"/>
                    <a:gd name="T58" fmla="*/ 76338 w 45"/>
                    <a:gd name="T59" fmla="*/ 46641 h 23"/>
                    <a:gd name="T60" fmla="*/ 36733 w 45"/>
                    <a:gd name="T61" fmla="*/ 54490 h 23"/>
                    <a:gd name="T62" fmla="*/ 32480 w 45"/>
                    <a:gd name="T63" fmla="*/ 52309 h 23"/>
                    <a:gd name="T64" fmla="*/ 0 w 45"/>
                    <a:gd name="T65" fmla="*/ 57383 h 23"/>
                    <a:gd name="T66" fmla="*/ 0 w 45"/>
                    <a:gd name="T67" fmla="*/ 24708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5" name="Freeform 67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5839 h 13"/>
                    <a:gd name="T2" fmla="*/ 9973 w 12"/>
                    <a:gd name="T3" fmla="*/ 31749 h 13"/>
                    <a:gd name="T4" fmla="*/ 9973 w 12"/>
                    <a:gd name="T5" fmla="*/ 34609 h 13"/>
                    <a:gd name="T6" fmla="*/ 6695 w 12"/>
                    <a:gd name="T7" fmla="*/ 34609 h 13"/>
                    <a:gd name="T8" fmla="*/ 9973 w 12"/>
                    <a:gd name="T9" fmla="*/ 37593 h 13"/>
                    <a:gd name="T10" fmla="*/ 9973 w 12"/>
                    <a:gd name="T11" fmla="*/ 37593 h 13"/>
                    <a:gd name="T12" fmla="*/ 9973 w 12"/>
                    <a:gd name="T13" fmla="*/ 37593 h 13"/>
                    <a:gd name="T14" fmla="*/ 20750 w 12"/>
                    <a:gd name="T15" fmla="*/ 34609 h 13"/>
                    <a:gd name="T16" fmla="*/ 24029 w 12"/>
                    <a:gd name="T17" fmla="*/ 31749 h 13"/>
                    <a:gd name="T18" fmla="*/ 24029 w 12"/>
                    <a:gd name="T19" fmla="*/ 28746 h 13"/>
                    <a:gd name="T20" fmla="*/ 24029 w 12"/>
                    <a:gd name="T21" fmla="*/ 25886 h 13"/>
                    <a:gd name="T22" fmla="*/ 24029 w 12"/>
                    <a:gd name="T23" fmla="*/ 19924 h 13"/>
                    <a:gd name="T24" fmla="*/ 27313 w 12"/>
                    <a:gd name="T25" fmla="*/ 17669 h 13"/>
                    <a:gd name="T26" fmla="*/ 27313 w 12"/>
                    <a:gd name="T27" fmla="*/ 19924 h 13"/>
                    <a:gd name="T28" fmla="*/ 27313 w 12"/>
                    <a:gd name="T29" fmla="*/ 22902 h 13"/>
                    <a:gd name="T30" fmla="*/ 27313 w 12"/>
                    <a:gd name="T31" fmla="*/ 28746 h 13"/>
                    <a:gd name="T32" fmla="*/ 30724 w 12"/>
                    <a:gd name="T33" fmla="*/ 28746 h 13"/>
                    <a:gd name="T34" fmla="*/ 30724 w 12"/>
                    <a:gd name="T35" fmla="*/ 28746 h 13"/>
                    <a:gd name="T36" fmla="*/ 30724 w 12"/>
                    <a:gd name="T37" fmla="*/ 25886 h 13"/>
                    <a:gd name="T38" fmla="*/ 34033 w 12"/>
                    <a:gd name="T39" fmla="*/ 25886 h 13"/>
                    <a:gd name="T40" fmla="*/ 37444 w 12"/>
                    <a:gd name="T41" fmla="*/ 22902 h 13"/>
                    <a:gd name="T42" fmla="*/ 40723 w 12"/>
                    <a:gd name="T43" fmla="*/ 22902 h 13"/>
                    <a:gd name="T44" fmla="*/ 40723 w 12"/>
                    <a:gd name="T45" fmla="*/ 22902 h 13"/>
                    <a:gd name="T46" fmla="*/ 37444 w 12"/>
                    <a:gd name="T47" fmla="*/ 19924 h 13"/>
                    <a:gd name="T48" fmla="*/ 37444 w 12"/>
                    <a:gd name="T49" fmla="*/ 17669 h 13"/>
                    <a:gd name="T50" fmla="*/ 37444 w 12"/>
                    <a:gd name="T51" fmla="*/ 17669 h 13"/>
                    <a:gd name="T52" fmla="*/ 34033 w 12"/>
                    <a:gd name="T53" fmla="*/ 17669 h 13"/>
                    <a:gd name="T54" fmla="*/ 30724 w 12"/>
                    <a:gd name="T55" fmla="*/ 14686 h 13"/>
                    <a:gd name="T56" fmla="*/ 30724 w 12"/>
                    <a:gd name="T57" fmla="*/ 14686 h 13"/>
                    <a:gd name="T58" fmla="*/ 24029 w 12"/>
                    <a:gd name="T59" fmla="*/ 11682 h 13"/>
                    <a:gd name="T60" fmla="*/ 20750 w 12"/>
                    <a:gd name="T61" fmla="*/ 5839 h 13"/>
                    <a:gd name="T62" fmla="*/ 20750 w 12"/>
                    <a:gd name="T63" fmla="*/ 5839 h 13"/>
                    <a:gd name="T64" fmla="*/ 16694 w 12"/>
                    <a:gd name="T65" fmla="*/ 0 h 13"/>
                    <a:gd name="T66" fmla="*/ 0 w 12"/>
                    <a:gd name="T67" fmla="*/ 5839 h 13"/>
                    <a:gd name="T68" fmla="*/ 0 w 12"/>
                    <a:gd name="T69" fmla="*/ 5839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6" name="Freeform 68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75487 w 21"/>
                    <a:gd name="T1" fmla="*/ 109891 h 47"/>
                    <a:gd name="T2" fmla="*/ 72098 w 21"/>
                    <a:gd name="T3" fmla="*/ 109891 h 47"/>
                    <a:gd name="T4" fmla="*/ 68554 w 21"/>
                    <a:gd name="T5" fmla="*/ 109891 h 47"/>
                    <a:gd name="T6" fmla="*/ 65011 w 21"/>
                    <a:gd name="T7" fmla="*/ 115543 h 47"/>
                    <a:gd name="T8" fmla="*/ 60804 w 21"/>
                    <a:gd name="T9" fmla="*/ 115543 h 47"/>
                    <a:gd name="T10" fmla="*/ 60804 w 21"/>
                    <a:gd name="T11" fmla="*/ 118320 h 47"/>
                    <a:gd name="T12" fmla="*/ 60804 w 21"/>
                    <a:gd name="T13" fmla="*/ 118320 h 47"/>
                    <a:gd name="T14" fmla="*/ 60804 w 21"/>
                    <a:gd name="T15" fmla="*/ 118320 h 47"/>
                    <a:gd name="T16" fmla="*/ 57394 w 21"/>
                    <a:gd name="T17" fmla="*/ 118320 h 47"/>
                    <a:gd name="T18" fmla="*/ 57394 w 21"/>
                    <a:gd name="T19" fmla="*/ 120644 h 47"/>
                    <a:gd name="T20" fmla="*/ 6927 w 21"/>
                    <a:gd name="T21" fmla="*/ 129098 h 47"/>
                    <a:gd name="T22" fmla="*/ 3543 w 21"/>
                    <a:gd name="T23" fmla="*/ 126198 h 47"/>
                    <a:gd name="T24" fmla="*/ 0 w 21"/>
                    <a:gd name="T25" fmla="*/ 123421 h 47"/>
                    <a:gd name="T26" fmla="*/ 0 w 21"/>
                    <a:gd name="T27" fmla="*/ 120644 h 47"/>
                    <a:gd name="T28" fmla="*/ 3543 w 21"/>
                    <a:gd name="T29" fmla="*/ 118320 h 47"/>
                    <a:gd name="T30" fmla="*/ 0 w 21"/>
                    <a:gd name="T31" fmla="*/ 112668 h 47"/>
                    <a:gd name="T32" fmla="*/ 0 w 21"/>
                    <a:gd name="T33" fmla="*/ 93583 h 47"/>
                    <a:gd name="T34" fmla="*/ 0 w 21"/>
                    <a:gd name="T35" fmla="*/ 87907 h 47"/>
                    <a:gd name="T36" fmla="*/ 3543 w 21"/>
                    <a:gd name="T37" fmla="*/ 76681 h 47"/>
                    <a:gd name="T38" fmla="*/ 3543 w 21"/>
                    <a:gd name="T39" fmla="*/ 71599 h 47"/>
                    <a:gd name="T40" fmla="*/ 3543 w 21"/>
                    <a:gd name="T41" fmla="*/ 65923 h 47"/>
                    <a:gd name="T42" fmla="*/ 3543 w 21"/>
                    <a:gd name="T43" fmla="*/ 60251 h 47"/>
                    <a:gd name="T44" fmla="*/ 3543 w 21"/>
                    <a:gd name="T45" fmla="*/ 57498 h 47"/>
                    <a:gd name="T46" fmla="*/ 3543 w 21"/>
                    <a:gd name="T47" fmla="*/ 54721 h 47"/>
                    <a:gd name="T48" fmla="*/ 14678 w 21"/>
                    <a:gd name="T49" fmla="*/ 49615 h 47"/>
                    <a:gd name="T50" fmla="*/ 18221 w 21"/>
                    <a:gd name="T51" fmla="*/ 38292 h 47"/>
                    <a:gd name="T52" fmla="*/ 14678 w 21"/>
                    <a:gd name="T53" fmla="*/ 32737 h 47"/>
                    <a:gd name="T54" fmla="*/ 14678 w 21"/>
                    <a:gd name="T55" fmla="*/ 27631 h 47"/>
                    <a:gd name="T56" fmla="*/ 14678 w 21"/>
                    <a:gd name="T57" fmla="*/ 27631 h 47"/>
                    <a:gd name="T58" fmla="*/ 14678 w 21"/>
                    <a:gd name="T59" fmla="*/ 24761 h 47"/>
                    <a:gd name="T60" fmla="*/ 10476 w 21"/>
                    <a:gd name="T61" fmla="*/ 19207 h 47"/>
                    <a:gd name="T62" fmla="*/ 14678 w 21"/>
                    <a:gd name="T63" fmla="*/ 10753 h 47"/>
                    <a:gd name="T64" fmla="*/ 10476 w 21"/>
                    <a:gd name="T65" fmla="*/ 8454 h 47"/>
                    <a:gd name="T66" fmla="*/ 10476 w 21"/>
                    <a:gd name="T67" fmla="*/ 5671 h 47"/>
                    <a:gd name="T68" fmla="*/ 14678 w 21"/>
                    <a:gd name="T69" fmla="*/ 5671 h 47"/>
                    <a:gd name="T70" fmla="*/ 18221 w 21"/>
                    <a:gd name="T71" fmla="*/ 2777 h 47"/>
                    <a:gd name="T72" fmla="*/ 21636 w 21"/>
                    <a:gd name="T73" fmla="*/ 2777 h 47"/>
                    <a:gd name="T74" fmla="*/ 21636 w 21"/>
                    <a:gd name="T75" fmla="*/ 2777 h 47"/>
                    <a:gd name="T76" fmla="*/ 25154 w 21"/>
                    <a:gd name="T77" fmla="*/ 0 h 47"/>
                    <a:gd name="T78" fmla="*/ 60804 w 21"/>
                    <a:gd name="T79" fmla="*/ 79458 h 47"/>
                    <a:gd name="T80" fmla="*/ 60804 w 21"/>
                    <a:gd name="T81" fmla="*/ 82235 h 47"/>
                    <a:gd name="T82" fmla="*/ 60804 w 21"/>
                    <a:gd name="T83" fmla="*/ 85130 h 47"/>
                    <a:gd name="T84" fmla="*/ 60804 w 21"/>
                    <a:gd name="T85" fmla="*/ 85130 h 47"/>
                    <a:gd name="T86" fmla="*/ 68554 w 21"/>
                    <a:gd name="T87" fmla="*/ 90684 h 47"/>
                    <a:gd name="T88" fmla="*/ 72098 w 21"/>
                    <a:gd name="T89" fmla="*/ 90684 h 47"/>
                    <a:gd name="T90" fmla="*/ 72098 w 21"/>
                    <a:gd name="T91" fmla="*/ 93583 h 47"/>
                    <a:gd name="T92" fmla="*/ 72098 w 21"/>
                    <a:gd name="T93" fmla="*/ 96360 h 47"/>
                    <a:gd name="T94" fmla="*/ 75487 w 21"/>
                    <a:gd name="T95" fmla="*/ 101442 h 47"/>
                    <a:gd name="T96" fmla="*/ 75487 w 21"/>
                    <a:gd name="T97" fmla="*/ 104219 h 47"/>
                    <a:gd name="T98" fmla="*/ 75487 w 21"/>
                    <a:gd name="T99" fmla="*/ 107114 h 47"/>
                    <a:gd name="T100" fmla="*/ 75487 w 21"/>
                    <a:gd name="T101" fmla="*/ 109891 h 47"/>
                    <a:gd name="T102" fmla="*/ 75487 w 21"/>
                    <a:gd name="T103" fmla="*/ 109891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9217" name="Group 7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49218" name="Freeform 7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19476 h 19"/>
                      <a:gd name="T2" fmla="*/ 2779 w 16"/>
                      <a:gd name="T3" fmla="*/ 36706 h 19"/>
                      <a:gd name="T4" fmla="*/ 2779 w 16"/>
                      <a:gd name="T5" fmla="*/ 44802 h 19"/>
                      <a:gd name="T6" fmla="*/ 16326 w 16"/>
                      <a:gd name="T7" fmla="*/ 53358 h 19"/>
                      <a:gd name="T8" fmla="*/ 22006 w 16"/>
                      <a:gd name="T9" fmla="*/ 44802 h 19"/>
                      <a:gd name="T10" fmla="*/ 44011 w 16"/>
                      <a:gd name="T11" fmla="*/ 30954 h 19"/>
                      <a:gd name="T12" fmla="*/ 35578 w 16"/>
                      <a:gd name="T13" fmla="*/ 13730 h 19"/>
                      <a:gd name="T14" fmla="*/ 8458 w 16"/>
                      <a:gd name="T15" fmla="*/ 0 h 19"/>
                      <a:gd name="T16" fmla="*/ 8458 w 16"/>
                      <a:gd name="T17" fmla="*/ 13730 h 19"/>
                      <a:gd name="T18" fmla="*/ 0 w 16"/>
                      <a:gd name="T19" fmla="*/ 19476 h 19"/>
                      <a:gd name="T20" fmla="*/ 0 w 16"/>
                      <a:gd name="T21" fmla="*/ 19476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19" name="Freeform 7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8531 w 9"/>
                      <a:gd name="T1" fmla="*/ 15815 h 6"/>
                      <a:gd name="T2" fmla="*/ 22323 w 9"/>
                      <a:gd name="T3" fmla="*/ 15815 h 6"/>
                      <a:gd name="T4" fmla="*/ 25119 w 9"/>
                      <a:gd name="T5" fmla="*/ 8130 h 6"/>
                      <a:gd name="T6" fmla="*/ 13669 w 9"/>
                      <a:gd name="T7" fmla="*/ 5418 h 6"/>
                      <a:gd name="T8" fmla="*/ 8531 w 9"/>
                      <a:gd name="T9" fmla="*/ 5418 h 6"/>
                      <a:gd name="T10" fmla="*/ 5735 w 9"/>
                      <a:gd name="T11" fmla="*/ 0 h 6"/>
                      <a:gd name="T12" fmla="*/ 0 w 9"/>
                      <a:gd name="T13" fmla="*/ 5418 h 6"/>
                      <a:gd name="T14" fmla="*/ 5735 w 9"/>
                      <a:gd name="T15" fmla="*/ 13108 h 6"/>
                      <a:gd name="T16" fmla="*/ 8531 w 9"/>
                      <a:gd name="T17" fmla="*/ 15815 h 6"/>
                      <a:gd name="T18" fmla="*/ 8531 w 9"/>
                      <a:gd name="T19" fmla="*/ 15815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20" name="Freeform 7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6250 h 2"/>
                      <a:gd name="T2" fmla="*/ 12500 w 4"/>
                      <a:gd name="T3" fmla="*/ 0 h 2"/>
                      <a:gd name="T4" fmla="*/ 12500 w 4"/>
                      <a:gd name="T5" fmla="*/ 6250 h 2"/>
                      <a:gd name="T6" fmla="*/ 0 w 4"/>
                      <a:gd name="T7" fmla="*/ 6250 h 2"/>
                      <a:gd name="T8" fmla="*/ 0 w 4"/>
                      <a:gd name="T9" fmla="*/ 625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21" name="Freeform 7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5030 w 4"/>
                      <a:gd name="T1" fmla="*/ 0 h 3"/>
                      <a:gd name="T2" fmla="*/ 5030 w 4"/>
                      <a:gd name="T3" fmla="*/ 0 h 3"/>
                      <a:gd name="T4" fmla="*/ 7063 w 4"/>
                      <a:gd name="T5" fmla="*/ 0 h 3"/>
                      <a:gd name="T6" fmla="*/ 7063 w 4"/>
                      <a:gd name="T7" fmla="*/ 0 h 3"/>
                      <a:gd name="T8" fmla="*/ 7063 w 4"/>
                      <a:gd name="T9" fmla="*/ 0 h 3"/>
                      <a:gd name="T10" fmla="*/ 7063 w 4"/>
                      <a:gd name="T11" fmla="*/ 2329 h 3"/>
                      <a:gd name="T12" fmla="*/ 7063 w 4"/>
                      <a:gd name="T13" fmla="*/ 2329 h 3"/>
                      <a:gd name="T14" fmla="*/ 7063 w 4"/>
                      <a:gd name="T15" fmla="*/ 2329 h 3"/>
                      <a:gd name="T16" fmla="*/ 9633 w 4"/>
                      <a:gd name="T17" fmla="*/ 2329 h 3"/>
                      <a:gd name="T18" fmla="*/ 7063 w 4"/>
                      <a:gd name="T19" fmla="*/ 4270 h 3"/>
                      <a:gd name="T20" fmla="*/ 7063 w 4"/>
                      <a:gd name="T21" fmla="*/ 4270 h 3"/>
                      <a:gd name="T22" fmla="*/ 7063 w 4"/>
                      <a:gd name="T23" fmla="*/ 4270 h 3"/>
                      <a:gd name="T24" fmla="*/ 7063 w 4"/>
                      <a:gd name="T25" fmla="*/ 6599 h 3"/>
                      <a:gd name="T26" fmla="*/ 7063 w 4"/>
                      <a:gd name="T27" fmla="*/ 6599 h 3"/>
                      <a:gd name="T28" fmla="*/ 7063 w 4"/>
                      <a:gd name="T29" fmla="*/ 6599 h 3"/>
                      <a:gd name="T30" fmla="*/ 5030 w 4"/>
                      <a:gd name="T31" fmla="*/ 6599 h 3"/>
                      <a:gd name="T32" fmla="*/ 5030 w 4"/>
                      <a:gd name="T33" fmla="*/ 6599 h 3"/>
                      <a:gd name="T34" fmla="*/ 5030 w 4"/>
                      <a:gd name="T35" fmla="*/ 6599 h 3"/>
                      <a:gd name="T36" fmla="*/ 2570 w 4"/>
                      <a:gd name="T37" fmla="*/ 6599 h 3"/>
                      <a:gd name="T38" fmla="*/ 2570 w 4"/>
                      <a:gd name="T39" fmla="*/ 6599 h 3"/>
                      <a:gd name="T40" fmla="*/ 2570 w 4"/>
                      <a:gd name="T41" fmla="*/ 6599 h 3"/>
                      <a:gd name="T42" fmla="*/ 2570 w 4"/>
                      <a:gd name="T43" fmla="*/ 4270 h 3"/>
                      <a:gd name="T44" fmla="*/ 0 w 4"/>
                      <a:gd name="T45" fmla="*/ 4270 h 3"/>
                      <a:gd name="T46" fmla="*/ 0 w 4"/>
                      <a:gd name="T47" fmla="*/ 4270 h 3"/>
                      <a:gd name="T48" fmla="*/ 0 w 4"/>
                      <a:gd name="T49" fmla="*/ 2329 h 3"/>
                      <a:gd name="T50" fmla="*/ 0 w 4"/>
                      <a:gd name="T51" fmla="*/ 2329 h 3"/>
                      <a:gd name="T52" fmla="*/ 0 w 4"/>
                      <a:gd name="T53" fmla="*/ 2329 h 3"/>
                      <a:gd name="T54" fmla="*/ 2570 w 4"/>
                      <a:gd name="T55" fmla="*/ 2329 h 3"/>
                      <a:gd name="T56" fmla="*/ 2570 w 4"/>
                      <a:gd name="T57" fmla="*/ 0 h 3"/>
                      <a:gd name="T58" fmla="*/ 2570 w 4"/>
                      <a:gd name="T59" fmla="*/ 0 h 3"/>
                      <a:gd name="T60" fmla="*/ 2570 w 4"/>
                      <a:gd name="T61" fmla="*/ 0 h 3"/>
                      <a:gd name="T62" fmla="*/ 5030 w 4"/>
                      <a:gd name="T63" fmla="*/ 0 h 3"/>
                      <a:gd name="T64" fmla="*/ 5030 w 4"/>
                      <a:gd name="T65" fmla="*/ 0 h 3"/>
                      <a:gd name="T66" fmla="*/ 5030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22" name="Freeform 7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9375 h 3"/>
                      <a:gd name="T2" fmla="*/ 19227 w 8"/>
                      <a:gd name="T3" fmla="*/ 9375 h 3"/>
                      <a:gd name="T4" fmla="*/ 22006 w 8"/>
                      <a:gd name="T5" fmla="*/ 0 h 3"/>
                      <a:gd name="T6" fmla="*/ 5679 w 8"/>
                      <a:gd name="T7" fmla="*/ 0 h 3"/>
                      <a:gd name="T8" fmla="*/ 0 w 8"/>
                      <a:gd name="T9" fmla="*/ 9375 h 3"/>
                      <a:gd name="T10" fmla="*/ 0 w 8"/>
                      <a:gd name="T11" fmla="*/ 9375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23" name="Freeform 7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10070 h 5"/>
                      <a:gd name="T2" fmla="*/ 7063 w 8"/>
                      <a:gd name="T3" fmla="*/ 12720 h 5"/>
                      <a:gd name="T4" fmla="*/ 14259 w 8"/>
                      <a:gd name="T5" fmla="*/ 12720 h 5"/>
                      <a:gd name="T6" fmla="*/ 19290 w 8"/>
                      <a:gd name="T7" fmla="*/ 5299 h 5"/>
                      <a:gd name="T8" fmla="*/ 12207 w 8"/>
                      <a:gd name="T9" fmla="*/ 0 h 5"/>
                      <a:gd name="T10" fmla="*/ 2570 w 8"/>
                      <a:gd name="T11" fmla="*/ 5299 h 5"/>
                      <a:gd name="T12" fmla="*/ 0 w 8"/>
                      <a:gd name="T13" fmla="*/ 10070 h 5"/>
                      <a:gd name="T14" fmla="*/ 0 w 8"/>
                      <a:gd name="T15" fmla="*/ 10070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24" name="Freeform 7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12720 h 5"/>
                      <a:gd name="T2" fmla="*/ 12500 w 4"/>
                      <a:gd name="T3" fmla="*/ 5299 h 5"/>
                      <a:gd name="T4" fmla="*/ 12500 w 4"/>
                      <a:gd name="T5" fmla="*/ 0 h 5"/>
                      <a:gd name="T6" fmla="*/ 0 w 4"/>
                      <a:gd name="T7" fmla="*/ 10070 h 5"/>
                      <a:gd name="T8" fmla="*/ 0 w 4"/>
                      <a:gd name="T9" fmla="*/ 12720 h 5"/>
                      <a:gd name="T10" fmla="*/ 0 w 4"/>
                      <a:gd name="T11" fmla="*/ 12720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25" name="Freeform 7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8458 w 8"/>
                      <a:gd name="T1" fmla="*/ 18899 h 7"/>
                      <a:gd name="T2" fmla="*/ 22006 w 8"/>
                      <a:gd name="T3" fmla="*/ 18899 h 7"/>
                      <a:gd name="T4" fmla="*/ 22006 w 8"/>
                      <a:gd name="T5" fmla="*/ 10545 h 7"/>
                      <a:gd name="T6" fmla="*/ 11242 w 8"/>
                      <a:gd name="T7" fmla="*/ 0 h 7"/>
                      <a:gd name="T8" fmla="*/ 0 w 8"/>
                      <a:gd name="T9" fmla="*/ 5615 h 7"/>
                      <a:gd name="T10" fmla="*/ 8458 w 8"/>
                      <a:gd name="T11" fmla="*/ 18899 h 7"/>
                      <a:gd name="T12" fmla="*/ 8458 w 8"/>
                      <a:gd name="T13" fmla="*/ 18899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49155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2007</a:t>
            </a:r>
          </a:p>
        </p:txBody>
      </p:sp>
      <p:sp>
        <p:nvSpPr>
          <p:cNvPr id="49156" name="Text Box 80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49157" name="Text Box 8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</a:p>
        </p:txBody>
      </p:sp>
      <p:sp>
        <p:nvSpPr>
          <p:cNvPr id="49158" name="Rectangle 8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9159" name="Rectangle 83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9160" name="Rectangle 84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9161" name="Rectangle 85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9162" name="Rectangle 86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9163" name="Rectangle 8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9164" name="Rectangle 88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9165" name="Rectangle 89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reeform 2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79" name="Freeform 3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0" name="Freeform 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1" name="Freeform 5"/>
          <p:cNvSpPr>
            <a:spLocks/>
          </p:cNvSpPr>
          <p:nvPr/>
        </p:nvSpPr>
        <p:spPr bwMode="auto">
          <a:xfrm>
            <a:off x="3435350" y="1857375"/>
            <a:ext cx="112077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2" name="Freeform 6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3" name="Freeform 7"/>
          <p:cNvSpPr>
            <a:spLocks/>
          </p:cNvSpPr>
          <p:nvPr/>
        </p:nvSpPr>
        <p:spPr bwMode="auto">
          <a:xfrm>
            <a:off x="4483100" y="2398713"/>
            <a:ext cx="766763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4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5" name="Freeform 9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6" name="Freeform 10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7" name="Freeform 11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8" name="Freeform 12"/>
          <p:cNvSpPr>
            <a:spLocks/>
          </p:cNvSpPr>
          <p:nvPr/>
        </p:nvSpPr>
        <p:spPr bwMode="auto">
          <a:xfrm>
            <a:off x="6289675" y="4311650"/>
            <a:ext cx="10033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9" name="Freeform 13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0" name="Freeform 14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1" name="Freeform 15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2" name="Freeform 16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3" name="Freeform 17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4" name="Freeform 18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5" name="Freeform 19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6" name="Freeform 20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7" name="Freeform 21"/>
          <p:cNvSpPr>
            <a:spLocks/>
          </p:cNvSpPr>
          <p:nvPr/>
        </p:nvSpPr>
        <p:spPr bwMode="auto">
          <a:xfrm>
            <a:off x="2439988" y="2035175"/>
            <a:ext cx="881062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8" name="Freeform 22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9" name="Freeform 23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0" name="Freeform 24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1" name="Freeform 25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2" name="Freeform 26" descr="75%"/>
          <p:cNvSpPr>
            <a:spLocks/>
          </p:cNvSpPr>
          <p:nvPr/>
        </p:nvSpPr>
        <p:spPr bwMode="auto">
          <a:xfrm>
            <a:off x="6737350" y="3009900"/>
            <a:ext cx="49847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3" name="Freeform 27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4" name="Freeform 28" descr="20%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pattFill prst="pct20">
            <a:fgClr>
              <a:schemeClr val="tx2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5" name="Freeform 29"/>
          <p:cNvSpPr>
            <a:spLocks/>
          </p:cNvSpPr>
          <p:nvPr/>
        </p:nvSpPr>
        <p:spPr bwMode="auto">
          <a:xfrm>
            <a:off x="6878638" y="2732088"/>
            <a:ext cx="639762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6" name="Freeform 30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7" name="Freeform 31"/>
          <p:cNvSpPr>
            <a:spLocks/>
          </p:cNvSpPr>
          <p:nvPr/>
        </p:nvSpPr>
        <p:spPr bwMode="auto">
          <a:xfrm>
            <a:off x="4457700" y="2794000"/>
            <a:ext cx="90646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8" name="Freeform 32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9" name="Freeform 33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10" name="Freeform 34"/>
          <p:cNvSpPr>
            <a:spLocks/>
          </p:cNvSpPr>
          <p:nvPr/>
        </p:nvSpPr>
        <p:spPr bwMode="auto">
          <a:xfrm>
            <a:off x="6011863" y="3265488"/>
            <a:ext cx="8096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11" name="Freeform 35" descr="20%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12" name="Freeform 36" descr="20%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13" name="Freeform 37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14" name="Freeform 38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0215" name="Group 39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50249" name="Freeform 40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0" name="Freeform 41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1" name="Freeform 42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2" name="Freeform 43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Freeform 44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4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46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47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48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49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50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5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52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53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Freeform 54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216" name="Group 55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50247" name="Freeform 56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8" name="Freeform 57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217" name="Freeform 58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18" name="Freeform 59" descr="75%"/>
          <p:cNvSpPr>
            <a:spLocks/>
          </p:cNvSpPr>
          <p:nvPr/>
        </p:nvSpPr>
        <p:spPr bwMode="auto">
          <a:xfrm>
            <a:off x="6721475" y="3730625"/>
            <a:ext cx="5603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19" name="Freeform 60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20" name="Freeform 61"/>
          <p:cNvSpPr>
            <a:spLocks/>
          </p:cNvSpPr>
          <p:nvPr/>
        </p:nvSpPr>
        <p:spPr bwMode="auto">
          <a:xfrm>
            <a:off x="7029450" y="3041650"/>
            <a:ext cx="50641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21" name="Freeform 62"/>
          <p:cNvSpPr>
            <a:spLocks/>
          </p:cNvSpPr>
          <p:nvPr/>
        </p:nvSpPr>
        <p:spPr bwMode="auto">
          <a:xfrm>
            <a:off x="7413625" y="3017838"/>
            <a:ext cx="122238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22" name="Freeform 63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23" name="Freeform 64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24" name="Freeform 65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25" name="Freeform 66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26" name="Freeform 67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0227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50239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228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2008</a:t>
            </a:r>
          </a:p>
        </p:txBody>
      </p:sp>
      <p:sp>
        <p:nvSpPr>
          <p:cNvPr id="50229" name="Text Box 7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50230" name="Text Box 7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</a:p>
        </p:txBody>
      </p:sp>
      <p:sp>
        <p:nvSpPr>
          <p:cNvPr id="50231" name="Rectangle 8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0232" name="Rectangle 8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0233" name="Rectangle 8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0234" name="Rectangle 8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0235" name="Rectangle 8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0236" name="Rectangle 8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0237" name="Rectangle 86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0238" name="Rectangle 87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87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1155700" y="1709738"/>
            <a:chExt cx="6940550" cy="3567112"/>
          </a:xfrm>
        </p:grpSpPr>
        <p:sp>
          <p:nvSpPr>
            <p:cNvPr id="51214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5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7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8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9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0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1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2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3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4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5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6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7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8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9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0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1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2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3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4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5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6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7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8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39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0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1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2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3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4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5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6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8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9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251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51274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69 h 160"/>
                  <a:gd name="T2" fmla="*/ 71253 w 188"/>
                  <a:gd name="T3" fmla="*/ 110180 h 160"/>
                  <a:gd name="T4" fmla="*/ 49342 w 188"/>
                  <a:gd name="T5" fmla="*/ 137743 h 160"/>
                  <a:gd name="T6" fmla="*/ 43798 w 188"/>
                  <a:gd name="T7" fmla="*/ 118638 h 160"/>
                  <a:gd name="T8" fmla="*/ 13477 w 188"/>
                  <a:gd name="T9" fmla="*/ 151432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1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59 h 160"/>
                  <a:gd name="T24" fmla="*/ 60074 w 188"/>
                  <a:gd name="T25" fmla="*/ 308407 h 160"/>
                  <a:gd name="T26" fmla="*/ 60074 w 188"/>
                  <a:gd name="T27" fmla="*/ 330413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7 h 160"/>
                  <a:gd name="T36" fmla="*/ 8410 w 188"/>
                  <a:gd name="T37" fmla="*/ 426928 h 160"/>
                  <a:gd name="T38" fmla="*/ 8410 w 188"/>
                  <a:gd name="T39" fmla="*/ 440495 h 160"/>
                  <a:gd name="T40" fmla="*/ 79094 w 188"/>
                  <a:gd name="T41" fmla="*/ 410026 h 160"/>
                  <a:gd name="T42" fmla="*/ 169489 w 188"/>
                  <a:gd name="T43" fmla="*/ 330413 h 160"/>
                  <a:gd name="T44" fmla="*/ 161055 w 188"/>
                  <a:gd name="T45" fmla="*/ 321974 h 160"/>
                  <a:gd name="T46" fmla="*/ 210396 w 188"/>
                  <a:gd name="T47" fmla="*/ 261495 h 160"/>
                  <a:gd name="T48" fmla="*/ 196350 w 188"/>
                  <a:gd name="T49" fmla="*/ 277821 h 160"/>
                  <a:gd name="T50" fmla="*/ 199217 w 188"/>
                  <a:gd name="T51" fmla="*/ 299944 h 160"/>
                  <a:gd name="T52" fmla="*/ 196350 w 188"/>
                  <a:gd name="T53" fmla="*/ 314086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821 h 160"/>
                  <a:gd name="T62" fmla="*/ 396132 w 188"/>
                  <a:gd name="T63" fmla="*/ 299944 h 160"/>
                  <a:gd name="T64" fmla="*/ 418043 w 188"/>
                  <a:gd name="T65" fmla="*/ 327634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4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1 h 160"/>
                  <a:gd name="T82" fmla="*/ 319243 w 188"/>
                  <a:gd name="T83" fmla="*/ 220238 h 160"/>
                  <a:gd name="T84" fmla="*/ 278311 w 188"/>
                  <a:gd name="T85" fmla="*/ 57583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3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5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6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7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8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242 w 8"/>
                  <a:gd name="T33" fmla="*/ 5418 h 6"/>
                  <a:gd name="T34" fmla="*/ 11242 w 8"/>
                  <a:gd name="T35" fmla="*/ 5418 h 6"/>
                  <a:gd name="T36" fmla="*/ 11242 w 8"/>
                  <a:gd name="T37" fmla="*/ 5418 h 6"/>
                  <a:gd name="T38" fmla="*/ 11242 w 8"/>
                  <a:gd name="T39" fmla="*/ 8130 h 6"/>
                  <a:gd name="T40" fmla="*/ 11242 w 8"/>
                  <a:gd name="T41" fmla="*/ 8130 h 6"/>
                  <a:gd name="T42" fmla="*/ 11242 w 8"/>
                  <a:gd name="T43" fmla="*/ 8130 h 6"/>
                  <a:gd name="T44" fmla="*/ 11242 w 8"/>
                  <a:gd name="T45" fmla="*/ 8130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58 w 8"/>
                  <a:gd name="T79" fmla="*/ 13108 h 6"/>
                  <a:gd name="T80" fmla="*/ 8458 w 8"/>
                  <a:gd name="T81" fmla="*/ 10397 h 6"/>
                  <a:gd name="T82" fmla="*/ 8458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130 h 6"/>
                  <a:gd name="T88" fmla="*/ 16326 w 8"/>
                  <a:gd name="T89" fmla="*/ 8130 h 6"/>
                  <a:gd name="T90" fmla="*/ 19227 w 8"/>
                  <a:gd name="T91" fmla="*/ 8130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9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0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1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2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002 h 2"/>
                  <a:gd name="T26" fmla="*/ 6599 w 3"/>
                  <a:gd name="T27" fmla="*/ 2002 h 2"/>
                  <a:gd name="T28" fmla="*/ 6599 w 3"/>
                  <a:gd name="T29" fmla="*/ 2002 h 2"/>
                  <a:gd name="T30" fmla="*/ 6599 w 3"/>
                  <a:gd name="T31" fmla="*/ 2002 h 2"/>
                  <a:gd name="T32" fmla="*/ 4270 w 3"/>
                  <a:gd name="T33" fmla="*/ 2002 h 2"/>
                  <a:gd name="T34" fmla="*/ 4270 w 3"/>
                  <a:gd name="T35" fmla="*/ 2002 h 2"/>
                  <a:gd name="T36" fmla="*/ 4270 w 3"/>
                  <a:gd name="T37" fmla="*/ 2002 h 2"/>
                  <a:gd name="T38" fmla="*/ 4270 w 3"/>
                  <a:gd name="T39" fmla="*/ 2002 h 2"/>
                  <a:gd name="T40" fmla="*/ 4270 w 3"/>
                  <a:gd name="T41" fmla="*/ 2002 h 2"/>
                  <a:gd name="T42" fmla="*/ 2329 w 3"/>
                  <a:gd name="T43" fmla="*/ 3645 h 2"/>
                  <a:gd name="T44" fmla="*/ 2329 w 3"/>
                  <a:gd name="T45" fmla="*/ 3645 h 2"/>
                  <a:gd name="T46" fmla="*/ 2329 w 3"/>
                  <a:gd name="T47" fmla="*/ 3645 h 2"/>
                  <a:gd name="T48" fmla="*/ 0 w 3"/>
                  <a:gd name="T49" fmla="*/ 3645 h 2"/>
                  <a:gd name="T50" fmla="*/ 0 w 3"/>
                  <a:gd name="T51" fmla="*/ 3645 h 2"/>
                  <a:gd name="T52" fmla="*/ 0 w 3"/>
                  <a:gd name="T53" fmla="*/ 2002 h 2"/>
                  <a:gd name="T54" fmla="*/ 2329 w 3"/>
                  <a:gd name="T55" fmla="*/ 2002 h 2"/>
                  <a:gd name="T56" fmla="*/ 2329 w 3"/>
                  <a:gd name="T57" fmla="*/ 2002 h 2"/>
                  <a:gd name="T58" fmla="*/ 2329 w 3"/>
                  <a:gd name="T59" fmla="*/ 2002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3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063 w 4"/>
                  <a:gd name="T1" fmla="*/ 3125 h 2"/>
                  <a:gd name="T2" fmla="*/ 7063 w 4"/>
                  <a:gd name="T3" fmla="*/ 0 h 2"/>
                  <a:gd name="T4" fmla="*/ 9633 w 4"/>
                  <a:gd name="T5" fmla="*/ 0 h 2"/>
                  <a:gd name="T6" fmla="*/ 9633 w 4"/>
                  <a:gd name="T7" fmla="*/ 3125 h 2"/>
                  <a:gd name="T8" fmla="*/ 2570 w 4"/>
                  <a:gd name="T9" fmla="*/ 6250 h 2"/>
                  <a:gd name="T10" fmla="*/ 7063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4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5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6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7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8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0 w 4"/>
                  <a:gd name="T5" fmla="*/ 0 h 2"/>
                  <a:gd name="T6" fmla="*/ 2570 w 4"/>
                  <a:gd name="T7" fmla="*/ 0 h 2"/>
                  <a:gd name="T8" fmla="*/ 5030 w 4"/>
                  <a:gd name="T9" fmla="*/ 0 h 2"/>
                  <a:gd name="T10" fmla="*/ 7063 w 4"/>
                  <a:gd name="T11" fmla="*/ 0 h 2"/>
                  <a:gd name="T12" fmla="*/ 7063 w 4"/>
                  <a:gd name="T13" fmla="*/ 0 h 2"/>
                  <a:gd name="T14" fmla="*/ 7063 w 4"/>
                  <a:gd name="T15" fmla="*/ 0 h 2"/>
                  <a:gd name="T16" fmla="*/ 7063 w 4"/>
                  <a:gd name="T17" fmla="*/ 3125 h 2"/>
                  <a:gd name="T18" fmla="*/ 9633 w 4"/>
                  <a:gd name="T19" fmla="*/ 3125 h 2"/>
                  <a:gd name="T20" fmla="*/ 9633 w 4"/>
                  <a:gd name="T21" fmla="*/ 3125 h 2"/>
                  <a:gd name="T22" fmla="*/ 9633 w 4"/>
                  <a:gd name="T23" fmla="*/ 3125 h 2"/>
                  <a:gd name="T24" fmla="*/ 9633 w 4"/>
                  <a:gd name="T25" fmla="*/ 3125 h 2"/>
                  <a:gd name="T26" fmla="*/ 9633 w 4"/>
                  <a:gd name="T27" fmla="*/ 3125 h 2"/>
                  <a:gd name="T28" fmla="*/ 9633 w 4"/>
                  <a:gd name="T29" fmla="*/ 3125 h 2"/>
                  <a:gd name="T30" fmla="*/ 9633 w 4"/>
                  <a:gd name="T31" fmla="*/ 3125 h 2"/>
                  <a:gd name="T32" fmla="*/ 9633 w 4"/>
                  <a:gd name="T33" fmla="*/ 6250 h 2"/>
                  <a:gd name="T34" fmla="*/ 9633 w 4"/>
                  <a:gd name="T35" fmla="*/ 6250 h 2"/>
                  <a:gd name="T36" fmla="*/ 9633 w 4"/>
                  <a:gd name="T37" fmla="*/ 6250 h 2"/>
                  <a:gd name="T38" fmla="*/ 9633 w 4"/>
                  <a:gd name="T39" fmla="*/ 6250 h 2"/>
                  <a:gd name="T40" fmla="*/ 7063 w 4"/>
                  <a:gd name="T41" fmla="*/ 3125 h 2"/>
                  <a:gd name="T42" fmla="*/ 7063 w 4"/>
                  <a:gd name="T43" fmla="*/ 3125 h 2"/>
                  <a:gd name="T44" fmla="*/ 7063 w 4"/>
                  <a:gd name="T45" fmla="*/ 6250 h 2"/>
                  <a:gd name="T46" fmla="*/ 7063 w 4"/>
                  <a:gd name="T47" fmla="*/ 6250 h 2"/>
                  <a:gd name="T48" fmla="*/ 7063 w 4"/>
                  <a:gd name="T49" fmla="*/ 6250 h 2"/>
                  <a:gd name="T50" fmla="*/ 5030 w 4"/>
                  <a:gd name="T51" fmla="*/ 6250 h 2"/>
                  <a:gd name="T52" fmla="*/ 5030 w 4"/>
                  <a:gd name="T53" fmla="*/ 6250 h 2"/>
                  <a:gd name="T54" fmla="*/ 5030 w 4"/>
                  <a:gd name="T55" fmla="*/ 6250 h 2"/>
                  <a:gd name="T56" fmla="*/ 5030 w 4"/>
                  <a:gd name="T57" fmla="*/ 6250 h 2"/>
                  <a:gd name="T58" fmla="*/ 5030 w 4"/>
                  <a:gd name="T59" fmla="*/ 6250 h 2"/>
                  <a:gd name="T60" fmla="*/ 5030 w 4"/>
                  <a:gd name="T61" fmla="*/ 6250 h 2"/>
                  <a:gd name="T62" fmla="*/ 5030 w 4"/>
                  <a:gd name="T63" fmla="*/ 6250 h 2"/>
                  <a:gd name="T64" fmla="*/ 2570 w 4"/>
                  <a:gd name="T65" fmla="*/ 6250 h 2"/>
                  <a:gd name="T66" fmla="*/ 2570 w 4"/>
                  <a:gd name="T67" fmla="*/ 6250 h 2"/>
                  <a:gd name="T68" fmla="*/ 2570 w 4"/>
                  <a:gd name="T69" fmla="*/ 3125 h 2"/>
                  <a:gd name="T70" fmla="*/ 2570 w 4"/>
                  <a:gd name="T71" fmla="*/ 3125 h 2"/>
                  <a:gd name="T72" fmla="*/ 2570 w 4"/>
                  <a:gd name="T73" fmla="*/ 3125 h 2"/>
                  <a:gd name="T74" fmla="*/ 2570 w 4"/>
                  <a:gd name="T75" fmla="*/ 3125 h 2"/>
                  <a:gd name="T76" fmla="*/ 2570 w 4"/>
                  <a:gd name="T77" fmla="*/ 3125 h 2"/>
                  <a:gd name="T78" fmla="*/ 2570 w 4"/>
                  <a:gd name="T79" fmla="*/ 3125 h 2"/>
                  <a:gd name="T80" fmla="*/ 2570 w 4"/>
                  <a:gd name="T81" fmla="*/ 3125 h 2"/>
                  <a:gd name="T82" fmla="*/ 2570 w 4"/>
                  <a:gd name="T83" fmla="*/ 3125 h 2"/>
                  <a:gd name="T84" fmla="*/ 2570 w 4"/>
                  <a:gd name="T85" fmla="*/ 3125 h 2"/>
                  <a:gd name="T86" fmla="*/ 2570 w 4"/>
                  <a:gd name="T87" fmla="*/ 3125 h 2"/>
                  <a:gd name="T88" fmla="*/ 2570 w 4"/>
                  <a:gd name="T89" fmla="*/ 3125 h 2"/>
                  <a:gd name="T90" fmla="*/ 2570 w 4"/>
                  <a:gd name="T91" fmla="*/ 3125 h 2"/>
                  <a:gd name="T92" fmla="*/ 2570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252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51272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073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3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3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5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5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769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1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3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253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4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5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6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7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8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0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1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2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263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51264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11 w 16"/>
                  <a:gd name="T11" fmla="*/ 30954 h 19"/>
                  <a:gd name="T12" fmla="*/ 35578 w 16"/>
                  <a:gd name="T13" fmla="*/ 13730 h 19"/>
                  <a:gd name="T14" fmla="*/ 8458 w 16"/>
                  <a:gd name="T15" fmla="*/ 0 h 19"/>
                  <a:gd name="T16" fmla="*/ 8458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5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130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6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7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030 w 4"/>
                  <a:gd name="T1" fmla="*/ 0 h 3"/>
                  <a:gd name="T2" fmla="*/ 5030 w 4"/>
                  <a:gd name="T3" fmla="*/ 0 h 3"/>
                  <a:gd name="T4" fmla="*/ 7063 w 4"/>
                  <a:gd name="T5" fmla="*/ 0 h 3"/>
                  <a:gd name="T6" fmla="*/ 7063 w 4"/>
                  <a:gd name="T7" fmla="*/ 0 h 3"/>
                  <a:gd name="T8" fmla="*/ 7063 w 4"/>
                  <a:gd name="T9" fmla="*/ 0 h 3"/>
                  <a:gd name="T10" fmla="*/ 7063 w 4"/>
                  <a:gd name="T11" fmla="*/ 2329 h 3"/>
                  <a:gd name="T12" fmla="*/ 7063 w 4"/>
                  <a:gd name="T13" fmla="*/ 2329 h 3"/>
                  <a:gd name="T14" fmla="*/ 7063 w 4"/>
                  <a:gd name="T15" fmla="*/ 2329 h 3"/>
                  <a:gd name="T16" fmla="*/ 9633 w 4"/>
                  <a:gd name="T17" fmla="*/ 2329 h 3"/>
                  <a:gd name="T18" fmla="*/ 7063 w 4"/>
                  <a:gd name="T19" fmla="*/ 4270 h 3"/>
                  <a:gd name="T20" fmla="*/ 7063 w 4"/>
                  <a:gd name="T21" fmla="*/ 4270 h 3"/>
                  <a:gd name="T22" fmla="*/ 7063 w 4"/>
                  <a:gd name="T23" fmla="*/ 4270 h 3"/>
                  <a:gd name="T24" fmla="*/ 7063 w 4"/>
                  <a:gd name="T25" fmla="*/ 6599 h 3"/>
                  <a:gd name="T26" fmla="*/ 7063 w 4"/>
                  <a:gd name="T27" fmla="*/ 6599 h 3"/>
                  <a:gd name="T28" fmla="*/ 7063 w 4"/>
                  <a:gd name="T29" fmla="*/ 6599 h 3"/>
                  <a:gd name="T30" fmla="*/ 5030 w 4"/>
                  <a:gd name="T31" fmla="*/ 6599 h 3"/>
                  <a:gd name="T32" fmla="*/ 5030 w 4"/>
                  <a:gd name="T33" fmla="*/ 6599 h 3"/>
                  <a:gd name="T34" fmla="*/ 5030 w 4"/>
                  <a:gd name="T35" fmla="*/ 6599 h 3"/>
                  <a:gd name="T36" fmla="*/ 2570 w 4"/>
                  <a:gd name="T37" fmla="*/ 6599 h 3"/>
                  <a:gd name="T38" fmla="*/ 2570 w 4"/>
                  <a:gd name="T39" fmla="*/ 6599 h 3"/>
                  <a:gd name="T40" fmla="*/ 2570 w 4"/>
                  <a:gd name="T41" fmla="*/ 6599 h 3"/>
                  <a:gd name="T42" fmla="*/ 2570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0 w 4"/>
                  <a:gd name="T55" fmla="*/ 2329 h 3"/>
                  <a:gd name="T56" fmla="*/ 2570 w 4"/>
                  <a:gd name="T57" fmla="*/ 0 h 3"/>
                  <a:gd name="T58" fmla="*/ 2570 w 4"/>
                  <a:gd name="T59" fmla="*/ 0 h 3"/>
                  <a:gd name="T60" fmla="*/ 2570 w 4"/>
                  <a:gd name="T61" fmla="*/ 0 h 3"/>
                  <a:gd name="T62" fmla="*/ 5030 w 4"/>
                  <a:gd name="T63" fmla="*/ 0 h 3"/>
                  <a:gd name="T64" fmla="*/ 5030 w 4"/>
                  <a:gd name="T65" fmla="*/ 0 h 3"/>
                  <a:gd name="T66" fmla="*/ 503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8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9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063 w 8"/>
                  <a:gd name="T3" fmla="*/ 12720 h 5"/>
                  <a:gd name="T4" fmla="*/ 14259 w 8"/>
                  <a:gd name="T5" fmla="*/ 12720 h 5"/>
                  <a:gd name="T6" fmla="*/ 19290 w 8"/>
                  <a:gd name="T7" fmla="*/ 5299 h 5"/>
                  <a:gd name="T8" fmla="*/ 12207 w 8"/>
                  <a:gd name="T9" fmla="*/ 0 h 5"/>
                  <a:gd name="T10" fmla="*/ 2570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0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1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58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242 w 8"/>
                  <a:gd name="T7" fmla="*/ 0 h 7"/>
                  <a:gd name="T8" fmla="*/ 0 w 8"/>
                  <a:gd name="T9" fmla="*/ 5615 h 7"/>
                  <a:gd name="T10" fmla="*/ 8458 w 8"/>
                  <a:gd name="T11" fmla="*/ 18899 h 7"/>
                  <a:gd name="T12" fmla="*/ 8458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1203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2009</a:t>
            </a:r>
          </a:p>
        </p:txBody>
      </p:sp>
      <p:sp>
        <p:nvSpPr>
          <p:cNvPr id="51204" name="Text Box 7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51205" name="Text Box 7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</a:p>
        </p:txBody>
      </p:sp>
      <p:sp>
        <p:nvSpPr>
          <p:cNvPr id="51206" name="Rectangle 8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1207" name="Rectangle 8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1208" name="Rectangle 8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1209" name="Rectangle 8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1210" name="Rectangle 8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1211" name="Rectangle 8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1212" name="Rectangle 86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1213" name="Rectangle 87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oup 89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1155700" y="1709738"/>
            <a:chExt cx="6940550" cy="3567112"/>
          </a:xfrm>
        </p:grpSpPr>
        <p:sp>
          <p:nvSpPr>
            <p:cNvPr id="52238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39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0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1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2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3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5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8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9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50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51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52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53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54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55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56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57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58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59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0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1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2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3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4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5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6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7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8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69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70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71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72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73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74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2275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52298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69 h 160"/>
                  <a:gd name="T2" fmla="*/ 71253 w 188"/>
                  <a:gd name="T3" fmla="*/ 110180 h 160"/>
                  <a:gd name="T4" fmla="*/ 49342 w 188"/>
                  <a:gd name="T5" fmla="*/ 137743 h 160"/>
                  <a:gd name="T6" fmla="*/ 43798 w 188"/>
                  <a:gd name="T7" fmla="*/ 118638 h 160"/>
                  <a:gd name="T8" fmla="*/ 13477 w 188"/>
                  <a:gd name="T9" fmla="*/ 151432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1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59 h 160"/>
                  <a:gd name="T24" fmla="*/ 60074 w 188"/>
                  <a:gd name="T25" fmla="*/ 308407 h 160"/>
                  <a:gd name="T26" fmla="*/ 60074 w 188"/>
                  <a:gd name="T27" fmla="*/ 330413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7 h 160"/>
                  <a:gd name="T36" fmla="*/ 8410 w 188"/>
                  <a:gd name="T37" fmla="*/ 426928 h 160"/>
                  <a:gd name="T38" fmla="*/ 8410 w 188"/>
                  <a:gd name="T39" fmla="*/ 440495 h 160"/>
                  <a:gd name="T40" fmla="*/ 79094 w 188"/>
                  <a:gd name="T41" fmla="*/ 410026 h 160"/>
                  <a:gd name="T42" fmla="*/ 169489 w 188"/>
                  <a:gd name="T43" fmla="*/ 330413 h 160"/>
                  <a:gd name="T44" fmla="*/ 161055 w 188"/>
                  <a:gd name="T45" fmla="*/ 321974 h 160"/>
                  <a:gd name="T46" fmla="*/ 210396 w 188"/>
                  <a:gd name="T47" fmla="*/ 261495 h 160"/>
                  <a:gd name="T48" fmla="*/ 196350 w 188"/>
                  <a:gd name="T49" fmla="*/ 277821 h 160"/>
                  <a:gd name="T50" fmla="*/ 199217 w 188"/>
                  <a:gd name="T51" fmla="*/ 299944 h 160"/>
                  <a:gd name="T52" fmla="*/ 196350 w 188"/>
                  <a:gd name="T53" fmla="*/ 314086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821 h 160"/>
                  <a:gd name="T62" fmla="*/ 396132 w 188"/>
                  <a:gd name="T63" fmla="*/ 299944 h 160"/>
                  <a:gd name="T64" fmla="*/ 418043 w 188"/>
                  <a:gd name="T65" fmla="*/ 327634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4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1 h 160"/>
                  <a:gd name="T82" fmla="*/ 319243 w 188"/>
                  <a:gd name="T83" fmla="*/ 220238 h 160"/>
                  <a:gd name="T84" fmla="*/ 278311 w 188"/>
                  <a:gd name="T85" fmla="*/ 57583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3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9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0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1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2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242 w 8"/>
                  <a:gd name="T33" fmla="*/ 5418 h 6"/>
                  <a:gd name="T34" fmla="*/ 11242 w 8"/>
                  <a:gd name="T35" fmla="*/ 5418 h 6"/>
                  <a:gd name="T36" fmla="*/ 11242 w 8"/>
                  <a:gd name="T37" fmla="*/ 5418 h 6"/>
                  <a:gd name="T38" fmla="*/ 11242 w 8"/>
                  <a:gd name="T39" fmla="*/ 8130 h 6"/>
                  <a:gd name="T40" fmla="*/ 11242 w 8"/>
                  <a:gd name="T41" fmla="*/ 8130 h 6"/>
                  <a:gd name="T42" fmla="*/ 11242 w 8"/>
                  <a:gd name="T43" fmla="*/ 8130 h 6"/>
                  <a:gd name="T44" fmla="*/ 11242 w 8"/>
                  <a:gd name="T45" fmla="*/ 8130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58 w 8"/>
                  <a:gd name="T79" fmla="*/ 13108 h 6"/>
                  <a:gd name="T80" fmla="*/ 8458 w 8"/>
                  <a:gd name="T81" fmla="*/ 10397 h 6"/>
                  <a:gd name="T82" fmla="*/ 8458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130 h 6"/>
                  <a:gd name="T88" fmla="*/ 16326 w 8"/>
                  <a:gd name="T89" fmla="*/ 8130 h 6"/>
                  <a:gd name="T90" fmla="*/ 19227 w 8"/>
                  <a:gd name="T91" fmla="*/ 8130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3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4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5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6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002 h 2"/>
                  <a:gd name="T26" fmla="*/ 6599 w 3"/>
                  <a:gd name="T27" fmla="*/ 2002 h 2"/>
                  <a:gd name="T28" fmla="*/ 6599 w 3"/>
                  <a:gd name="T29" fmla="*/ 2002 h 2"/>
                  <a:gd name="T30" fmla="*/ 6599 w 3"/>
                  <a:gd name="T31" fmla="*/ 2002 h 2"/>
                  <a:gd name="T32" fmla="*/ 4270 w 3"/>
                  <a:gd name="T33" fmla="*/ 2002 h 2"/>
                  <a:gd name="T34" fmla="*/ 4270 w 3"/>
                  <a:gd name="T35" fmla="*/ 2002 h 2"/>
                  <a:gd name="T36" fmla="*/ 4270 w 3"/>
                  <a:gd name="T37" fmla="*/ 2002 h 2"/>
                  <a:gd name="T38" fmla="*/ 4270 w 3"/>
                  <a:gd name="T39" fmla="*/ 2002 h 2"/>
                  <a:gd name="T40" fmla="*/ 4270 w 3"/>
                  <a:gd name="T41" fmla="*/ 2002 h 2"/>
                  <a:gd name="T42" fmla="*/ 2329 w 3"/>
                  <a:gd name="T43" fmla="*/ 3645 h 2"/>
                  <a:gd name="T44" fmla="*/ 2329 w 3"/>
                  <a:gd name="T45" fmla="*/ 3645 h 2"/>
                  <a:gd name="T46" fmla="*/ 2329 w 3"/>
                  <a:gd name="T47" fmla="*/ 3645 h 2"/>
                  <a:gd name="T48" fmla="*/ 0 w 3"/>
                  <a:gd name="T49" fmla="*/ 3645 h 2"/>
                  <a:gd name="T50" fmla="*/ 0 w 3"/>
                  <a:gd name="T51" fmla="*/ 3645 h 2"/>
                  <a:gd name="T52" fmla="*/ 0 w 3"/>
                  <a:gd name="T53" fmla="*/ 2002 h 2"/>
                  <a:gd name="T54" fmla="*/ 2329 w 3"/>
                  <a:gd name="T55" fmla="*/ 2002 h 2"/>
                  <a:gd name="T56" fmla="*/ 2329 w 3"/>
                  <a:gd name="T57" fmla="*/ 2002 h 2"/>
                  <a:gd name="T58" fmla="*/ 2329 w 3"/>
                  <a:gd name="T59" fmla="*/ 2002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7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063 w 4"/>
                  <a:gd name="T1" fmla="*/ 3125 h 2"/>
                  <a:gd name="T2" fmla="*/ 7063 w 4"/>
                  <a:gd name="T3" fmla="*/ 0 h 2"/>
                  <a:gd name="T4" fmla="*/ 9633 w 4"/>
                  <a:gd name="T5" fmla="*/ 0 h 2"/>
                  <a:gd name="T6" fmla="*/ 9633 w 4"/>
                  <a:gd name="T7" fmla="*/ 3125 h 2"/>
                  <a:gd name="T8" fmla="*/ 2570 w 4"/>
                  <a:gd name="T9" fmla="*/ 6250 h 2"/>
                  <a:gd name="T10" fmla="*/ 7063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8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9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0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1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2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0 w 4"/>
                  <a:gd name="T5" fmla="*/ 0 h 2"/>
                  <a:gd name="T6" fmla="*/ 2570 w 4"/>
                  <a:gd name="T7" fmla="*/ 0 h 2"/>
                  <a:gd name="T8" fmla="*/ 5030 w 4"/>
                  <a:gd name="T9" fmla="*/ 0 h 2"/>
                  <a:gd name="T10" fmla="*/ 7063 w 4"/>
                  <a:gd name="T11" fmla="*/ 0 h 2"/>
                  <a:gd name="T12" fmla="*/ 7063 w 4"/>
                  <a:gd name="T13" fmla="*/ 0 h 2"/>
                  <a:gd name="T14" fmla="*/ 7063 w 4"/>
                  <a:gd name="T15" fmla="*/ 0 h 2"/>
                  <a:gd name="T16" fmla="*/ 7063 w 4"/>
                  <a:gd name="T17" fmla="*/ 3125 h 2"/>
                  <a:gd name="T18" fmla="*/ 9633 w 4"/>
                  <a:gd name="T19" fmla="*/ 3125 h 2"/>
                  <a:gd name="T20" fmla="*/ 9633 w 4"/>
                  <a:gd name="T21" fmla="*/ 3125 h 2"/>
                  <a:gd name="T22" fmla="*/ 9633 w 4"/>
                  <a:gd name="T23" fmla="*/ 3125 h 2"/>
                  <a:gd name="T24" fmla="*/ 9633 w 4"/>
                  <a:gd name="T25" fmla="*/ 3125 h 2"/>
                  <a:gd name="T26" fmla="*/ 9633 w 4"/>
                  <a:gd name="T27" fmla="*/ 3125 h 2"/>
                  <a:gd name="T28" fmla="*/ 9633 w 4"/>
                  <a:gd name="T29" fmla="*/ 3125 h 2"/>
                  <a:gd name="T30" fmla="*/ 9633 w 4"/>
                  <a:gd name="T31" fmla="*/ 3125 h 2"/>
                  <a:gd name="T32" fmla="*/ 9633 w 4"/>
                  <a:gd name="T33" fmla="*/ 6250 h 2"/>
                  <a:gd name="T34" fmla="*/ 9633 w 4"/>
                  <a:gd name="T35" fmla="*/ 6250 h 2"/>
                  <a:gd name="T36" fmla="*/ 9633 w 4"/>
                  <a:gd name="T37" fmla="*/ 6250 h 2"/>
                  <a:gd name="T38" fmla="*/ 9633 w 4"/>
                  <a:gd name="T39" fmla="*/ 6250 h 2"/>
                  <a:gd name="T40" fmla="*/ 7063 w 4"/>
                  <a:gd name="T41" fmla="*/ 3125 h 2"/>
                  <a:gd name="T42" fmla="*/ 7063 w 4"/>
                  <a:gd name="T43" fmla="*/ 3125 h 2"/>
                  <a:gd name="T44" fmla="*/ 7063 w 4"/>
                  <a:gd name="T45" fmla="*/ 6250 h 2"/>
                  <a:gd name="T46" fmla="*/ 7063 w 4"/>
                  <a:gd name="T47" fmla="*/ 6250 h 2"/>
                  <a:gd name="T48" fmla="*/ 7063 w 4"/>
                  <a:gd name="T49" fmla="*/ 6250 h 2"/>
                  <a:gd name="T50" fmla="*/ 5030 w 4"/>
                  <a:gd name="T51" fmla="*/ 6250 h 2"/>
                  <a:gd name="T52" fmla="*/ 5030 w 4"/>
                  <a:gd name="T53" fmla="*/ 6250 h 2"/>
                  <a:gd name="T54" fmla="*/ 5030 w 4"/>
                  <a:gd name="T55" fmla="*/ 6250 h 2"/>
                  <a:gd name="T56" fmla="*/ 5030 w 4"/>
                  <a:gd name="T57" fmla="*/ 6250 h 2"/>
                  <a:gd name="T58" fmla="*/ 5030 w 4"/>
                  <a:gd name="T59" fmla="*/ 6250 h 2"/>
                  <a:gd name="T60" fmla="*/ 5030 w 4"/>
                  <a:gd name="T61" fmla="*/ 6250 h 2"/>
                  <a:gd name="T62" fmla="*/ 5030 w 4"/>
                  <a:gd name="T63" fmla="*/ 6250 h 2"/>
                  <a:gd name="T64" fmla="*/ 2570 w 4"/>
                  <a:gd name="T65" fmla="*/ 6250 h 2"/>
                  <a:gd name="T66" fmla="*/ 2570 w 4"/>
                  <a:gd name="T67" fmla="*/ 6250 h 2"/>
                  <a:gd name="T68" fmla="*/ 2570 w 4"/>
                  <a:gd name="T69" fmla="*/ 3125 h 2"/>
                  <a:gd name="T70" fmla="*/ 2570 w 4"/>
                  <a:gd name="T71" fmla="*/ 3125 h 2"/>
                  <a:gd name="T72" fmla="*/ 2570 w 4"/>
                  <a:gd name="T73" fmla="*/ 3125 h 2"/>
                  <a:gd name="T74" fmla="*/ 2570 w 4"/>
                  <a:gd name="T75" fmla="*/ 3125 h 2"/>
                  <a:gd name="T76" fmla="*/ 2570 w 4"/>
                  <a:gd name="T77" fmla="*/ 3125 h 2"/>
                  <a:gd name="T78" fmla="*/ 2570 w 4"/>
                  <a:gd name="T79" fmla="*/ 3125 h 2"/>
                  <a:gd name="T80" fmla="*/ 2570 w 4"/>
                  <a:gd name="T81" fmla="*/ 3125 h 2"/>
                  <a:gd name="T82" fmla="*/ 2570 w 4"/>
                  <a:gd name="T83" fmla="*/ 3125 h 2"/>
                  <a:gd name="T84" fmla="*/ 2570 w 4"/>
                  <a:gd name="T85" fmla="*/ 3125 h 2"/>
                  <a:gd name="T86" fmla="*/ 2570 w 4"/>
                  <a:gd name="T87" fmla="*/ 3125 h 2"/>
                  <a:gd name="T88" fmla="*/ 2570 w 4"/>
                  <a:gd name="T89" fmla="*/ 3125 h 2"/>
                  <a:gd name="T90" fmla="*/ 2570 w 4"/>
                  <a:gd name="T91" fmla="*/ 3125 h 2"/>
                  <a:gd name="T92" fmla="*/ 2570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76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52296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073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3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3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5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5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769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1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97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2277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78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79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0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1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2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3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4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5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6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2287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52288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11 w 16"/>
                  <a:gd name="T11" fmla="*/ 30954 h 19"/>
                  <a:gd name="T12" fmla="*/ 35578 w 16"/>
                  <a:gd name="T13" fmla="*/ 13730 h 19"/>
                  <a:gd name="T14" fmla="*/ 8458 w 16"/>
                  <a:gd name="T15" fmla="*/ 0 h 19"/>
                  <a:gd name="T16" fmla="*/ 8458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9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130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0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1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030 w 4"/>
                  <a:gd name="T1" fmla="*/ 0 h 3"/>
                  <a:gd name="T2" fmla="*/ 5030 w 4"/>
                  <a:gd name="T3" fmla="*/ 0 h 3"/>
                  <a:gd name="T4" fmla="*/ 7063 w 4"/>
                  <a:gd name="T5" fmla="*/ 0 h 3"/>
                  <a:gd name="T6" fmla="*/ 7063 w 4"/>
                  <a:gd name="T7" fmla="*/ 0 h 3"/>
                  <a:gd name="T8" fmla="*/ 7063 w 4"/>
                  <a:gd name="T9" fmla="*/ 0 h 3"/>
                  <a:gd name="T10" fmla="*/ 7063 w 4"/>
                  <a:gd name="T11" fmla="*/ 2329 h 3"/>
                  <a:gd name="T12" fmla="*/ 7063 w 4"/>
                  <a:gd name="T13" fmla="*/ 2329 h 3"/>
                  <a:gd name="T14" fmla="*/ 7063 w 4"/>
                  <a:gd name="T15" fmla="*/ 2329 h 3"/>
                  <a:gd name="T16" fmla="*/ 9633 w 4"/>
                  <a:gd name="T17" fmla="*/ 2329 h 3"/>
                  <a:gd name="T18" fmla="*/ 7063 w 4"/>
                  <a:gd name="T19" fmla="*/ 4270 h 3"/>
                  <a:gd name="T20" fmla="*/ 7063 w 4"/>
                  <a:gd name="T21" fmla="*/ 4270 h 3"/>
                  <a:gd name="T22" fmla="*/ 7063 w 4"/>
                  <a:gd name="T23" fmla="*/ 4270 h 3"/>
                  <a:gd name="T24" fmla="*/ 7063 w 4"/>
                  <a:gd name="T25" fmla="*/ 6599 h 3"/>
                  <a:gd name="T26" fmla="*/ 7063 w 4"/>
                  <a:gd name="T27" fmla="*/ 6599 h 3"/>
                  <a:gd name="T28" fmla="*/ 7063 w 4"/>
                  <a:gd name="T29" fmla="*/ 6599 h 3"/>
                  <a:gd name="T30" fmla="*/ 5030 w 4"/>
                  <a:gd name="T31" fmla="*/ 6599 h 3"/>
                  <a:gd name="T32" fmla="*/ 5030 w 4"/>
                  <a:gd name="T33" fmla="*/ 6599 h 3"/>
                  <a:gd name="T34" fmla="*/ 5030 w 4"/>
                  <a:gd name="T35" fmla="*/ 6599 h 3"/>
                  <a:gd name="T36" fmla="*/ 2570 w 4"/>
                  <a:gd name="T37" fmla="*/ 6599 h 3"/>
                  <a:gd name="T38" fmla="*/ 2570 w 4"/>
                  <a:gd name="T39" fmla="*/ 6599 h 3"/>
                  <a:gd name="T40" fmla="*/ 2570 w 4"/>
                  <a:gd name="T41" fmla="*/ 6599 h 3"/>
                  <a:gd name="T42" fmla="*/ 2570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0 w 4"/>
                  <a:gd name="T55" fmla="*/ 2329 h 3"/>
                  <a:gd name="T56" fmla="*/ 2570 w 4"/>
                  <a:gd name="T57" fmla="*/ 0 h 3"/>
                  <a:gd name="T58" fmla="*/ 2570 w 4"/>
                  <a:gd name="T59" fmla="*/ 0 h 3"/>
                  <a:gd name="T60" fmla="*/ 2570 w 4"/>
                  <a:gd name="T61" fmla="*/ 0 h 3"/>
                  <a:gd name="T62" fmla="*/ 5030 w 4"/>
                  <a:gd name="T63" fmla="*/ 0 h 3"/>
                  <a:gd name="T64" fmla="*/ 5030 w 4"/>
                  <a:gd name="T65" fmla="*/ 0 h 3"/>
                  <a:gd name="T66" fmla="*/ 5030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2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3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063 w 8"/>
                  <a:gd name="T3" fmla="*/ 12720 h 5"/>
                  <a:gd name="T4" fmla="*/ 14259 w 8"/>
                  <a:gd name="T5" fmla="*/ 12720 h 5"/>
                  <a:gd name="T6" fmla="*/ 19290 w 8"/>
                  <a:gd name="T7" fmla="*/ 5299 h 5"/>
                  <a:gd name="T8" fmla="*/ 12207 w 8"/>
                  <a:gd name="T9" fmla="*/ 0 h 5"/>
                  <a:gd name="T10" fmla="*/ 2570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4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5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58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242 w 8"/>
                  <a:gd name="T7" fmla="*/ 0 h 7"/>
                  <a:gd name="T8" fmla="*/ 0 w 8"/>
                  <a:gd name="T9" fmla="*/ 5615 h 7"/>
                  <a:gd name="T10" fmla="*/ 8458 w 8"/>
                  <a:gd name="T11" fmla="*/ 18899 h 7"/>
                  <a:gd name="T12" fmla="*/ 8458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2227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2010</a:t>
            </a:r>
          </a:p>
        </p:txBody>
      </p:sp>
      <p:sp>
        <p:nvSpPr>
          <p:cNvPr id="52228" name="Text Box 7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52229" name="Text Box 7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 No Data          &lt;10%           10%–14%	    15%–19%           20%–24%          25%–29%           ≥30%</a:t>
            </a:r>
            <a:r>
              <a:rPr lang="en-US" altLang="en-US" sz="1400">
                <a:solidFill>
                  <a:srgbClr val="000000"/>
                </a:solidFill>
                <a:latin typeface="Arial Narrow" panose="020B0606020202030204" pitchFamily="34" charset="0"/>
              </a:rPr>
              <a:t> </a:t>
            </a:r>
          </a:p>
        </p:txBody>
      </p:sp>
      <p:sp>
        <p:nvSpPr>
          <p:cNvPr id="52230" name="Rectangle 8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2231" name="Rectangle 8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2232" name="Rectangle 8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2233" name="Rectangle 8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2234" name="Rectangle 8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2235" name="Rectangle 8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2236" name="Rectangle 86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2237" name="Rectangle 87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624" y="536980"/>
            <a:ext cx="8862515" cy="1001139"/>
          </a:xfrm>
        </p:spPr>
        <p:txBody>
          <a:bodyPr/>
          <a:lstStyle/>
          <a:p>
            <a:r>
              <a:rPr lang="en-US" sz="2400" kern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Obesity Trends Among U.S</a:t>
            </a:r>
            <a:r>
              <a:rPr lang="en-US" sz="2400" kern="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 Adults </a:t>
            </a:r>
            <a:r>
              <a:rPr lang="en-US" sz="2400" kern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en-US" sz="2400" kern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US" sz="2400" kern="0" dirty="0" smtClean="0">
                <a:solidFill>
                  <a:srgbClr val="EC1802"/>
                </a:solidFill>
                <a:latin typeface="Verdana"/>
              </a:rPr>
              <a:t>BRFSS</a:t>
            </a:r>
            <a:r>
              <a:rPr lang="en-US" sz="2400" kern="0" dirty="0">
                <a:solidFill>
                  <a:srgbClr val="EC1802"/>
                </a:solidFill>
                <a:latin typeface="Verdana"/>
              </a:rPr>
              <a:t>, </a:t>
            </a:r>
            <a:r>
              <a:rPr lang="en-US" sz="2400" kern="0" dirty="0" smtClean="0">
                <a:solidFill>
                  <a:srgbClr val="EC1802"/>
                </a:solidFill>
                <a:latin typeface="Verdana"/>
              </a:rPr>
              <a:t>2011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1464" y="1583249"/>
            <a:ext cx="8862515" cy="4349537"/>
          </a:xfrm>
        </p:spPr>
        <p:txBody>
          <a:bodyPr/>
          <a:lstStyle/>
          <a:p>
            <a:pPr marL="0" indent="0">
              <a:spcBef>
                <a:spcPts val="0"/>
              </a:spcBef>
              <a:buClrTx/>
              <a:buSzTx/>
              <a:buNone/>
            </a:pPr>
            <a:r>
              <a:rPr lang="en-US" b="0" dirty="0">
                <a:solidFill>
                  <a:srgbClr val="000000"/>
                </a:solidFill>
              </a:rPr>
              <a:t>	</a:t>
            </a:r>
            <a:endParaRPr lang="en-US" dirty="0"/>
          </a:p>
        </p:txBody>
      </p:sp>
      <p:pic>
        <p:nvPicPr>
          <p:cNvPr id="4" name="Picture 2" descr="HHS and CDC logo" title="HHS and CDC log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48466" y="5977368"/>
            <a:ext cx="1037230" cy="665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 title="Image of a US map showing the Prevalence of Self-Reported Obesity Among U.S. Adults by State and Territory, BRFSS, 20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2320" y="1172270"/>
            <a:ext cx="8266146" cy="616325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671298" y="6441440"/>
            <a:ext cx="837716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000" b="1" dirty="0">
                <a:solidFill>
                  <a:srgbClr val="06060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*Sample size &lt;50 or the relative standard error (dividing the standard error by the prevalence) ≥ 30%.</a:t>
            </a:r>
          </a:p>
        </p:txBody>
      </p:sp>
    </p:spTree>
    <p:extLst>
      <p:ext uri="{BB962C8B-B14F-4D97-AF65-F5344CB8AC3E}">
        <p14:creationId xmlns:p14="http://schemas.microsoft.com/office/powerpoint/2010/main" val="3109054469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1464" y="1583249"/>
            <a:ext cx="8862515" cy="4349537"/>
          </a:xfrm>
        </p:spPr>
        <p:txBody>
          <a:bodyPr/>
          <a:lstStyle/>
          <a:p>
            <a:pPr marL="0" indent="0">
              <a:spcBef>
                <a:spcPts val="0"/>
              </a:spcBef>
              <a:buClrTx/>
              <a:buSzTx/>
              <a:buNone/>
            </a:pPr>
            <a:r>
              <a:rPr lang="en-US" b="0" dirty="0">
                <a:solidFill>
                  <a:srgbClr val="000000"/>
                </a:solidFill>
              </a:rPr>
              <a:t>	</a:t>
            </a:r>
            <a:endParaRPr lang="en-US" dirty="0"/>
          </a:p>
        </p:txBody>
      </p:sp>
      <p:pic>
        <p:nvPicPr>
          <p:cNvPr id="4" name="Picture 2" descr="HHS and CDC logo" title="HHS and CDC log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48466" y="5977368"/>
            <a:ext cx="1037230" cy="665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 title="Image of a US map showing the Prevalence of Self-Reported Obesity Among U.S. Adults by State and Territory, BRFSS, 20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800" y="1101150"/>
            <a:ext cx="8489666" cy="618357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822960" y="6410960"/>
            <a:ext cx="770128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000" b="1" dirty="0">
                <a:solidFill>
                  <a:srgbClr val="06060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*Sample size &lt;50 or the relative standard error (dividing the standard error by the prevalence) ≥ 30%.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 bwMode="auto">
          <a:xfrm>
            <a:off x="428624" y="536980"/>
            <a:ext cx="8862515" cy="1001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ts val="3000"/>
              </a:lnSpc>
              <a:spcBef>
                <a:spcPct val="0"/>
              </a:spcBef>
              <a:spcAft>
                <a:spcPct val="0"/>
              </a:spcAft>
              <a:defRPr sz="2800" b="1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2400" kern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Obesity Trends Among U.S. Adults </a:t>
            </a:r>
            <a:br>
              <a:rPr lang="en-US" sz="2400" kern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US" sz="2400" kern="0" dirty="0" smtClean="0">
                <a:solidFill>
                  <a:srgbClr val="EC1802"/>
                </a:solidFill>
                <a:latin typeface="Verdana"/>
              </a:rPr>
              <a:t>BRFSS, 2012</a:t>
            </a:r>
            <a:r>
              <a:rPr lang="en-US" kern="0" dirty="0" smtClean="0"/>
              <a:t/>
            </a:r>
            <a:br>
              <a:rPr lang="en-US" kern="0" dirty="0" smtClean="0"/>
            </a:br>
            <a:endParaRPr lang="en-US" kern="0" dirty="0"/>
          </a:p>
        </p:txBody>
      </p:sp>
    </p:spTree>
    <p:extLst>
      <p:ext uri="{BB962C8B-B14F-4D97-AF65-F5344CB8AC3E}">
        <p14:creationId xmlns:p14="http://schemas.microsoft.com/office/powerpoint/2010/main" val="73261396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1464" y="1583249"/>
            <a:ext cx="8862515" cy="5183311"/>
          </a:xfrm>
        </p:spPr>
        <p:txBody>
          <a:bodyPr/>
          <a:lstStyle/>
          <a:p>
            <a:pPr marL="0" indent="0">
              <a:spcBef>
                <a:spcPts val="0"/>
              </a:spcBef>
              <a:buClrTx/>
              <a:buSzTx/>
              <a:buNone/>
            </a:pPr>
            <a:r>
              <a:rPr lang="en-US" b="0" dirty="0">
                <a:solidFill>
                  <a:srgbClr val="000000"/>
                </a:solidFill>
              </a:rPr>
              <a:t>	</a:t>
            </a:r>
            <a:endParaRPr lang="en-US" dirty="0"/>
          </a:p>
        </p:txBody>
      </p:sp>
      <p:pic>
        <p:nvPicPr>
          <p:cNvPr id="4" name="Picture 2" descr="HHS and CDC logo" title="HHS and CDC log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48466" y="5977368"/>
            <a:ext cx="1037230" cy="665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 title="Image of a US map showing the Prevalence of Self-Reported Obesity Among U.S. Adults by State and Territory, BRFSS, 20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5971" y="1121470"/>
            <a:ext cx="8342496" cy="620389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05970" y="6400800"/>
            <a:ext cx="76455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000" b="1" dirty="0">
                <a:solidFill>
                  <a:srgbClr val="06060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*Sample size &lt;50 or the relative standard error (dividing the standard error by the prevalence) ≥ 30%.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428624" y="536980"/>
            <a:ext cx="8862515" cy="1001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ts val="3000"/>
              </a:lnSpc>
              <a:spcBef>
                <a:spcPct val="0"/>
              </a:spcBef>
              <a:spcAft>
                <a:spcPct val="0"/>
              </a:spcAft>
              <a:defRPr sz="2800" b="1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2400" kern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Obesity Trends Among U.S. Adults </a:t>
            </a:r>
            <a:br>
              <a:rPr lang="en-US" sz="2400" kern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US" sz="2400" kern="0" dirty="0" smtClean="0">
                <a:solidFill>
                  <a:srgbClr val="EC1802"/>
                </a:solidFill>
                <a:latin typeface="Verdana"/>
              </a:rPr>
              <a:t>BRFSS, 2013</a:t>
            </a:r>
            <a:r>
              <a:rPr lang="en-US" kern="0" dirty="0" smtClean="0"/>
              <a:t/>
            </a:r>
            <a:br>
              <a:rPr lang="en-US" kern="0" dirty="0" smtClean="0"/>
            </a:br>
            <a:endParaRPr lang="en-US" kern="0" dirty="0"/>
          </a:p>
        </p:txBody>
      </p:sp>
    </p:spTree>
    <p:extLst>
      <p:ext uri="{BB962C8B-B14F-4D97-AF65-F5344CB8AC3E}">
        <p14:creationId xmlns:p14="http://schemas.microsoft.com/office/powerpoint/2010/main" val="188801836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5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6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7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8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9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0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1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2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3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4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5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6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7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8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9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0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1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2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3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4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5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6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8697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8741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698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9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0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1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2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3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4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5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6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7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8708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28739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709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0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1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2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3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4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5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6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7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8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9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20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21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22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8723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2873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724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1987</a:t>
            </a:r>
          </a:p>
        </p:txBody>
      </p:sp>
      <p:sp>
        <p:nvSpPr>
          <p:cNvPr id="28725" name="Text Box 142"/>
          <p:cNvSpPr txBox="1">
            <a:spLocks noChangeArrowheads="1"/>
          </p:cNvSpPr>
          <p:nvPr/>
        </p:nvSpPr>
        <p:spPr bwMode="auto">
          <a:xfrm>
            <a:off x="2384425" y="1200150"/>
            <a:ext cx="5594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28726" name="Text Box 159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</a:t>
            </a:r>
          </a:p>
        </p:txBody>
      </p:sp>
      <p:sp>
        <p:nvSpPr>
          <p:cNvPr id="28727" name="Rectangle 16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28" name="Rectangle 161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29" name="Rectangle 162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730" name="Rectangle 163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1464" y="1583249"/>
            <a:ext cx="8862515" cy="4349537"/>
          </a:xfrm>
        </p:spPr>
        <p:txBody>
          <a:bodyPr/>
          <a:lstStyle/>
          <a:p>
            <a:pPr marL="0" indent="0">
              <a:spcBef>
                <a:spcPts val="0"/>
              </a:spcBef>
              <a:buClrTx/>
              <a:buSzTx/>
              <a:buNone/>
            </a:pPr>
            <a:r>
              <a:rPr lang="en-US" b="0" dirty="0">
                <a:solidFill>
                  <a:srgbClr val="000000"/>
                </a:solidFill>
              </a:rPr>
              <a:t>	</a:t>
            </a:r>
            <a:endParaRPr lang="en-US" dirty="0"/>
          </a:p>
        </p:txBody>
      </p:sp>
      <p:pic>
        <p:nvPicPr>
          <p:cNvPr id="4" name="Picture 2" descr="HHS and CDC logo" title="HHS and CDC log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48466" y="5977368"/>
            <a:ext cx="1037230" cy="665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4" title="Image of a US map showing the Self-Reported Obesity Among U.S. Adults by State and Territory, BRFSS, 20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800" y="1141790"/>
            <a:ext cx="8489665" cy="625469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36979" y="6451600"/>
            <a:ext cx="777710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000" b="1" dirty="0">
                <a:solidFill>
                  <a:srgbClr val="06060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*Sample size &lt;50 or the relative standard error (dividing the standard error by the prevalence) ≥ 30%.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428624" y="536980"/>
            <a:ext cx="8862515" cy="1001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ts val="3000"/>
              </a:lnSpc>
              <a:spcBef>
                <a:spcPct val="0"/>
              </a:spcBef>
              <a:spcAft>
                <a:spcPct val="0"/>
              </a:spcAft>
              <a:defRPr sz="2800" b="1" baseline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2400" kern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Obesity Trends Among U.S. Adults </a:t>
            </a:r>
            <a:br>
              <a:rPr lang="en-US" sz="2400" kern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US" sz="2400" kern="0" dirty="0" smtClean="0">
                <a:solidFill>
                  <a:srgbClr val="EC1802"/>
                </a:solidFill>
                <a:latin typeface="Verdana"/>
              </a:rPr>
              <a:t>BRFSS, 2014</a:t>
            </a:r>
            <a:r>
              <a:rPr lang="en-US" kern="0" dirty="0" smtClean="0"/>
              <a:t/>
            </a:r>
            <a:br>
              <a:rPr lang="en-US" kern="0" dirty="0" smtClean="0"/>
            </a:br>
            <a:endParaRPr lang="en-US" kern="0" dirty="0"/>
          </a:p>
        </p:txBody>
      </p:sp>
    </p:spTree>
    <p:extLst>
      <p:ext uri="{BB962C8B-B14F-4D97-AF65-F5344CB8AC3E}">
        <p14:creationId xmlns:p14="http://schemas.microsoft.com/office/powerpoint/2010/main" val="407421170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699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0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1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2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3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4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5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6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7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8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9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0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1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2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3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4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5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6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7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8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9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0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9721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29765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722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3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4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5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6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7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8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9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0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1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9732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29763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733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4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5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6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7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8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9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40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41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42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43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44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45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46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9747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29755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748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1988</a:t>
            </a:r>
          </a:p>
        </p:txBody>
      </p:sp>
      <p:sp>
        <p:nvSpPr>
          <p:cNvPr id="29749" name="Text Box 141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29750" name="Text Box 158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</a:t>
            </a:r>
          </a:p>
        </p:txBody>
      </p:sp>
      <p:sp>
        <p:nvSpPr>
          <p:cNvPr id="29751" name="Rectangle 159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2" name="Rectangle 160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3" name="Rectangle 161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9754" name="Rectangle 162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2053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3" name="Freeform 2054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4" name="Freeform 2055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5" name="Freeform 2056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6" name="Freeform 2057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7" name="Freeform 2058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8" name="Freeform 2059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9" name="Freeform 2060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0" name="Freeform 2061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1" name="Freeform 2062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2" name="Freeform 2063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3" name="Freeform 2064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4" name="Freeform 2065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5" name="Freeform 2066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6" name="Freeform 2067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7" name="Freeform 2068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8" name="Freeform 2069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9" name="Freeform 2070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0" name="Freeform 2071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1" name="Freeform 2072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2" name="Freeform 2073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3" name="Freeform 2074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4" name="Freeform 2075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0745" name="Group 2076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0789" name="Freeform 2077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2078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2079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2080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2081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208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208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2084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2085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2086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2087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208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208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2090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2091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746" name="Freeform 2092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7" name="Freeform 2093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8" name="Freeform 2094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9" name="Freeform 2095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0" name="Freeform 2096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1" name="Freeform 2097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2" name="Freeform 2098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3" name="Freeform 2099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4" name="Freeform 2100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5" name="Freeform 2101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0756" name="Group 2102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0787" name="Freeform 2103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2104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757" name="Freeform 2105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8" name="Freeform 2106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9" name="Freeform 2107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0" name="Freeform 2108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1" name="Freeform 2109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2" name="Freeform 2110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3" name="Freeform 2111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4" name="Freeform 2112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5" name="Freeform 2113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6" name="Freeform 2114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7" name="Freeform 2115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8" name="Freeform 2116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9" name="Freeform 2117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0" name="Freeform 2118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0771" name="Group 2119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0779" name="Freeform 212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212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212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212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212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212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212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212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772" name="Rectangle 216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1989</a:t>
            </a:r>
          </a:p>
        </p:txBody>
      </p:sp>
      <p:sp>
        <p:nvSpPr>
          <p:cNvPr id="30773" name="Text Box 2189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0774" name="Text Box 221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</a:t>
            </a:r>
          </a:p>
        </p:txBody>
      </p:sp>
      <p:sp>
        <p:nvSpPr>
          <p:cNvPr id="30775" name="Rectangle 221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76" name="Rectangle 221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77" name="Rectangle 221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0778" name="Rectangle 2214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7" name="Freeform 6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8" name="Freeform 7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9" name="Freeform 8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0" name="Freeform 9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1" name="Freeform 10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2" name="Freeform 11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3" name="Freeform 12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4" name="Freeform 13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5" name="Freeform 14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6" name="Freeform 15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7" name="Freeform 16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8" name="Freeform 17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9" name="Freeform 18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0" name="Freeform 19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1" name="Freeform 20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2" name="Freeform 21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3" name="Freeform 22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4" name="Freeform 23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5" name="Freeform 24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6" name="Freeform 25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7" name="Freeform 26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8" name="Freeform 27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9" name="Freeform 28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1770" name="Group 130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28" y="2532"/>
            <a:chExt cx="1266" cy="876"/>
          </a:xfrm>
        </p:grpSpPr>
        <p:sp>
          <p:nvSpPr>
            <p:cNvPr id="31813" name="Freeform 29"/>
            <p:cNvSpPr>
              <a:spLocks/>
            </p:cNvSpPr>
            <p:nvPr/>
          </p:nvSpPr>
          <p:spPr bwMode="auto">
            <a:xfrm>
              <a:off x="1031" y="2532"/>
              <a:ext cx="963" cy="780"/>
            </a:xfrm>
            <a:custGeom>
              <a:avLst/>
              <a:gdLst>
                <a:gd name="T0" fmla="*/ 49589 w 188"/>
                <a:gd name="T1" fmla="*/ 85269 h 160"/>
                <a:gd name="T2" fmla="*/ 91521 w 188"/>
                <a:gd name="T3" fmla="*/ 110180 h 160"/>
                <a:gd name="T4" fmla="*/ 63312 w 188"/>
                <a:gd name="T5" fmla="*/ 137743 h 160"/>
                <a:gd name="T6" fmla="*/ 56438 w 188"/>
                <a:gd name="T7" fmla="*/ 118638 h 160"/>
                <a:gd name="T8" fmla="*/ 17867 w 188"/>
                <a:gd name="T9" fmla="*/ 151432 h 160"/>
                <a:gd name="T10" fmla="*/ 38571 w 188"/>
                <a:gd name="T11" fmla="*/ 176222 h 160"/>
                <a:gd name="T12" fmla="*/ 95009 w 188"/>
                <a:gd name="T13" fmla="*/ 167763 h 160"/>
                <a:gd name="T14" fmla="*/ 77824 w 188"/>
                <a:gd name="T15" fmla="*/ 203911 h 160"/>
                <a:gd name="T16" fmla="*/ 63312 w 188"/>
                <a:gd name="T17" fmla="*/ 217454 h 160"/>
                <a:gd name="T18" fmla="*/ 35083 w 188"/>
                <a:gd name="T19" fmla="*/ 225917 h 160"/>
                <a:gd name="T20" fmla="*/ 21360 w 188"/>
                <a:gd name="T21" fmla="*/ 269953 h 160"/>
                <a:gd name="T22" fmla="*/ 38571 w 188"/>
                <a:gd name="T23" fmla="*/ 294859 h 160"/>
                <a:gd name="T24" fmla="*/ 77824 w 188"/>
                <a:gd name="T25" fmla="*/ 308407 h 160"/>
                <a:gd name="T26" fmla="*/ 77824 w 188"/>
                <a:gd name="T27" fmla="*/ 330413 h 160"/>
                <a:gd name="T28" fmla="*/ 123244 w 188"/>
                <a:gd name="T29" fmla="*/ 338876 h 160"/>
                <a:gd name="T30" fmla="*/ 147984 w 188"/>
                <a:gd name="T31" fmla="*/ 343985 h 160"/>
                <a:gd name="T32" fmla="*/ 102539 w 188"/>
                <a:gd name="T33" fmla="*/ 387996 h 160"/>
                <a:gd name="T34" fmla="*/ 66800 w 188"/>
                <a:gd name="T35" fmla="*/ 404917 h 160"/>
                <a:gd name="T36" fmla="*/ 10337 w 188"/>
                <a:gd name="T37" fmla="*/ 426928 h 160"/>
                <a:gd name="T38" fmla="*/ 10337 w 188"/>
                <a:gd name="T39" fmla="*/ 440495 h 160"/>
                <a:gd name="T40" fmla="*/ 102539 w 188"/>
                <a:gd name="T41" fmla="*/ 410026 h 160"/>
                <a:gd name="T42" fmla="*/ 218934 w 188"/>
                <a:gd name="T43" fmla="*/ 330413 h 160"/>
                <a:gd name="T44" fmla="*/ 207911 w 188"/>
                <a:gd name="T45" fmla="*/ 321974 h 160"/>
                <a:gd name="T46" fmla="*/ 271228 w 188"/>
                <a:gd name="T47" fmla="*/ 261495 h 160"/>
                <a:gd name="T48" fmla="*/ 254012 w 188"/>
                <a:gd name="T49" fmla="*/ 277821 h 160"/>
                <a:gd name="T50" fmla="*/ 257505 w 188"/>
                <a:gd name="T51" fmla="*/ 299944 h 160"/>
                <a:gd name="T52" fmla="*/ 254012 w 188"/>
                <a:gd name="T53" fmla="*/ 314086 h 160"/>
                <a:gd name="T54" fmla="*/ 303606 w 188"/>
                <a:gd name="T55" fmla="*/ 291959 h 160"/>
                <a:gd name="T56" fmla="*/ 303606 w 188"/>
                <a:gd name="T57" fmla="*/ 269953 h 160"/>
                <a:gd name="T58" fmla="*/ 377255 w 188"/>
                <a:gd name="T59" fmla="*/ 283501 h 160"/>
                <a:gd name="T60" fmla="*/ 426870 w 188"/>
                <a:gd name="T61" fmla="*/ 277821 h 160"/>
                <a:gd name="T62" fmla="*/ 511543 w 188"/>
                <a:gd name="T63" fmla="*/ 299944 h 160"/>
                <a:gd name="T64" fmla="*/ 539751 w 188"/>
                <a:gd name="T65" fmla="*/ 327634 h 160"/>
                <a:gd name="T66" fmla="*/ 585197 w 188"/>
                <a:gd name="T67" fmla="*/ 352443 h 160"/>
                <a:gd name="T68" fmla="*/ 663015 w 188"/>
                <a:gd name="T69" fmla="*/ 358122 h 160"/>
                <a:gd name="T70" fmla="*/ 652653 w 188"/>
                <a:gd name="T71" fmla="*/ 321974 h 160"/>
                <a:gd name="T72" fmla="*/ 620930 w 188"/>
                <a:gd name="T73" fmla="*/ 316865 h 160"/>
                <a:gd name="T74" fmla="*/ 574829 w 188"/>
                <a:gd name="T75" fmla="*/ 291959 h 160"/>
                <a:gd name="T76" fmla="*/ 518391 w 188"/>
                <a:gd name="T77" fmla="*/ 261495 h 160"/>
                <a:gd name="T78" fmla="*/ 497005 w 188"/>
                <a:gd name="T79" fmla="*/ 283501 h 160"/>
                <a:gd name="T80" fmla="*/ 455079 w 188"/>
                <a:gd name="T81" fmla="*/ 255811 h 160"/>
                <a:gd name="T82" fmla="*/ 412338 w 188"/>
                <a:gd name="T83" fmla="*/ 220238 h 160"/>
                <a:gd name="T84" fmla="*/ 359389 w 188"/>
                <a:gd name="T85" fmla="*/ 57583 h 160"/>
                <a:gd name="T86" fmla="*/ 317329 w 188"/>
                <a:gd name="T87" fmla="*/ 13548 h 160"/>
                <a:gd name="T88" fmla="*/ 242994 w 188"/>
                <a:gd name="T89" fmla="*/ 13548 h 160"/>
                <a:gd name="T90" fmla="*/ 207911 w 188"/>
                <a:gd name="T91" fmla="*/ 13548 h 160"/>
                <a:gd name="T92" fmla="*/ 159003 w 188"/>
                <a:gd name="T93" fmla="*/ 0 h 160"/>
                <a:gd name="T94" fmla="*/ 123244 w 188"/>
                <a:gd name="T95" fmla="*/ 11359 h 160"/>
                <a:gd name="T96" fmla="*/ 84672 w 188"/>
                <a:gd name="T97" fmla="*/ 35578 h 160"/>
                <a:gd name="T98" fmla="*/ 66800 w 188"/>
                <a:gd name="T99" fmla="*/ 57583 h 160"/>
                <a:gd name="T100" fmla="*/ 35083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30"/>
            <p:cNvSpPr>
              <a:spLocks/>
            </p:cNvSpPr>
            <p:nvPr/>
          </p:nvSpPr>
          <p:spPr bwMode="auto">
            <a:xfrm>
              <a:off x="995" y="33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31"/>
            <p:cNvSpPr>
              <a:spLocks/>
            </p:cNvSpPr>
            <p:nvPr/>
          </p:nvSpPr>
          <p:spPr bwMode="auto">
            <a:xfrm>
              <a:off x="949" y="3310"/>
              <a:ext cx="46" cy="30"/>
            </a:xfrm>
            <a:custGeom>
              <a:avLst/>
              <a:gdLst>
                <a:gd name="T0" fmla="*/ 24554 w 9"/>
                <a:gd name="T1" fmla="*/ 0 h 6"/>
                <a:gd name="T2" fmla="*/ 13611 w 9"/>
                <a:gd name="T3" fmla="*/ 0 h 6"/>
                <a:gd name="T4" fmla="*/ 10294 w 9"/>
                <a:gd name="T5" fmla="*/ 3125 h 6"/>
                <a:gd name="T6" fmla="*/ 10294 w 9"/>
                <a:gd name="T7" fmla="*/ 3125 h 6"/>
                <a:gd name="T8" fmla="*/ 10294 w 9"/>
                <a:gd name="T9" fmla="*/ 6250 h 6"/>
                <a:gd name="T10" fmla="*/ 10294 w 9"/>
                <a:gd name="T11" fmla="*/ 9375 h 6"/>
                <a:gd name="T12" fmla="*/ 6818 w 9"/>
                <a:gd name="T13" fmla="*/ 9375 h 6"/>
                <a:gd name="T14" fmla="*/ 6818 w 9"/>
                <a:gd name="T15" fmla="*/ 9375 h 6"/>
                <a:gd name="T16" fmla="*/ 3476 w 9"/>
                <a:gd name="T17" fmla="*/ 9375 h 6"/>
                <a:gd name="T18" fmla="*/ 3476 w 9"/>
                <a:gd name="T19" fmla="*/ 12500 h 6"/>
                <a:gd name="T20" fmla="*/ 3476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3476 w 9"/>
                <a:gd name="T39" fmla="*/ 18750 h 6"/>
                <a:gd name="T40" fmla="*/ 6818 w 9"/>
                <a:gd name="T41" fmla="*/ 18750 h 6"/>
                <a:gd name="T42" fmla="*/ 10294 w 9"/>
                <a:gd name="T43" fmla="*/ 15625 h 6"/>
                <a:gd name="T44" fmla="*/ 21109 w 9"/>
                <a:gd name="T45" fmla="*/ 9375 h 6"/>
                <a:gd name="T46" fmla="*/ 24554 w 9"/>
                <a:gd name="T47" fmla="*/ 6250 h 6"/>
                <a:gd name="T48" fmla="*/ 28029 w 9"/>
                <a:gd name="T49" fmla="*/ 6250 h 6"/>
                <a:gd name="T50" fmla="*/ 31372 w 9"/>
                <a:gd name="T51" fmla="*/ 3125 h 6"/>
                <a:gd name="T52" fmla="*/ 31372 w 9"/>
                <a:gd name="T53" fmla="*/ 3125 h 6"/>
                <a:gd name="T54" fmla="*/ 31372 w 9"/>
                <a:gd name="T55" fmla="*/ 3125 h 6"/>
                <a:gd name="T56" fmla="*/ 28029 w 9"/>
                <a:gd name="T57" fmla="*/ 0 h 6"/>
                <a:gd name="T58" fmla="*/ 28029 w 9"/>
                <a:gd name="T59" fmla="*/ 0 h 6"/>
                <a:gd name="T60" fmla="*/ 28029 w 9"/>
                <a:gd name="T61" fmla="*/ 0 h 6"/>
                <a:gd name="T62" fmla="*/ 28029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32"/>
            <p:cNvSpPr>
              <a:spLocks/>
            </p:cNvSpPr>
            <p:nvPr/>
          </p:nvSpPr>
          <p:spPr bwMode="auto">
            <a:xfrm>
              <a:off x="903" y="3332"/>
              <a:ext cx="46" cy="34"/>
            </a:xfrm>
            <a:custGeom>
              <a:avLst/>
              <a:gdLst>
                <a:gd name="T0" fmla="*/ 28029 w 9"/>
                <a:gd name="T1" fmla="*/ 8374 h 7"/>
                <a:gd name="T2" fmla="*/ 28029 w 9"/>
                <a:gd name="T3" fmla="*/ 2759 h 7"/>
                <a:gd name="T4" fmla="*/ 17766 w 9"/>
                <a:gd name="T5" fmla="*/ 8374 h 7"/>
                <a:gd name="T6" fmla="*/ 13611 w 9"/>
                <a:gd name="T7" fmla="*/ 10545 h 7"/>
                <a:gd name="T8" fmla="*/ 13611 w 9"/>
                <a:gd name="T9" fmla="*/ 10545 h 7"/>
                <a:gd name="T10" fmla="*/ 6818 w 9"/>
                <a:gd name="T11" fmla="*/ 13401 h 7"/>
                <a:gd name="T12" fmla="*/ 3476 w 9"/>
                <a:gd name="T13" fmla="*/ 16160 h 7"/>
                <a:gd name="T14" fmla="*/ 0 w 9"/>
                <a:gd name="T15" fmla="*/ 16160 h 7"/>
                <a:gd name="T16" fmla="*/ 6818 w 9"/>
                <a:gd name="T17" fmla="*/ 16160 h 7"/>
                <a:gd name="T18" fmla="*/ 10294 w 9"/>
                <a:gd name="T19" fmla="*/ 13401 h 7"/>
                <a:gd name="T20" fmla="*/ 21109 w 9"/>
                <a:gd name="T21" fmla="*/ 10545 h 7"/>
                <a:gd name="T22" fmla="*/ 28029 w 9"/>
                <a:gd name="T23" fmla="*/ 8374 h 7"/>
                <a:gd name="T24" fmla="*/ 28029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33"/>
            <p:cNvSpPr>
              <a:spLocks/>
            </p:cNvSpPr>
            <p:nvPr/>
          </p:nvSpPr>
          <p:spPr bwMode="auto">
            <a:xfrm>
              <a:off x="903" y="3337"/>
              <a:ext cx="41" cy="29"/>
            </a:xfrm>
            <a:custGeom>
              <a:avLst/>
              <a:gdLst>
                <a:gd name="T0" fmla="*/ 28259 w 8"/>
                <a:gd name="T1" fmla="*/ 5418 h 6"/>
                <a:gd name="T2" fmla="*/ 28259 w 8"/>
                <a:gd name="T3" fmla="*/ 2712 h 6"/>
                <a:gd name="T4" fmla="*/ 28259 w 8"/>
                <a:gd name="T5" fmla="*/ 2712 h 6"/>
                <a:gd name="T6" fmla="*/ 28259 w 8"/>
                <a:gd name="T7" fmla="*/ 0 h 6"/>
                <a:gd name="T8" fmla="*/ 28259 w 8"/>
                <a:gd name="T9" fmla="*/ 0 h 6"/>
                <a:gd name="T10" fmla="*/ 28259 w 8"/>
                <a:gd name="T11" fmla="*/ 0 h 6"/>
                <a:gd name="T12" fmla="*/ 28259 w 8"/>
                <a:gd name="T13" fmla="*/ 0 h 6"/>
                <a:gd name="T14" fmla="*/ 28259 w 8"/>
                <a:gd name="T15" fmla="*/ 0 h 6"/>
                <a:gd name="T16" fmla="*/ 28259 w 8"/>
                <a:gd name="T17" fmla="*/ 0 h 6"/>
                <a:gd name="T18" fmla="*/ 28259 w 8"/>
                <a:gd name="T19" fmla="*/ 0 h 6"/>
                <a:gd name="T20" fmla="*/ 24769 w 8"/>
                <a:gd name="T21" fmla="*/ 0 h 6"/>
                <a:gd name="T22" fmla="*/ 24769 w 8"/>
                <a:gd name="T23" fmla="*/ 0 h 6"/>
                <a:gd name="T24" fmla="*/ 21407 w 8"/>
                <a:gd name="T25" fmla="*/ 0 h 6"/>
                <a:gd name="T26" fmla="*/ 17912 w 8"/>
                <a:gd name="T27" fmla="*/ 2712 h 6"/>
                <a:gd name="T28" fmla="*/ 17912 w 8"/>
                <a:gd name="T29" fmla="*/ 5418 h 6"/>
                <a:gd name="T30" fmla="*/ 17912 w 8"/>
                <a:gd name="T31" fmla="*/ 5418 h 6"/>
                <a:gd name="T32" fmla="*/ 14524 w 8"/>
                <a:gd name="T33" fmla="*/ 5418 h 6"/>
                <a:gd name="T34" fmla="*/ 14524 w 8"/>
                <a:gd name="T35" fmla="*/ 5418 h 6"/>
                <a:gd name="T36" fmla="*/ 14524 w 8"/>
                <a:gd name="T37" fmla="*/ 5418 h 6"/>
                <a:gd name="T38" fmla="*/ 14524 w 8"/>
                <a:gd name="T39" fmla="*/ 8130 h 6"/>
                <a:gd name="T40" fmla="*/ 14524 w 8"/>
                <a:gd name="T41" fmla="*/ 8130 h 6"/>
                <a:gd name="T42" fmla="*/ 14524 w 8"/>
                <a:gd name="T43" fmla="*/ 8130 h 6"/>
                <a:gd name="T44" fmla="*/ 14524 w 8"/>
                <a:gd name="T45" fmla="*/ 8130 h 6"/>
                <a:gd name="T46" fmla="*/ 6857 w 8"/>
                <a:gd name="T47" fmla="*/ 10397 h 6"/>
                <a:gd name="T48" fmla="*/ 6857 w 8"/>
                <a:gd name="T49" fmla="*/ 10397 h 6"/>
                <a:gd name="T50" fmla="*/ 6857 w 8"/>
                <a:gd name="T51" fmla="*/ 10397 h 6"/>
                <a:gd name="T52" fmla="*/ 6857 w 8"/>
                <a:gd name="T53" fmla="*/ 10397 h 6"/>
                <a:gd name="T54" fmla="*/ 3495 w 8"/>
                <a:gd name="T55" fmla="*/ 10397 h 6"/>
                <a:gd name="T56" fmla="*/ 3495 w 8"/>
                <a:gd name="T57" fmla="*/ 13108 h 6"/>
                <a:gd name="T58" fmla="*/ 3495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3495 w 8"/>
                <a:gd name="T67" fmla="*/ 15815 h 6"/>
                <a:gd name="T68" fmla="*/ 3495 w 8"/>
                <a:gd name="T69" fmla="*/ 15815 h 6"/>
                <a:gd name="T70" fmla="*/ 3495 w 8"/>
                <a:gd name="T71" fmla="*/ 15815 h 6"/>
                <a:gd name="T72" fmla="*/ 3495 w 8"/>
                <a:gd name="T73" fmla="*/ 15815 h 6"/>
                <a:gd name="T74" fmla="*/ 6857 w 8"/>
                <a:gd name="T75" fmla="*/ 13108 h 6"/>
                <a:gd name="T76" fmla="*/ 6857 w 8"/>
                <a:gd name="T77" fmla="*/ 13108 h 6"/>
                <a:gd name="T78" fmla="*/ 10373 w 8"/>
                <a:gd name="T79" fmla="*/ 13108 h 6"/>
                <a:gd name="T80" fmla="*/ 10373 w 8"/>
                <a:gd name="T81" fmla="*/ 10397 h 6"/>
                <a:gd name="T82" fmla="*/ 10373 w 8"/>
                <a:gd name="T83" fmla="*/ 10397 h 6"/>
                <a:gd name="T84" fmla="*/ 17912 w 8"/>
                <a:gd name="T85" fmla="*/ 10397 h 6"/>
                <a:gd name="T86" fmla="*/ 17912 w 8"/>
                <a:gd name="T87" fmla="*/ 8130 h 6"/>
                <a:gd name="T88" fmla="*/ 21407 w 8"/>
                <a:gd name="T89" fmla="*/ 8130 h 6"/>
                <a:gd name="T90" fmla="*/ 24769 w 8"/>
                <a:gd name="T91" fmla="*/ 8130 h 6"/>
                <a:gd name="T92" fmla="*/ 24769 w 8"/>
                <a:gd name="T93" fmla="*/ 5418 h 6"/>
                <a:gd name="T94" fmla="*/ 24769 w 8"/>
                <a:gd name="T95" fmla="*/ 5418 h 6"/>
                <a:gd name="T96" fmla="*/ 28259 w 8"/>
                <a:gd name="T97" fmla="*/ 5418 h 6"/>
                <a:gd name="T98" fmla="*/ 28259 w 8"/>
                <a:gd name="T99" fmla="*/ 5418 h 6"/>
                <a:gd name="T100" fmla="*/ 28259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34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1024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1024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35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1024 w 1"/>
                <a:gd name="T1" fmla="*/ 0 h 1"/>
                <a:gd name="T2" fmla="*/ 1024 w 1"/>
                <a:gd name="T3" fmla="*/ 0 h 1"/>
                <a:gd name="T4" fmla="*/ 1024 w 1"/>
                <a:gd name="T5" fmla="*/ 0 h 1"/>
                <a:gd name="T6" fmla="*/ 1024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1024 w 1"/>
                <a:gd name="T27" fmla="*/ 3125 h 1"/>
                <a:gd name="T28" fmla="*/ 1024 w 1"/>
                <a:gd name="T29" fmla="*/ 0 h 1"/>
                <a:gd name="T30" fmla="*/ 1024 w 1"/>
                <a:gd name="T31" fmla="*/ 0 h 1"/>
                <a:gd name="T32" fmla="*/ 1024 w 1"/>
                <a:gd name="T33" fmla="*/ 0 h 1"/>
                <a:gd name="T34" fmla="*/ 1024 w 1"/>
                <a:gd name="T35" fmla="*/ 0 h 1"/>
                <a:gd name="T36" fmla="*/ 1024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36"/>
            <p:cNvSpPr>
              <a:spLocks/>
            </p:cNvSpPr>
            <p:nvPr/>
          </p:nvSpPr>
          <p:spPr bwMode="auto">
            <a:xfrm>
              <a:off x="836" y="33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37"/>
            <p:cNvSpPr>
              <a:spLocks/>
            </p:cNvSpPr>
            <p:nvPr/>
          </p:nvSpPr>
          <p:spPr bwMode="auto">
            <a:xfrm>
              <a:off x="840" y="3384"/>
              <a:ext cx="15" cy="9"/>
            </a:xfrm>
            <a:custGeom>
              <a:avLst/>
              <a:gdLst>
                <a:gd name="T0" fmla="*/ 6250 w 3"/>
                <a:gd name="T1" fmla="*/ 0 h 2"/>
                <a:gd name="T2" fmla="*/ 6250 w 3"/>
                <a:gd name="T3" fmla="*/ 0 h 2"/>
                <a:gd name="T4" fmla="*/ 6250 w 3"/>
                <a:gd name="T5" fmla="*/ 0 h 2"/>
                <a:gd name="T6" fmla="*/ 6250 w 3"/>
                <a:gd name="T7" fmla="*/ 0 h 2"/>
                <a:gd name="T8" fmla="*/ 9375 w 3"/>
                <a:gd name="T9" fmla="*/ 0 h 2"/>
                <a:gd name="T10" fmla="*/ 9375 w 3"/>
                <a:gd name="T11" fmla="*/ 0 h 2"/>
                <a:gd name="T12" fmla="*/ 9375 w 3"/>
                <a:gd name="T13" fmla="*/ 0 h 2"/>
                <a:gd name="T14" fmla="*/ 9375 w 3"/>
                <a:gd name="T15" fmla="*/ 0 h 2"/>
                <a:gd name="T16" fmla="*/ 9375 w 3"/>
                <a:gd name="T17" fmla="*/ 0 h 2"/>
                <a:gd name="T18" fmla="*/ 9375 w 3"/>
                <a:gd name="T19" fmla="*/ 0 h 2"/>
                <a:gd name="T20" fmla="*/ 9375 w 3"/>
                <a:gd name="T21" fmla="*/ 0 h 2"/>
                <a:gd name="T22" fmla="*/ 6250 w 3"/>
                <a:gd name="T23" fmla="*/ 0 h 2"/>
                <a:gd name="T24" fmla="*/ 6250 w 3"/>
                <a:gd name="T25" fmla="*/ 2002 h 2"/>
                <a:gd name="T26" fmla="*/ 9375 w 3"/>
                <a:gd name="T27" fmla="*/ 2002 h 2"/>
                <a:gd name="T28" fmla="*/ 9375 w 3"/>
                <a:gd name="T29" fmla="*/ 2002 h 2"/>
                <a:gd name="T30" fmla="*/ 9375 w 3"/>
                <a:gd name="T31" fmla="*/ 2002 h 2"/>
                <a:gd name="T32" fmla="*/ 6250 w 3"/>
                <a:gd name="T33" fmla="*/ 2002 h 2"/>
                <a:gd name="T34" fmla="*/ 6250 w 3"/>
                <a:gd name="T35" fmla="*/ 2002 h 2"/>
                <a:gd name="T36" fmla="*/ 6250 w 3"/>
                <a:gd name="T37" fmla="*/ 2002 h 2"/>
                <a:gd name="T38" fmla="*/ 6250 w 3"/>
                <a:gd name="T39" fmla="*/ 2002 h 2"/>
                <a:gd name="T40" fmla="*/ 6250 w 3"/>
                <a:gd name="T41" fmla="*/ 2002 h 2"/>
                <a:gd name="T42" fmla="*/ 3125 w 3"/>
                <a:gd name="T43" fmla="*/ 3645 h 2"/>
                <a:gd name="T44" fmla="*/ 3125 w 3"/>
                <a:gd name="T45" fmla="*/ 3645 h 2"/>
                <a:gd name="T46" fmla="*/ 3125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3125 w 3"/>
                <a:gd name="T55" fmla="*/ 2002 h 2"/>
                <a:gd name="T56" fmla="*/ 3125 w 3"/>
                <a:gd name="T57" fmla="*/ 2002 h 2"/>
                <a:gd name="T58" fmla="*/ 3125 w 3"/>
                <a:gd name="T59" fmla="*/ 2002 h 2"/>
                <a:gd name="T60" fmla="*/ 3125 w 3"/>
                <a:gd name="T61" fmla="*/ 0 h 2"/>
                <a:gd name="T62" fmla="*/ 6250 w 3"/>
                <a:gd name="T63" fmla="*/ 0 h 2"/>
                <a:gd name="T64" fmla="*/ 6250 w 3"/>
                <a:gd name="T65" fmla="*/ 0 h 2"/>
                <a:gd name="T66" fmla="*/ 6250 w 3"/>
                <a:gd name="T67" fmla="*/ 0 h 2"/>
                <a:gd name="T68" fmla="*/ 6250 w 3"/>
                <a:gd name="T69" fmla="*/ 0 h 2"/>
                <a:gd name="T70" fmla="*/ 6250 w 3"/>
                <a:gd name="T71" fmla="*/ 0 h 2"/>
                <a:gd name="T72" fmla="*/ 6250 w 3"/>
                <a:gd name="T73" fmla="*/ 0 h 2"/>
                <a:gd name="T74" fmla="*/ 625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38"/>
            <p:cNvSpPr>
              <a:spLocks/>
            </p:cNvSpPr>
            <p:nvPr/>
          </p:nvSpPr>
          <p:spPr bwMode="auto">
            <a:xfrm>
              <a:off x="796" y="3390"/>
              <a:ext cx="20" cy="10"/>
            </a:xfrm>
            <a:custGeom>
              <a:avLst/>
              <a:gdLst>
                <a:gd name="T0" fmla="*/ 9375 w 4"/>
                <a:gd name="T1" fmla="*/ 3125 h 2"/>
                <a:gd name="T2" fmla="*/ 9375 w 4"/>
                <a:gd name="T3" fmla="*/ 0 h 2"/>
                <a:gd name="T4" fmla="*/ 12500 w 4"/>
                <a:gd name="T5" fmla="*/ 0 h 2"/>
                <a:gd name="T6" fmla="*/ 12500 w 4"/>
                <a:gd name="T7" fmla="*/ 3125 h 2"/>
                <a:gd name="T8" fmla="*/ 3125 w 4"/>
                <a:gd name="T9" fmla="*/ 6250 h 2"/>
                <a:gd name="T10" fmla="*/ 9375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39"/>
            <p:cNvSpPr>
              <a:spLocks/>
            </p:cNvSpPr>
            <p:nvPr/>
          </p:nvSpPr>
          <p:spPr bwMode="auto">
            <a:xfrm>
              <a:off x="802" y="33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40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41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42"/>
            <p:cNvSpPr>
              <a:spLocks/>
            </p:cNvSpPr>
            <p:nvPr/>
          </p:nvSpPr>
          <p:spPr bwMode="auto">
            <a:xfrm>
              <a:off x="756" y="3393"/>
              <a:ext cx="16" cy="15"/>
            </a:xfrm>
            <a:custGeom>
              <a:avLst/>
              <a:gdLst>
                <a:gd name="T0" fmla="*/ 12885 w 3"/>
                <a:gd name="T1" fmla="*/ 9375 h 3"/>
                <a:gd name="T2" fmla="*/ 12885 w 3"/>
                <a:gd name="T3" fmla="*/ 9375 h 3"/>
                <a:gd name="T4" fmla="*/ 12885 w 3"/>
                <a:gd name="T5" fmla="*/ 9375 h 3"/>
                <a:gd name="T6" fmla="*/ 12885 w 3"/>
                <a:gd name="T7" fmla="*/ 9375 h 3"/>
                <a:gd name="T8" fmla="*/ 12885 w 3"/>
                <a:gd name="T9" fmla="*/ 9375 h 3"/>
                <a:gd name="T10" fmla="*/ 12885 w 3"/>
                <a:gd name="T11" fmla="*/ 9375 h 3"/>
                <a:gd name="T12" fmla="*/ 8960 w 3"/>
                <a:gd name="T13" fmla="*/ 6250 h 3"/>
                <a:gd name="T14" fmla="*/ 4096 w 3"/>
                <a:gd name="T15" fmla="*/ 3125 h 3"/>
                <a:gd name="T16" fmla="*/ 4096 w 3"/>
                <a:gd name="T17" fmla="*/ 3125 h 3"/>
                <a:gd name="T18" fmla="*/ 4096 w 3"/>
                <a:gd name="T19" fmla="*/ 3125 h 3"/>
                <a:gd name="T20" fmla="*/ 4096 w 3"/>
                <a:gd name="T21" fmla="*/ 3125 h 3"/>
                <a:gd name="T22" fmla="*/ 4096 w 3"/>
                <a:gd name="T23" fmla="*/ 3125 h 3"/>
                <a:gd name="T24" fmla="*/ 4096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4096 w 3"/>
                <a:gd name="T49" fmla="*/ 3125 h 3"/>
                <a:gd name="T50" fmla="*/ 4096 w 3"/>
                <a:gd name="T51" fmla="*/ 6250 h 3"/>
                <a:gd name="T52" fmla="*/ 4096 w 3"/>
                <a:gd name="T53" fmla="*/ 6250 h 3"/>
                <a:gd name="T54" fmla="*/ 8960 w 3"/>
                <a:gd name="T55" fmla="*/ 9375 h 3"/>
                <a:gd name="T56" fmla="*/ 8960 w 3"/>
                <a:gd name="T57" fmla="*/ 9375 h 3"/>
                <a:gd name="T58" fmla="*/ 12885 w 3"/>
                <a:gd name="T59" fmla="*/ 9375 h 3"/>
                <a:gd name="T60" fmla="*/ 12885 w 3"/>
                <a:gd name="T61" fmla="*/ 9375 h 3"/>
                <a:gd name="T62" fmla="*/ 12885 w 3"/>
                <a:gd name="T63" fmla="*/ 9375 h 3"/>
                <a:gd name="T64" fmla="*/ 12885 w 3"/>
                <a:gd name="T65" fmla="*/ 9375 h 3"/>
                <a:gd name="T66" fmla="*/ 1288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43"/>
            <p:cNvSpPr>
              <a:spLocks/>
            </p:cNvSpPr>
            <p:nvPr/>
          </p:nvSpPr>
          <p:spPr bwMode="auto">
            <a:xfrm>
              <a:off x="728" y="3383"/>
              <a:ext cx="20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3125 w 4"/>
                <a:gd name="T5" fmla="*/ 0 h 2"/>
                <a:gd name="T6" fmla="*/ 3125 w 4"/>
                <a:gd name="T7" fmla="*/ 0 h 2"/>
                <a:gd name="T8" fmla="*/ 6250 w 4"/>
                <a:gd name="T9" fmla="*/ 0 h 2"/>
                <a:gd name="T10" fmla="*/ 9375 w 4"/>
                <a:gd name="T11" fmla="*/ 0 h 2"/>
                <a:gd name="T12" fmla="*/ 9375 w 4"/>
                <a:gd name="T13" fmla="*/ 0 h 2"/>
                <a:gd name="T14" fmla="*/ 9375 w 4"/>
                <a:gd name="T15" fmla="*/ 0 h 2"/>
                <a:gd name="T16" fmla="*/ 9375 w 4"/>
                <a:gd name="T17" fmla="*/ 3125 h 2"/>
                <a:gd name="T18" fmla="*/ 12500 w 4"/>
                <a:gd name="T19" fmla="*/ 3125 h 2"/>
                <a:gd name="T20" fmla="*/ 12500 w 4"/>
                <a:gd name="T21" fmla="*/ 3125 h 2"/>
                <a:gd name="T22" fmla="*/ 12500 w 4"/>
                <a:gd name="T23" fmla="*/ 3125 h 2"/>
                <a:gd name="T24" fmla="*/ 12500 w 4"/>
                <a:gd name="T25" fmla="*/ 3125 h 2"/>
                <a:gd name="T26" fmla="*/ 12500 w 4"/>
                <a:gd name="T27" fmla="*/ 3125 h 2"/>
                <a:gd name="T28" fmla="*/ 12500 w 4"/>
                <a:gd name="T29" fmla="*/ 3125 h 2"/>
                <a:gd name="T30" fmla="*/ 12500 w 4"/>
                <a:gd name="T31" fmla="*/ 3125 h 2"/>
                <a:gd name="T32" fmla="*/ 12500 w 4"/>
                <a:gd name="T33" fmla="*/ 6250 h 2"/>
                <a:gd name="T34" fmla="*/ 12500 w 4"/>
                <a:gd name="T35" fmla="*/ 6250 h 2"/>
                <a:gd name="T36" fmla="*/ 12500 w 4"/>
                <a:gd name="T37" fmla="*/ 6250 h 2"/>
                <a:gd name="T38" fmla="*/ 12500 w 4"/>
                <a:gd name="T39" fmla="*/ 6250 h 2"/>
                <a:gd name="T40" fmla="*/ 9375 w 4"/>
                <a:gd name="T41" fmla="*/ 3125 h 2"/>
                <a:gd name="T42" fmla="*/ 9375 w 4"/>
                <a:gd name="T43" fmla="*/ 3125 h 2"/>
                <a:gd name="T44" fmla="*/ 9375 w 4"/>
                <a:gd name="T45" fmla="*/ 6250 h 2"/>
                <a:gd name="T46" fmla="*/ 9375 w 4"/>
                <a:gd name="T47" fmla="*/ 6250 h 2"/>
                <a:gd name="T48" fmla="*/ 9375 w 4"/>
                <a:gd name="T49" fmla="*/ 6250 h 2"/>
                <a:gd name="T50" fmla="*/ 6250 w 4"/>
                <a:gd name="T51" fmla="*/ 6250 h 2"/>
                <a:gd name="T52" fmla="*/ 6250 w 4"/>
                <a:gd name="T53" fmla="*/ 6250 h 2"/>
                <a:gd name="T54" fmla="*/ 6250 w 4"/>
                <a:gd name="T55" fmla="*/ 6250 h 2"/>
                <a:gd name="T56" fmla="*/ 6250 w 4"/>
                <a:gd name="T57" fmla="*/ 6250 h 2"/>
                <a:gd name="T58" fmla="*/ 6250 w 4"/>
                <a:gd name="T59" fmla="*/ 6250 h 2"/>
                <a:gd name="T60" fmla="*/ 6250 w 4"/>
                <a:gd name="T61" fmla="*/ 6250 h 2"/>
                <a:gd name="T62" fmla="*/ 6250 w 4"/>
                <a:gd name="T63" fmla="*/ 6250 h 2"/>
                <a:gd name="T64" fmla="*/ 3125 w 4"/>
                <a:gd name="T65" fmla="*/ 6250 h 2"/>
                <a:gd name="T66" fmla="*/ 3125 w 4"/>
                <a:gd name="T67" fmla="*/ 6250 h 2"/>
                <a:gd name="T68" fmla="*/ 3125 w 4"/>
                <a:gd name="T69" fmla="*/ 3125 h 2"/>
                <a:gd name="T70" fmla="*/ 3125 w 4"/>
                <a:gd name="T71" fmla="*/ 3125 h 2"/>
                <a:gd name="T72" fmla="*/ 3125 w 4"/>
                <a:gd name="T73" fmla="*/ 3125 h 2"/>
                <a:gd name="T74" fmla="*/ 3125 w 4"/>
                <a:gd name="T75" fmla="*/ 3125 h 2"/>
                <a:gd name="T76" fmla="*/ 3125 w 4"/>
                <a:gd name="T77" fmla="*/ 3125 h 2"/>
                <a:gd name="T78" fmla="*/ 3125 w 4"/>
                <a:gd name="T79" fmla="*/ 3125 h 2"/>
                <a:gd name="T80" fmla="*/ 3125 w 4"/>
                <a:gd name="T81" fmla="*/ 3125 h 2"/>
                <a:gd name="T82" fmla="*/ 3125 w 4"/>
                <a:gd name="T83" fmla="*/ 3125 h 2"/>
                <a:gd name="T84" fmla="*/ 3125 w 4"/>
                <a:gd name="T85" fmla="*/ 3125 h 2"/>
                <a:gd name="T86" fmla="*/ 3125 w 4"/>
                <a:gd name="T87" fmla="*/ 3125 h 2"/>
                <a:gd name="T88" fmla="*/ 3125 w 4"/>
                <a:gd name="T89" fmla="*/ 3125 h 2"/>
                <a:gd name="T90" fmla="*/ 3125 w 4"/>
                <a:gd name="T91" fmla="*/ 3125 h 2"/>
                <a:gd name="T92" fmla="*/ 312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771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2" name="Freeform 45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3" name="Freeform 46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4" name="Freeform 47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5" name="Freeform 48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6" name="Freeform 49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7" name="Freeform 50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8" name="Freeform 51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9" name="Freeform 52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0" name="Freeform 53"/>
          <p:cNvSpPr>
            <a:spLocks/>
          </p:cNvSpPr>
          <p:nvPr/>
        </p:nvSpPr>
        <p:spPr bwMode="auto">
          <a:xfrm>
            <a:off x="6230938" y="2390775"/>
            <a:ext cx="423862" cy="549275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2147483647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2147483647 h 71"/>
              <a:gd name="T12" fmla="*/ 2147483647 w 52"/>
              <a:gd name="T13" fmla="*/ 2147483647 h 71"/>
              <a:gd name="T14" fmla="*/ 2147483647 w 52"/>
              <a:gd name="T15" fmla="*/ 2147483647 h 71"/>
              <a:gd name="T16" fmla="*/ 2147483647 w 52"/>
              <a:gd name="T17" fmla="*/ 2147483647 h 71"/>
              <a:gd name="T18" fmla="*/ 2147483647 w 52"/>
              <a:gd name="T19" fmla="*/ 2147483647 h 71"/>
              <a:gd name="T20" fmla="*/ 2147483647 w 52"/>
              <a:gd name="T21" fmla="*/ 2147483647 h 71"/>
              <a:gd name="T22" fmla="*/ 2147483647 w 52"/>
              <a:gd name="T23" fmla="*/ 2147483647 h 71"/>
              <a:gd name="T24" fmla="*/ 2147483647 w 52"/>
              <a:gd name="T25" fmla="*/ 2147483647 h 71"/>
              <a:gd name="T26" fmla="*/ 2147483647 w 52"/>
              <a:gd name="T27" fmla="*/ 2147483647 h 71"/>
              <a:gd name="T28" fmla="*/ 2147483647 w 52"/>
              <a:gd name="T29" fmla="*/ 2147483647 h 71"/>
              <a:gd name="T30" fmla="*/ 2147483647 w 52"/>
              <a:gd name="T31" fmla="*/ 2147483647 h 71"/>
              <a:gd name="T32" fmla="*/ 2147483647 w 52"/>
              <a:gd name="T33" fmla="*/ 2147483647 h 71"/>
              <a:gd name="T34" fmla="*/ 2147483647 w 52"/>
              <a:gd name="T35" fmla="*/ 2147483647 h 71"/>
              <a:gd name="T36" fmla="*/ 2147483647 w 52"/>
              <a:gd name="T37" fmla="*/ 2147483647 h 71"/>
              <a:gd name="T38" fmla="*/ 2147483647 w 52"/>
              <a:gd name="T39" fmla="*/ 2147483647 h 71"/>
              <a:gd name="T40" fmla="*/ 2147483647 w 52"/>
              <a:gd name="T41" fmla="*/ 2147483647 h 71"/>
              <a:gd name="T42" fmla="*/ 2147483647 w 52"/>
              <a:gd name="T43" fmla="*/ 2147483647 h 71"/>
              <a:gd name="T44" fmla="*/ 2147483647 w 52"/>
              <a:gd name="T45" fmla="*/ 2147483647 h 71"/>
              <a:gd name="T46" fmla="*/ 2147483647 w 52"/>
              <a:gd name="T47" fmla="*/ 2147483647 h 71"/>
              <a:gd name="T48" fmla="*/ 2147483647 w 52"/>
              <a:gd name="T49" fmla="*/ 2147483647 h 71"/>
              <a:gd name="T50" fmla="*/ 2147483647 w 52"/>
              <a:gd name="T51" fmla="*/ 2147483647 h 71"/>
              <a:gd name="T52" fmla="*/ 2147483647 w 52"/>
              <a:gd name="T53" fmla="*/ 2147483647 h 71"/>
              <a:gd name="T54" fmla="*/ 2147483647 w 52"/>
              <a:gd name="T55" fmla="*/ 2147483647 h 71"/>
              <a:gd name="T56" fmla="*/ 2147483647 w 52"/>
              <a:gd name="T57" fmla="*/ 2147483647 h 71"/>
              <a:gd name="T58" fmla="*/ 2147483647 w 52"/>
              <a:gd name="T59" fmla="*/ 2147483647 h 71"/>
              <a:gd name="T60" fmla="*/ 2147483647 w 52"/>
              <a:gd name="T61" fmla="*/ 2147483647 h 71"/>
              <a:gd name="T62" fmla="*/ 2147483647 w 52"/>
              <a:gd name="T63" fmla="*/ 2147483647 h 71"/>
              <a:gd name="T64" fmla="*/ 2147483647 w 52"/>
              <a:gd name="T65" fmla="*/ 2147483647 h 71"/>
              <a:gd name="T66" fmla="*/ 2147483647 w 52"/>
              <a:gd name="T67" fmla="*/ 2147483647 h 71"/>
              <a:gd name="T68" fmla="*/ 2147483647 w 52"/>
              <a:gd name="T69" fmla="*/ 2147483647 h 71"/>
              <a:gd name="T70" fmla="*/ 2147483647 w 52"/>
              <a:gd name="T71" fmla="*/ 2147483647 h 71"/>
              <a:gd name="T72" fmla="*/ 2147483647 w 52"/>
              <a:gd name="T73" fmla="*/ 2147483647 h 71"/>
              <a:gd name="T74" fmla="*/ 2147483647 w 52"/>
              <a:gd name="T75" fmla="*/ 2147483647 h 71"/>
              <a:gd name="T76" fmla="*/ 2147483647 w 52"/>
              <a:gd name="T77" fmla="*/ 2147483647 h 71"/>
              <a:gd name="T78" fmla="*/ 2147483647 w 52"/>
              <a:gd name="T79" fmla="*/ 2147483647 h 71"/>
              <a:gd name="T80" fmla="*/ 2147483647 w 52"/>
              <a:gd name="T81" fmla="*/ 2147483647 h 71"/>
              <a:gd name="T82" fmla="*/ 2147483647 w 52"/>
              <a:gd name="T83" fmla="*/ 2147483647 h 71"/>
              <a:gd name="T84" fmla="*/ 2147483647 w 52"/>
              <a:gd name="T85" fmla="*/ 2147483647 h 71"/>
              <a:gd name="T86" fmla="*/ 2147483647 w 52"/>
              <a:gd name="T87" fmla="*/ 2147483647 h 71"/>
              <a:gd name="T88" fmla="*/ 2147483647 w 52"/>
              <a:gd name="T89" fmla="*/ 2147483647 h 71"/>
              <a:gd name="T90" fmla="*/ 2147483647 w 52"/>
              <a:gd name="T91" fmla="*/ 2147483647 h 71"/>
              <a:gd name="T92" fmla="*/ 2147483647 w 52"/>
              <a:gd name="T93" fmla="*/ 2147483647 h 71"/>
              <a:gd name="T94" fmla="*/ 2147483647 w 52"/>
              <a:gd name="T95" fmla="*/ 2147483647 h 71"/>
              <a:gd name="T96" fmla="*/ 2147483647 w 52"/>
              <a:gd name="T97" fmla="*/ 2147483647 h 71"/>
              <a:gd name="T98" fmla="*/ 2147483647 w 52"/>
              <a:gd name="T99" fmla="*/ 2147483647 h 71"/>
              <a:gd name="T100" fmla="*/ 2147483647 w 52"/>
              <a:gd name="T101" fmla="*/ 2147483647 h 71"/>
              <a:gd name="T102" fmla="*/ 2147483647 w 52"/>
              <a:gd name="T103" fmla="*/ 2147483647 h 71"/>
              <a:gd name="T104" fmla="*/ 2147483647 w 52"/>
              <a:gd name="T105" fmla="*/ 2147483647 h 71"/>
              <a:gd name="T106" fmla="*/ 0 w 52"/>
              <a:gd name="T107" fmla="*/ 2147483647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71"/>
              <a:gd name="T164" fmla="*/ 52 w 52"/>
              <a:gd name="T165" fmla="*/ 71 h 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71">
                <a:moveTo>
                  <a:pt x="0" y="71"/>
                </a:moveTo>
                <a:lnTo>
                  <a:pt x="26" y="68"/>
                </a:lnTo>
                <a:lnTo>
                  <a:pt x="26" y="69"/>
                </a:lnTo>
                <a:lnTo>
                  <a:pt x="43" y="67"/>
                </a:lnTo>
                <a:lnTo>
                  <a:pt x="43" y="66"/>
                </a:lnTo>
                <a:lnTo>
                  <a:pt x="45" y="62"/>
                </a:lnTo>
                <a:lnTo>
                  <a:pt x="45" y="61"/>
                </a:lnTo>
                <a:lnTo>
                  <a:pt x="45" y="58"/>
                </a:lnTo>
                <a:lnTo>
                  <a:pt x="46" y="56"/>
                </a:lnTo>
                <a:lnTo>
                  <a:pt x="48" y="55"/>
                </a:lnTo>
                <a:lnTo>
                  <a:pt x="48" y="52"/>
                </a:lnTo>
                <a:lnTo>
                  <a:pt x="49" y="52"/>
                </a:lnTo>
                <a:lnTo>
                  <a:pt x="49" y="51"/>
                </a:lnTo>
                <a:lnTo>
                  <a:pt x="50" y="50"/>
                </a:lnTo>
                <a:lnTo>
                  <a:pt x="50" y="51"/>
                </a:lnTo>
                <a:lnTo>
                  <a:pt x="51" y="51"/>
                </a:lnTo>
                <a:lnTo>
                  <a:pt x="52" y="50"/>
                </a:lnTo>
                <a:lnTo>
                  <a:pt x="52" y="49"/>
                </a:lnTo>
                <a:lnTo>
                  <a:pt x="52" y="46"/>
                </a:lnTo>
                <a:lnTo>
                  <a:pt x="52" y="43"/>
                </a:lnTo>
                <a:lnTo>
                  <a:pt x="51" y="42"/>
                </a:lnTo>
                <a:lnTo>
                  <a:pt x="51" y="37"/>
                </a:lnTo>
                <a:lnTo>
                  <a:pt x="47" y="28"/>
                </a:lnTo>
                <a:lnTo>
                  <a:pt x="43" y="27"/>
                </a:lnTo>
                <a:lnTo>
                  <a:pt x="42" y="28"/>
                </a:lnTo>
                <a:lnTo>
                  <a:pt x="40" y="29"/>
                </a:lnTo>
                <a:lnTo>
                  <a:pt x="36" y="36"/>
                </a:lnTo>
                <a:lnTo>
                  <a:pt x="35" y="36"/>
                </a:lnTo>
                <a:lnTo>
                  <a:pt x="35" y="35"/>
                </a:lnTo>
                <a:lnTo>
                  <a:pt x="33" y="35"/>
                </a:lnTo>
                <a:lnTo>
                  <a:pt x="33" y="34"/>
                </a:lnTo>
                <a:lnTo>
                  <a:pt x="32" y="33"/>
                </a:lnTo>
                <a:lnTo>
                  <a:pt x="33" y="30"/>
                </a:lnTo>
                <a:lnTo>
                  <a:pt x="33" y="29"/>
                </a:lnTo>
                <a:lnTo>
                  <a:pt x="36" y="28"/>
                </a:lnTo>
                <a:lnTo>
                  <a:pt x="36" y="26"/>
                </a:lnTo>
                <a:lnTo>
                  <a:pt x="37" y="24"/>
                </a:lnTo>
                <a:lnTo>
                  <a:pt x="38" y="24"/>
                </a:lnTo>
                <a:lnTo>
                  <a:pt x="38" y="22"/>
                </a:lnTo>
                <a:lnTo>
                  <a:pt x="38" y="17"/>
                </a:lnTo>
                <a:lnTo>
                  <a:pt x="38" y="15"/>
                </a:lnTo>
                <a:lnTo>
                  <a:pt x="37" y="14"/>
                </a:lnTo>
                <a:lnTo>
                  <a:pt x="36" y="12"/>
                </a:lnTo>
                <a:lnTo>
                  <a:pt x="35" y="12"/>
                </a:lnTo>
                <a:lnTo>
                  <a:pt x="36" y="11"/>
                </a:lnTo>
                <a:lnTo>
                  <a:pt x="37" y="10"/>
                </a:lnTo>
                <a:lnTo>
                  <a:pt x="36" y="7"/>
                </a:lnTo>
                <a:lnTo>
                  <a:pt x="34" y="6"/>
                </a:lnTo>
                <a:lnTo>
                  <a:pt x="30" y="4"/>
                </a:lnTo>
                <a:lnTo>
                  <a:pt x="27" y="3"/>
                </a:lnTo>
                <a:lnTo>
                  <a:pt x="26" y="2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5" y="3"/>
                </a:lnTo>
                <a:lnTo>
                  <a:pt x="15" y="5"/>
                </a:lnTo>
                <a:lnTo>
                  <a:pt x="15" y="6"/>
                </a:lnTo>
                <a:lnTo>
                  <a:pt x="16" y="6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3" y="15"/>
                </a:lnTo>
                <a:lnTo>
                  <a:pt x="12" y="17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6"/>
                </a:lnTo>
                <a:lnTo>
                  <a:pt x="5" y="17"/>
                </a:lnTo>
                <a:lnTo>
                  <a:pt x="5" y="18"/>
                </a:lnTo>
                <a:lnTo>
                  <a:pt x="4" y="19"/>
                </a:lnTo>
                <a:lnTo>
                  <a:pt x="3" y="21"/>
                </a:lnTo>
                <a:lnTo>
                  <a:pt x="3" y="23"/>
                </a:lnTo>
                <a:lnTo>
                  <a:pt x="3" y="26"/>
                </a:lnTo>
                <a:lnTo>
                  <a:pt x="2" y="28"/>
                </a:lnTo>
                <a:lnTo>
                  <a:pt x="1" y="31"/>
                </a:lnTo>
                <a:lnTo>
                  <a:pt x="1" y="32"/>
                </a:lnTo>
                <a:lnTo>
                  <a:pt x="1" y="33"/>
                </a:lnTo>
                <a:lnTo>
                  <a:pt x="2" y="37"/>
                </a:lnTo>
                <a:lnTo>
                  <a:pt x="1" y="39"/>
                </a:lnTo>
                <a:lnTo>
                  <a:pt x="2" y="41"/>
                </a:lnTo>
                <a:lnTo>
                  <a:pt x="5" y="46"/>
                </a:lnTo>
                <a:lnTo>
                  <a:pt x="6" y="50"/>
                </a:lnTo>
                <a:lnTo>
                  <a:pt x="6" y="54"/>
                </a:lnTo>
                <a:lnTo>
                  <a:pt x="7" y="55"/>
                </a:lnTo>
                <a:lnTo>
                  <a:pt x="7" y="56"/>
                </a:lnTo>
                <a:lnTo>
                  <a:pt x="6" y="59"/>
                </a:lnTo>
                <a:lnTo>
                  <a:pt x="6" y="62"/>
                </a:lnTo>
                <a:lnTo>
                  <a:pt x="5" y="64"/>
                </a:lnTo>
                <a:lnTo>
                  <a:pt x="2" y="69"/>
                </a:lnTo>
                <a:lnTo>
                  <a:pt x="1" y="71"/>
                </a:lnTo>
                <a:lnTo>
                  <a:pt x="0" y="7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1" name="Freeform 54"/>
          <p:cNvSpPr>
            <a:spLocks/>
          </p:cNvSpPr>
          <p:nvPr/>
        </p:nvSpPr>
        <p:spPr bwMode="auto">
          <a:xfrm>
            <a:off x="5824538" y="2197100"/>
            <a:ext cx="676275" cy="317500"/>
          </a:xfrm>
          <a:custGeom>
            <a:avLst/>
            <a:gdLst>
              <a:gd name="T0" fmla="*/ 2147483647 w 83"/>
              <a:gd name="T1" fmla="*/ 2147483647 h 41"/>
              <a:gd name="T2" fmla="*/ 2147483647 w 83"/>
              <a:gd name="T3" fmla="*/ 2147483647 h 41"/>
              <a:gd name="T4" fmla="*/ 2147483647 w 83"/>
              <a:gd name="T5" fmla="*/ 2147483647 h 41"/>
              <a:gd name="T6" fmla="*/ 2147483647 w 83"/>
              <a:gd name="T7" fmla="*/ 2147483647 h 41"/>
              <a:gd name="T8" fmla="*/ 2147483647 w 83"/>
              <a:gd name="T9" fmla="*/ 2147483647 h 41"/>
              <a:gd name="T10" fmla="*/ 2147483647 w 83"/>
              <a:gd name="T11" fmla="*/ 2147483647 h 41"/>
              <a:gd name="T12" fmla="*/ 2147483647 w 83"/>
              <a:gd name="T13" fmla="*/ 2147483647 h 41"/>
              <a:gd name="T14" fmla="*/ 2147483647 w 83"/>
              <a:gd name="T15" fmla="*/ 2147483647 h 41"/>
              <a:gd name="T16" fmla="*/ 2147483647 w 83"/>
              <a:gd name="T17" fmla="*/ 2147483647 h 41"/>
              <a:gd name="T18" fmla="*/ 2147483647 w 83"/>
              <a:gd name="T19" fmla="*/ 2147483647 h 41"/>
              <a:gd name="T20" fmla="*/ 2147483647 w 83"/>
              <a:gd name="T21" fmla="*/ 2147483647 h 41"/>
              <a:gd name="T22" fmla="*/ 2147483647 w 83"/>
              <a:gd name="T23" fmla="*/ 2147483647 h 41"/>
              <a:gd name="T24" fmla="*/ 2147483647 w 83"/>
              <a:gd name="T25" fmla="*/ 2147483647 h 41"/>
              <a:gd name="T26" fmla="*/ 2147483647 w 83"/>
              <a:gd name="T27" fmla="*/ 2147483647 h 41"/>
              <a:gd name="T28" fmla="*/ 2147483647 w 83"/>
              <a:gd name="T29" fmla="*/ 2147483647 h 41"/>
              <a:gd name="T30" fmla="*/ 2147483647 w 83"/>
              <a:gd name="T31" fmla="*/ 2147483647 h 41"/>
              <a:gd name="T32" fmla="*/ 2147483647 w 83"/>
              <a:gd name="T33" fmla="*/ 2147483647 h 41"/>
              <a:gd name="T34" fmla="*/ 2147483647 w 83"/>
              <a:gd name="T35" fmla="*/ 2147483647 h 41"/>
              <a:gd name="T36" fmla="*/ 2147483647 w 83"/>
              <a:gd name="T37" fmla="*/ 2147483647 h 41"/>
              <a:gd name="T38" fmla="*/ 2147483647 w 83"/>
              <a:gd name="T39" fmla="*/ 2147483647 h 41"/>
              <a:gd name="T40" fmla="*/ 2147483647 w 83"/>
              <a:gd name="T41" fmla="*/ 2147483647 h 41"/>
              <a:gd name="T42" fmla="*/ 2147483647 w 83"/>
              <a:gd name="T43" fmla="*/ 2147483647 h 41"/>
              <a:gd name="T44" fmla="*/ 2147483647 w 83"/>
              <a:gd name="T45" fmla="*/ 2147483647 h 41"/>
              <a:gd name="T46" fmla="*/ 2147483647 w 83"/>
              <a:gd name="T47" fmla="*/ 2147483647 h 41"/>
              <a:gd name="T48" fmla="*/ 2147483647 w 83"/>
              <a:gd name="T49" fmla="*/ 2147483647 h 41"/>
              <a:gd name="T50" fmla="*/ 2147483647 w 83"/>
              <a:gd name="T51" fmla="*/ 2147483647 h 41"/>
              <a:gd name="T52" fmla="*/ 2147483647 w 83"/>
              <a:gd name="T53" fmla="*/ 2147483647 h 41"/>
              <a:gd name="T54" fmla="*/ 2147483647 w 83"/>
              <a:gd name="T55" fmla="*/ 2147483647 h 41"/>
              <a:gd name="T56" fmla="*/ 2147483647 w 83"/>
              <a:gd name="T57" fmla="*/ 2147483647 h 41"/>
              <a:gd name="T58" fmla="*/ 2147483647 w 83"/>
              <a:gd name="T59" fmla="*/ 2147483647 h 41"/>
              <a:gd name="T60" fmla="*/ 2147483647 w 83"/>
              <a:gd name="T61" fmla="*/ 2147483647 h 41"/>
              <a:gd name="T62" fmla="*/ 2147483647 w 83"/>
              <a:gd name="T63" fmla="*/ 2147483647 h 41"/>
              <a:gd name="T64" fmla="*/ 2147483647 w 83"/>
              <a:gd name="T65" fmla="*/ 2147483647 h 41"/>
              <a:gd name="T66" fmla="*/ 2147483647 w 83"/>
              <a:gd name="T67" fmla="*/ 2147483647 h 41"/>
              <a:gd name="T68" fmla="*/ 2147483647 w 83"/>
              <a:gd name="T69" fmla="*/ 2147483647 h 41"/>
              <a:gd name="T70" fmla="*/ 2147483647 w 83"/>
              <a:gd name="T71" fmla="*/ 2147483647 h 41"/>
              <a:gd name="T72" fmla="*/ 2147483647 w 83"/>
              <a:gd name="T73" fmla="*/ 2147483647 h 41"/>
              <a:gd name="T74" fmla="*/ 2147483647 w 83"/>
              <a:gd name="T75" fmla="*/ 2147483647 h 41"/>
              <a:gd name="T76" fmla="*/ 2147483647 w 83"/>
              <a:gd name="T77" fmla="*/ 2147483647 h 41"/>
              <a:gd name="T78" fmla="*/ 2147483647 w 83"/>
              <a:gd name="T79" fmla="*/ 2147483647 h 41"/>
              <a:gd name="T80" fmla="*/ 2147483647 w 83"/>
              <a:gd name="T81" fmla="*/ 2147483647 h 41"/>
              <a:gd name="T82" fmla="*/ 2147483647 w 83"/>
              <a:gd name="T83" fmla="*/ 2147483647 h 41"/>
              <a:gd name="T84" fmla="*/ 2147483647 w 83"/>
              <a:gd name="T85" fmla="*/ 2147483647 h 41"/>
              <a:gd name="T86" fmla="*/ 0 w 83"/>
              <a:gd name="T87" fmla="*/ 2147483647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3"/>
              <a:gd name="T133" fmla="*/ 0 h 41"/>
              <a:gd name="T134" fmla="*/ 83 w 83"/>
              <a:gd name="T135" fmla="*/ 41 h 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3" h="41">
                <a:moveTo>
                  <a:pt x="0" y="17"/>
                </a:moveTo>
                <a:lnTo>
                  <a:pt x="3" y="17"/>
                </a:lnTo>
                <a:lnTo>
                  <a:pt x="4" y="16"/>
                </a:lnTo>
                <a:lnTo>
                  <a:pt x="7" y="14"/>
                </a:lnTo>
                <a:lnTo>
                  <a:pt x="7" y="13"/>
                </a:lnTo>
                <a:lnTo>
                  <a:pt x="8" y="13"/>
                </a:lnTo>
                <a:lnTo>
                  <a:pt x="13" y="11"/>
                </a:lnTo>
                <a:lnTo>
                  <a:pt x="16" y="10"/>
                </a:lnTo>
                <a:lnTo>
                  <a:pt x="20" y="6"/>
                </a:lnTo>
                <a:lnTo>
                  <a:pt x="21" y="5"/>
                </a:lnTo>
                <a:lnTo>
                  <a:pt x="24" y="2"/>
                </a:lnTo>
                <a:lnTo>
                  <a:pt x="26" y="1"/>
                </a:lnTo>
                <a:lnTo>
                  <a:pt x="30" y="0"/>
                </a:lnTo>
                <a:lnTo>
                  <a:pt x="31" y="1"/>
                </a:lnTo>
                <a:lnTo>
                  <a:pt x="29" y="2"/>
                </a:lnTo>
                <a:lnTo>
                  <a:pt x="28" y="2"/>
                </a:lnTo>
                <a:lnTo>
                  <a:pt x="28" y="4"/>
                </a:lnTo>
                <a:lnTo>
                  <a:pt x="25" y="7"/>
                </a:lnTo>
                <a:lnTo>
                  <a:pt x="24" y="8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2"/>
                </a:lnTo>
                <a:lnTo>
                  <a:pt x="26" y="10"/>
                </a:lnTo>
                <a:lnTo>
                  <a:pt x="27" y="10"/>
                </a:lnTo>
                <a:lnTo>
                  <a:pt x="28" y="10"/>
                </a:lnTo>
                <a:lnTo>
                  <a:pt x="33" y="12"/>
                </a:lnTo>
                <a:lnTo>
                  <a:pt x="36" y="16"/>
                </a:lnTo>
                <a:lnTo>
                  <a:pt x="39" y="15"/>
                </a:lnTo>
                <a:lnTo>
                  <a:pt x="41" y="16"/>
                </a:lnTo>
                <a:lnTo>
                  <a:pt x="42" y="16"/>
                </a:lnTo>
                <a:lnTo>
                  <a:pt x="43" y="16"/>
                </a:lnTo>
                <a:lnTo>
                  <a:pt x="44" y="17"/>
                </a:lnTo>
                <a:lnTo>
                  <a:pt x="45" y="17"/>
                </a:lnTo>
                <a:lnTo>
                  <a:pt x="46" y="15"/>
                </a:lnTo>
                <a:lnTo>
                  <a:pt x="49" y="13"/>
                </a:lnTo>
                <a:lnTo>
                  <a:pt x="59" y="10"/>
                </a:lnTo>
                <a:lnTo>
                  <a:pt x="62" y="9"/>
                </a:lnTo>
                <a:lnTo>
                  <a:pt x="64" y="8"/>
                </a:lnTo>
                <a:lnTo>
                  <a:pt x="64" y="9"/>
                </a:lnTo>
                <a:lnTo>
                  <a:pt x="63" y="10"/>
                </a:lnTo>
                <a:lnTo>
                  <a:pt x="63" y="11"/>
                </a:lnTo>
                <a:lnTo>
                  <a:pt x="65" y="14"/>
                </a:lnTo>
                <a:lnTo>
                  <a:pt x="66" y="14"/>
                </a:lnTo>
                <a:lnTo>
                  <a:pt x="68" y="14"/>
                </a:lnTo>
                <a:lnTo>
                  <a:pt x="69" y="14"/>
                </a:lnTo>
                <a:lnTo>
                  <a:pt x="72" y="13"/>
                </a:lnTo>
                <a:lnTo>
                  <a:pt x="73" y="14"/>
                </a:lnTo>
                <a:lnTo>
                  <a:pt x="75" y="17"/>
                </a:lnTo>
                <a:lnTo>
                  <a:pt x="76" y="18"/>
                </a:lnTo>
                <a:lnTo>
                  <a:pt x="79" y="19"/>
                </a:lnTo>
                <a:lnTo>
                  <a:pt x="81" y="18"/>
                </a:lnTo>
                <a:lnTo>
                  <a:pt x="82" y="19"/>
                </a:lnTo>
                <a:lnTo>
                  <a:pt x="83" y="19"/>
                </a:lnTo>
                <a:lnTo>
                  <a:pt x="83" y="20"/>
                </a:lnTo>
                <a:lnTo>
                  <a:pt x="82" y="21"/>
                </a:lnTo>
                <a:lnTo>
                  <a:pt x="80" y="21"/>
                </a:lnTo>
                <a:lnTo>
                  <a:pt x="79" y="21"/>
                </a:lnTo>
                <a:lnTo>
                  <a:pt x="78" y="21"/>
                </a:lnTo>
                <a:lnTo>
                  <a:pt x="76" y="21"/>
                </a:lnTo>
                <a:lnTo>
                  <a:pt x="75" y="21"/>
                </a:lnTo>
                <a:lnTo>
                  <a:pt x="74" y="21"/>
                </a:lnTo>
                <a:lnTo>
                  <a:pt x="71" y="22"/>
                </a:lnTo>
                <a:lnTo>
                  <a:pt x="69" y="21"/>
                </a:lnTo>
                <a:lnTo>
                  <a:pt x="69" y="22"/>
                </a:lnTo>
                <a:lnTo>
                  <a:pt x="69" y="23"/>
                </a:lnTo>
                <a:lnTo>
                  <a:pt x="69" y="24"/>
                </a:lnTo>
                <a:lnTo>
                  <a:pt x="68" y="23"/>
                </a:lnTo>
                <a:lnTo>
                  <a:pt x="66" y="22"/>
                </a:lnTo>
                <a:lnTo>
                  <a:pt x="62" y="21"/>
                </a:lnTo>
                <a:lnTo>
                  <a:pt x="61" y="22"/>
                </a:lnTo>
                <a:lnTo>
                  <a:pt x="60" y="21"/>
                </a:lnTo>
                <a:lnTo>
                  <a:pt x="57" y="23"/>
                </a:lnTo>
                <a:lnTo>
                  <a:pt x="56" y="23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2" y="24"/>
                </a:lnTo>
                <a:lnTo>
                  <a:pt x="50" y="25"/>
                </a:lnTo>
                <a:lnTo>
                  <a:pt x="50" y="26"/>
                </a:lnTo>
                <a:lnTo>
                  <a:pt x="50" y="27"/>
                </a:lnTo>
                <a:lnTo>
                  <a:pt x="46" y="30"/>
                </a:lnTo>
                <a:lnTo>
                  <a:pt x="45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28"/>
                </a:lnTo>
                <a:lnTo>
                  <a:pt x="42" y="27"/>
                </a:lnTo>
                <a:lnTo>
                  <a:pt x="41" y="27"/>
                </a:lnTo>
                <a:lnTo>
                  <a:pt x="41" y="29"/>
                </a:lnTo>
                <a:lnTo>
                  <a:pt x="40" y="32"/>
                </a:lnTo>
                <a:lnTo>
                  <a:pt x="39" y="34"/>
                </a:lnTo>
                <a:lnTo>
                  <a:pt x="38" y="36"/>
                </a:lnTo>
                <a:lnTo>
                  <a:pt x="36" y="38"/>
                </a:lnTo>
                <a:lnTo>
                  <a:pt x="36" y="40"/>
                </a:lnTo>
                <a:lnTo>
                  <a:pt x="36" y="41"/>
                </a:lnTo>
                <a:lnTo>
                  <a:pt x="34" y="39"/>
                </a:lnTo>
                <a:lnTo>
                  <a:pt x="34" y="38"/>
                </a:lnTo>
                <a:lnTo>
                  <a:pt x="34" y="37"/>
                </a:lnTo>
                <a:lnTo>
                  <a:pt x="35" y="36"/>
                </a:lnTo>
                <a:lnTo>
                  <a:pt x="34" y="36"/>
                </a:lnTo>
                <a:lnTo>
                  <a:pt x="32" y="36"/>
                </a:lnTo>
                <a:lnTo>
                  <a:pt x="33" y="32"/>
                </a:lnTo>
                <a:lnTo>
                  <a:pt x="32" y="30"/>
                </a:lnTo>
                <a:lnTo>
                  <a:pt x="30" y="29"/>
                </a:lnTo>
                <a:lnTo>
                  <a:pt x="28" y="29"/>
                </a:lnTo>
                <a:lnTo>
                  <a:pt x="28" y="28"/>
                </a:lnTo>
                <a:lnTo>
                  <a:pt x="29" y="28"/>
                </a:lnTo>
                <a:lnTo>
                  <a:pt x="28" y="27"/>
                </a:lnTo>
                <a:lnTo>
                  <a:pt x="26" y="26"/>
                </a:lnTo>
                <a:lnTo>
                  <a:pt x="23" y="26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5" y="22"/>
                </a:lnTo>
                <a:lnTo>
                  <a:pt x="4" y="21"/>
                </a:lnTo>
                <a:lnTo>
                  <a:pt x="4" y="19"/>
                </a:lnTo>
                <a:lnTo>
                  <a:pt x="3" y="19"/>
                </a:lnTo>
                <a:lnTo>
                  <a:pt x="1" y="18"/>
                </a:lnTo>
                <a:lnTo>
                  <a:pt x="0" y="1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2" name="Freeform 55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3" name="Freeform 56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4" name="Freeform 57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5" name="Freeform 58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6" name="Freeform 59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7" name="Freeform 60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8" name="Freeform 61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9" name="Freeform 62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0" name="Freeform 63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1" name="Freeform 64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2" name="Freeform 65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3" name="Freeform 66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4" name="Freeform 67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5" name="Freeform 68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1796" name="Group 69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1805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797" name="Rectangle 11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1990</a:t>
            </a:r>
          </a:p>
        </p:txBody>
      </p:sp>
      <p:sp>
        <p:nvSpPr>
          <p:cNvPr id="31798" name="Text Box 140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1799" name="Text Box 157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</a:t>
            </a:r>
          </a:p>
        </p:txBody>
      </p:sp>
      <p:sp>
        <p:nvSpPr>
          <p:cNvPr id="31800" name="Rectangle 158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801" name="Rectangle 159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802" name="Rectangle 160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803" name="Rectangle 162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31804" name="Picture 84" descr="cdc_spot-outlin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1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2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3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4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5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6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7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8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9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0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1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2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3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4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5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6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7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8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9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90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91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92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2793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2838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94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95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96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97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98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99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00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01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02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03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2804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2836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805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06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07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08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09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10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11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12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13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14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15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16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17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18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2819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2828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82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1991</a:t>
            </a:r>
          </a:p>
        </p:txBody>
      </p:sp>
      <p:sp>
        <p:nvSpPr>
          <p:cNvPr id="32821" name="Text Box 133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2822" name="Text Box 145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	    15%–19% </a:t>
            </a:r>
          </a:p>
        </p:txBody>
      </p:sp>
      <p:sp>
        <p:nvSpPr>
          <p:cNvPr id="32823" name="Rectangle 146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4" name="Rectangle 147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5" name="Rectangle 148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6" name="Rectangle 149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827" name="Rectangle 150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5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6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7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8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9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0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1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2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3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4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5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6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7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8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9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0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1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2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3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4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5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6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3817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3862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18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9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0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1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2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3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4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5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6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7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3828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3860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29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0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1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2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3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4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5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6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7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8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9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40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41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42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3843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3852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44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1992</a:t>
            </a:r>
          </a:p>
        </p:txBody>
      </p:sp>
      <p:sp>
        <p:nvSpPr>
          <p:cNvPr id="33845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3846" name="Text Box 15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	    15%–19% </a:t>
            </a:r>
          </a:p>
        </p:txBody>
      </p:sp>
      <p:sp>
        <p:nvSpPr>
          <p:cNvPr id="33847" name="Rectangle 15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8" name="Rectangle 15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49" name="Rectangle 15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50" name="Rectangle 154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3851" name="Rectangle 155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19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0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1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2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3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4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5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6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7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8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9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0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1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2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3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4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5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6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7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8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9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0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4841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488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69 h 160"/>
                <a:gd name="T2" fmla="*/ 71253 w 188"/>
                <a:gd name="T3" fmla="*/ 110180 h 160"/>
                <a:gd name="T4" fmla="*/ 49342 w 188"/>
                <a:gd name="T5" fmla="*/ 137743 h 160"/>
                <a:gd name="T6" fmla="*/ 43798 w 188"/>
                <a:gd name="T7" fmla="*/ 118638 h 160"/>
                <a:gd name="T8" fmla="*/ 13477 w 188"/>
                <a:gd name="T9" fmla="*/ 151432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1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59 h 160"/>
                <a:gd name="T24" fmla="*/ 60074 w 188"/>
                <a:gd name="T25" fmla="*/ 308407 h 160"/>
                <a:gd name="T26" fmla="*/ 60074 w 188"/>
                <a:gd name="T27" fmla="*/ 330413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7 h 160"/>
                <a:gd name="T36" fmla="*/ 8410 w 188"/>
                <a:gd name="T37" fmla="*/ 426928 h 160"/>
                <a:gd name="T38" fmla="*/ 8410 w 188"/>
                <a:gd name="T39" fmla="*/ 440495 h 160"/>
                <a:gd name="T40" fmla="*/ 79094 w 188"/>
                <a:gd name="T41" fmla="*/ 410026 h 160"/>
                <a:gd name="T42" fmla="*/ 169489 w 188"/>
                <a:gd name="T43" fmla="*/ 330413 h 160"/>
                <a:gd name="T44" fmla="*/ 161055 w 188"/>
                <a:gd name="T45" fmla="*/ 321974 h 160"/>
                <a:gd name="T46" fmla="*/ 210396 w 188"/>
                <a:gd name="T47" fmla="*/ 261495 h 160"/>
                <a:gd name="T48" fmla="*/ 196350 w 188"/>
                <a:gd name="T49" fmla="*/ 277821 h 160"/>
                <a:gd name="T50" fmla="*/ 199217 w 188"/>
                <a:gd name="T51" fmla="*/ 299944 h 160"/>
                <a:gd name="T52" fmla="*/ 196350 w 188"/>
                <a:gd name="T53" fmla="*/ 314086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821 h 160"/>
                <a:gd name="T62" fmla="*/ 396132 w 188"/>
                <a:gd name="T63" fmla="*/ 299944 h 160"/>
                <a:gd name="T64" fmla="*/ 418043 w 188"/>
                <a:gd name="T65" fmla="*/ 327634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4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1 h 160"/>
                <a:gd name="T82" fmla="*/ 319243 w 188"/>
                <a:gd name="T83" fmla="*/ 220238 h 160"/>
                <a:gd name="T84" fmla="*/ 278311 w 188"/>
                <a:gd name="T85" fmla="*/ 57583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3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242 w 8"/>
                <a:gd name="T33" fmla="*/ 5418 h 6"/>
                <a:gd name="T34" fmla="*/ 11242 w 8"/>
                <a:gd name="T35" fmla="*/ 5418 h 6"/>
                <a:gd name="T36" fmla="*/ 11242 w 8"/>
                <a:gd name="T37" fmla="*/ 5418 h 6"/>
                <a:gd name="T38" fmla="*/ 11242 w 8"/>
                <a:gd name="T39" fmla="*/ 8130 h 6"/>
                <a:gd name="T40" fmla="*/ 11242 w 8"/>
                <a:gd name="T41" fmla="*/ 8130 h 6"/>
                <a:gd name="T42" fmla="*/ 11242 w 8"/>
                <a:gd name="T43" fmla="*/ 8130 h 6"/>
                <a:gd name="T44" fmla="*/ 11242 w 8"/>
                <a:gd name="T45" fmla="*/ 8130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58 w 8"/>
                <a:gd name="T79" fmla="*/ 13108 h 6"/>
                <a:gd name="T80" fmla="*/ 8458 w 8"/>
                <a:gd name="T81" fmla="*/ 10397 h 6"/>
                <a:gd name="T82" fmla="*/ 8458 w 8"/>
                <a:gd name="T83" fmla="*/ 10397 h 6"/>
                <a:gd name="T84" fmla="*/ 13548 w 8"/>
                <a:gd name="T85" fmla="*/ 10397 h 6"/>
                <a:gd name="T86" fmla="*/ 13548 w 8"/>
                <a:gd name="T87" fmla="*/ 8130 h 6"/>
                <a:gd name="T88" fmla="*/ 16326 w 8"/>
                <a:gd name="T89" fmla="*/ 8130 h 6"/>
                <a:gd name="T90" fmla="*/ 19227 w 8"/>
                <a:gd name="T91" fmla="*/ 8130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002 h 2"/>
                <a:gd name="T26" fmla="*/ 6599 w 3"/>
                <a:gd name="T27" fmla="*/ 2002 h 2"/>
                <a:gd name="T28" fmla="*/ 6599 w 3"/>
                <a:gd name="T29" fmla="*/ 2002 h 2"/>
                <a:gd name="T30" fmla="*/ 6599 w 3"/>
                <a:gd name="T31" fmla="*/ 2002 h 2"/>
                <a:gd name="T32" fmla="*/ 4270 w 3"/>
                <a:gd name="T33" fmla="*/ 2002 h 2"/>
                <a:gd name="T34" fmla="*/ 4270 w 3"/>
                <a:gd name="T35" fmla="*/ 2002 h 2"/>
                <a:gd name="T36" fmla="*/ 4270 w 3"/>
                <a:gd name="T37" fmla="*/ 2002 h 2"/>
                <a:gd name="T38" fmla="*/ 4270 w 3"/>
                <a:gd name="T39" fmla="*/ 2002 h 2"/>
                <a:gd name="T40" fmla="*/ 4270 w 3"/>
                <a:gd name="T41" fmla="*/ 2002 h 2"/>
                <a:gd name="T42" fmla="*/ 2329 w 3"/>
                <a:gd name="T43" fmla="*/ 3645 h 2"/>
                <a:gd name="T44" fmla="*/ 2329 w 3"/>
                <a:gd name="T45" fmla="*/ 3645 h 2"/>
                <a:gd name="T46" fmla="*/ 2329 w 3"/>
                <a:gd name="T47" fmla="*/ 3645 h 2"/>
                <a:gd name="T48" fmla="*/ 0 w 3"/>
                <a:gd name="T49" fmla="*/ 3645 h 2"/>
                <a:gd name="T50" fmla="*/ 0 w 3"/>
                <a:gd name="T51" fmla="*/ 3645 h 2"/>
                <a:gd name="T52" fmla="*/ 0 w 3"/>
                <a:gd name="T53" fmla="*/ 2002 h 2"/>
                <a:gd name="T54" fmla="*/ 2329 w 3"/>
                <a:gd name="T55" fmla="*/ 2002 h 2"/>
                <a:gd name="T56" fmla="*/ 2329 w 3"/>
                <a:gd name="T57" fmla="*/ 2002 h 2"/>
                <a:gd name="T58" fmla="*/ 2329 w 3"/>
                <a:gd name="T59" fmla="*/ 2002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063 w 4"/>
                <a:gd name="T1" fmla="*/ 3125 h 2"/>
                <a:gd name="T2" fmla="*/ 7063 w 4"/>
                <a:gd name="T3" fmla="*/ 0 h 2"/>
                <a:gd name="T4" fmla="*/ 9633 w 4"/>
                <a:gd name="T5" fmla="*/ 0 h 2"/>
                <a:gd name="T6" fmla="*/ 9633 w 4"/>
                <a:gd name="T7" fmla="*/ 3125 h 2"/>
                <a:gd name="T8" fmla="*/ 2570 w 4"/>
                <a:gd name="T9" fmla="*/ 6250 h 2"/>
                <a:gd name="T10" fmla="*/ 7063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0 w 4"/>
                <a:gd name="T5" fmla="*/ 0 h 2"/>
                <a:gd name="T6" fmla="*/ 2570 w 4"/>
                <a:gd name="T7" fmla="*/ 0 h 2"/>
                <a:gd name="T8" fmla="*/ 5030 w 4"/>
                <a:gd name="T9" fmla="*/ 0 h 2"/>
                <a:gd name="T10" fmla="*/ 7063 w 4"/>
                <a:gd name="T11" fmla="*/ 0 h 2"/>
                <a:gd name="T12" fmla="*/ 7063 w 4"/>
                <a:gd name="T13" fmla="*/ 0 h 2"/>
                <a:gd name="T14" fmla="*/ 7063 w 4"/>
                <a:gd name="T15" fmla="*/ 0 h 2"/>
                <a:gd name="T16" fmla="*/ 7063 w 4"/>
                <a:gd name="T17" fmla="*/ 3125 h 2"/>
                <a:gd name="T18" fmla="*/ 9633 w 4"/>
                <a:gd name="T19" fmla="*/ 3125 h 2"/>
                <a:gd name="T20" fmla="*/ 9633 w 4"/>
                <a:gd name="T21" fmla="*/ 3125 h 2"/>
                <a:gd name="T22" fmla="*/ 9633 w 4"/>
                <a:gd name="T23" fmla="*/ 3125 h 2"/>
                <a:gd name="T24" fmla="*/ 9633 w 4"/>
                <a:gd name="T25" fmla="*/ 3125 h 2"/>
                <a:gd name="T26" fmla="*/ 9633 w 4"/>
                <a:gd name="T27" fmla="*/ 3125 h 2"/>
                <a:gd name="T28" fmla="*/ 9633 w 4"/>
                <a:gd name="T29" fmla="*/ 3125 h 2"/>
                <a:gd name="T30" fmla="*/ 9633 w 4"/>
                <a:gd name="T31" fmla="*/ 3125 h 2"/>
                <a:gd name="T32" fmla="*/ 9633 w 4"/>
                <a:gd name="T33" fmla="*/ 6250 h 2"/>
                <a:gd name="T34" fmla="*/ 9633 w 4"/>
                <a:gd name="T35" fmla="*/ 6250 h 2"/>
                <a:gd name="T36" fmla="*/ 9633 w 4"/>
                <a:gd name="T37" fmla="*/ 6250 h 2"/>
                <a:gd name="T38" fmla="*/ 9633 w 4"/>
                <a:gd name="T39" fmla="*/ 6250 h 2"/>
                <a:gd name="T40" fmla="*/ 7063 w 4"/>
                <a:gd name="T41" fmla="*/ 3125 h 2"/>
                <a:gd name="T42" fmla="*/ 7063 w 4"/>
                <a:gd name="T43" fmla="*/ 3125 h 2"/>
                <a:gd name="T44" fmla="*/ 7063 w 4"/>
                <a:gd name="T45" fmla="*/ 6250 h 2"/>
                <a:gd name="T46" fmla="*/ 7063 w 4"/>
                <a:gd name="T47" fmla="*/ 6250 h 2"/>
                <a:gd name="T48" fmla="*/ 7063 w 4"/>
                <a:gd name="T49" fmla="*/ 6250 h 2"/>
                <a:gd name="T50" fmla="*/ 5030 w 4"/>
                <a:gd name="T51" fmla="*/ 6250 h 2"/>
                <a:gd name="T52" fmla="*/ 5030 w 4"/>
                <a:gd name="T53" fmla="*/ 6250 h 2"/>
                <a:gd name="T54" fmla="*/ 5030 w 4"/>
                <a:gd name="T55" fmla="*/ 6250 h 2"/>
                <a:gd name="T56" fmla="*/ 5030 w 4"/>
                <a:gd name="T57" fmla="*/ 6250 h 2"/>
                <a:gd name="T58" fmla="*/ 5030 w 4"/>
                <a:gd name="T59" fmla="*/ 6250 h 2"/>
                <a:gd name="T60" fmla="*/ 5030 w 4"/>
                <a:gd name="T61" fmla="*/ 6250 h 2"/>
                <a:gd name="T62" fmla="*/ 5030 w 4"/>
                <a:gd name="T63" fmla="*/ 6250 h 2"/>
                <a:gd name="T64" fmla="*/ 2570 w 4"/>
                <a:gd name="T65" fmla="*/ 6250 h 2"/>
                <a:gd name="T66" fmla="*/ 2570 w 4"/>
                <a:gd name="T67" fmla="*/ 6250 h 2"/>
                <a:gd name="T68" fmla="*/ 2570 w 4"/>
                <a:gd name="T69" fmla="*/ 3125 h 2"/>
                <a:gd name="T70" fmla="*/ 2570 w 4"/>
                <a:gd name="T71" fmla="*/ 3125 h 2"/>
                <a:gd name="T72" fmla="*/ 2570 w 4"/>
                <a:gd name="T73" fmla="*/ 3125 h 2"/>
                <a:gd name="T74" fmla="*/ 2570 w 4"/>
                <a:gd name="T75" fmla="*/ 3125 h 2"/>
                <a:gd name="T76" fmla="*/ 2570 w 4"/>
                <a:gd name="T77" fmla="*/ 3125 h 2"/>
                <a:gd name="T78" fmla="*/ 2570 w 4"/>
                <a:gd name="T79" fmla="*/ 3125 h 2"/>
                <a:gd name="T80" fmla="*/ 2570 w 4"/>
                <a:gd name="T81" fmla="*/ 3125 h 2"/>
                <a:gd name="T82" fmla="*/ 2570 w 4"/>
                <a:gd name="T83" fmla="*/ 3125 h 2"/>
                <a:gd name="T84" fmla="*/ 2570 w 4"/>
                <a:gd name="T85" fmla="*/ 3125 h 2"/>
                <a:gd name="T86" fmla="*/ 2570 w 4"/>
                <a:gd name="T87" fmla="*/ 3125 h 2"/>
                <a:gd name="T88" fmla="*/ 2570 w 4"/>
                <a:gd name="T89" fmla="*/ 3125 h 2"/>
                <a:gd name="T90" fmla="*/ 2570 w 4"/>
                <a:gd name="T91" fmla="*/ 3125 h 2"/>
                <a:gd name="T92" fmla="*/ 2570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842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3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4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5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6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7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8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9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0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1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4852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488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073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3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3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5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5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769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1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853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4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5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6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7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8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9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0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1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2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3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4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5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6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4867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487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11 w 16"/>
                <a:gd name="T11" fmla="*/ 30954 h 19"/>
                <a:gd name="T12" fmla="*/ 35578 w 16"/>
                <a:gd name="T13" fmla="*/ 13730 h 19"/>
                <a:gd name="T14" fmla="*/ 8458 w 16"/>
                <a:gd name="T15" fmla="*/ 0 h 19"/>
                <a:gd name="T16" fmla="*/ 8458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130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030 w 4"/>
                <a:gd name="T1" fmla="*/ 0 h 3"/>
                <a:gd name="T2" fmla="*/ 5030 w 4"/>
                <a:gd name="T3" fmla="*/ 0 h 3"/>
                <a:gd name="T4" fmla="*/ 7063 w 4"/>
                <a:gd name="T5" fmla="*/ 0 h 3"/>
                <a:gd name="T6" fmla="*/ 7063 w 4"/>
                <a:gd name="T7" fmla="*/ 0 h 3"/>
                <a:gd name="T8" fmla="*/ 7063 w 4"/>
                <a:gd name="T9" fmla="*/ 0 h 3"/>
                <a:gd name="T10" fmla="*/ 7063 w 4"/>
                <a:gd name="T11" fmla="*/ 2329 h 3"/>
                <a:gd name="T12" fmla="*/ 7063 w 4"/>
                <a:gd name="T13" fmla="*/ 2329 h 3"/>
                <a:gd name="T14" fmla="*/ 7063 w 4"/>
                <a:gd name="T15" fmla="*/ 2329 h 3"/>
                <a:gd name="T16" fmla="*/ 9633 w 4"/>
                <a:gd name="T17" fmla="*/ 2329 h 3"/>
                <a:gd name="T18" fmla="*/ 7063 w 4"/>
                <a:gd name="T19" fmla="*/ 4270 h 3"/>
                <a:gd name="T20" fmla="*/ 7063 w 4"/>
                <a:gd name="T21" fmla="*/ 4270 h 3"/>
                <a:gd name="T22" fmla="*/ 7063 w 4"/>
                <a:gd name="T23" fmla="*/ 4270 h 3"/>
                <a:gd name="T24" fmla="*/ 7063 w 4"/>
                <a:gd name="T25" fmla="*/ 6599 h 3"/>
                <a:gd name="T26" fmla="*/ 7063 w 4"/>
                <a:gd name="T27" fmla="*/ 6599 h 3"/>
                <a:gd name="T28" fmla="*/ 7063 w 4"/>
                <a:gd name="T29" fmla="*/ 6599 h 3"/>
                <a:gd name="T30" fmla="*/ 5030 w 4"/>
                <a:gd name="T31" fmla="*/ 6599 h 3"/>
                <a:gd name="T32" fmla="*/ 5030 w 4"/>
                <a:gd name="T33" fmla="*/ 6599 h 3"/>
                <a:gd name="T34" fmla="*/ 5030 w 4"/>
                <a:gd name="T35" fmla="*/ 6599 h 3"/>
                <a:gd name="T36" fmla="*/ 2570 w 4"/>
                <a:gd name="T37" fmla="*/ 6599 h 3"/>
                <a:gd name="T38" fmla="*/ 2570 w 4"/>
                <a:gd name="T39" fmla="*/ 6599 h 3"/>
                <a:gd name="T40" fmla="*/ 2570 w 4"/>
                <a:gd name="T41" fmla="*/ 6599 h 3"/>
                <a:gd name="T42" fmla="*/ 2570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0 w 4"/>
                <a:gd name="T55" fmla="*/ 2329 h 3"/>
                <a:gd name="T56" fmla="*/ 2570 w 4"/>
                <a:gd name="T57" fmla="*/ 0 h 3"/>
                <a:gd name="T58" fmla="*/ 2570 w 4"/>
                <a:gd name="T59" fmla="*/ 0 h 3"/>
                <a:gd name="T60" fmla="*/ 2570 w 4"/>
                <a:gd name="T61" fmla="*/ 0 h 3"/>
                <a:gd name="T62" fmla="*/ 5030 w 4"/>
                <a:gd name="T63" fmla="*/ 0 h 3"/>
                <a:gd name="T64" fmla="*/ 5030 w 4"/>
                <a:gd name="T65" fmla="*/ 0 h 3"/>
                <a:gd name="T66" fmla="*/ 5030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063 w 8"/>
                <a:gd name="T3" fmla="*/ 12720 h 5"/>
                <a:gd name="T4" fmla="*/ 14259 w 8"/>
                <a:gd name="T5" fmla="*/ 12720 h 5"/>
                <a:gd name="T6" fmla="*/ 19290 w 8"/>
                <a:gd name="T7" fmla="*/ 5299 h 5"/>
                <a:gd name="T8" fmla="*/ 12207 w 8"/>
                <a:gd name="T9" fmla="*/ 0 h 5"/>
                <a:gd name="T10" fmla="*/ 2570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58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242 w 8"/>
                <a:gd name="T7" fmla="*/ 0 h 7"/>
                <a:gd name="T8" fmla="*/ 0 w 8"/>
                <a:gd name="T9" fmla="*/ 5615 h 7"/>
                <a:gd name="T10" fmla="*/ 8458 w 8"/>
                <a:gd name="T11" fmla="*/ 18899 h 7"/>
                <a:gd name="T12" fmla="*/ 8458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86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altLang="en-US" sz="2400" smtClean="0"/>
              <a:t>Obesity Trends* Among U.S. Adults</a:t>
            </a:r>
            <a:br>
              <a:rPr lang="en-US" altLang="en-US" sz="2400" smtClean="0"/>
            </a:br>
            <a:r>
              <a:rPr lang="en-US" altLang="en-US" sz="2400" smtClean="0">
                <a:solidFill>
                  <a:srgbClr val="DE3021"/>
                </a:solidFill>
              </a:rPr>
              <a:t>BRFSS, 1993</a:t>
            </a:r>
          </a:p>
        </p:txBody>
      </p:sp>
      <p:sp>
        <p:nvSpPr>
          <p:cNvPr id="34869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Verdana" panose="020B0604030504040204" pitchFamily="34" charset="0"/>
              </a:rPr>
              <a:t>(*BMI ≥30, or ~ 30 lbs. overweight for 5’ 4” person)</a:t>
            </a:r>
          </a:p>
        </p:txBody>
      </p:sp>
      <p:sp>
        <p:nvSpPr>
          <p:cNvPr id="34870" name="Text Box 144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1400" b="1">
                <a:solidFill>
                  <a:srgbClr val="000000"/>
                </a:solidFill>
                <a:latin typeface="Arial Narrow" panose="020B0606020202030204" pitchFamily="34" charset="0"/>
              </a:rPr>
              <a:t>No Data           &lt;10%          10%–14%	    15%–19% </a:t>
            </a:r>
          </a:p>
        </p:txBody>
      </p:sp>
      <p:sp>
        <p:nvSpPr>
          <p:cNvPr id="34871" name="Rectangle 145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72" name="Rectangle 146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73" name="Rectangle 147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74" name="Rectangle 148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4875" name="Rectangle 149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>
    <p:randomBar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NCCDPHP_ppt_darktheme[1]">
  <a:themeElements>
    <a:clrScheme name="NCCDPHP Dark PPT Colors">
      <a:dk1>
        <a:srgbClr val="FFC000"/>
      </a:dk1>
      <a:lt1>
        <a:srgbClr val="0F56DC"/>
      </a:lt1>
      <a:dk2>
        <a:srgbClr val="FFFFFF"/>
      </a:dk2>
      <a:lt2>
        <a:srgbClr val="FFFFFF"/>
      </a:lt2>
      <a:accent1>
        <a:srgbClr val="878800"/>
      </a:accent1>
      <a:accent2>
        <a:srgbClr val="DF7A00"/>
      </a:accent2>
      <a:accent3>
        <a:srgbClr val="6E273D"/>
      </a:accent3>
      <a:accent4>
        <a:srgbClr val="64A0C8"/>
      </a:accent4>
      <a:accent5>
        <a:srgbClr val="69923A"/>
      </a:accent5>
      <a:accent6>
        <a:srgbClr val="7F7F7F"/>
      </a:accent6>
      <a:hlink>
        <a:srgbClr val="FFC000"/>
      </a:hlink>
      <a:folHlink>
        <a:srgbClr val="3077FF"/>
      </a:folHlink>
    </a:clrScheme>
    <a:fontScheme name="CDC Myriad Web Pro">
      <a:majorFont>
        <a:latin typeface="Myriad Web Pro"/>
        <a:ea typeface=""/>
        <a:cs typeface=""/>
      </a:majorFont>
      <a:minorFont>
        <a:latin typeface="Myriad Web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1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2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3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4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5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6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7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8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9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20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3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2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2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3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4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5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6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7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5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6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8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9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0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Office\Templates\Blank Presentation.pot</Template>
  <TotalTime>4637</TotalTime>
  <Words>1028</Words>
  <Application>Microsoft Office PowerPoint</Application>
  <PresentationFormat>35mm Slides</PresentationFormat>
  <Paragraphs>116</Paragraphs>
  <Slides>30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26</vt:i4>
      </vt:variant>
      <vt:variant>
        <vt:lpstr>Slide Titles</vt:lpstr>
      </vt:variant>
      <vt:variant>
        <vt:i4>30</vt:i4>
      </vt:variant>
    </vt:vector>
  </HeadingPairs>
  <TitlesOfParts>
    <vt:vector size="61" baseType="lpstr">
      <vt:lpstr>Times New Roman</vt:lpstr>
      <vt:lpstr>Arial</vt:lpstr>
      <vt:lpstr>Myriad Web Pro</vt:lpstr>
      <vt:lpstr>Verdana</vt:lpstr>
      <vt:lpstr>Arial Narrow</vt:lpstr>
      <vt:lpstr>NCCDPHP_ppt_darktheme[1]</vt:lpstr>
      <vt:lpstr>3_Blank Presentation</vt:lpstr>
      <vt:lpstr>4_Blank Presentation</vt:lpstr>
      <vt:lpstr>5_Blank Presentation</vt:lpstr>
      <vt:lpstr>6_Blank Presentation</vt:lpstr>
      <vt:lpstr>7_Blank Presentation</vt:lpstr>
      <vt:lpstr>8_Blank Presentation</vt:lpstr>
      <vt:lpstr>9_Blank Presentation</vt:lpstr>
      <vt:lpstr>10_Blank Presentation</vt:lpstr>
      <vt:lpstr>11_Blank Presentation</vt:lpstr>
      <vt:lpstr>12_Blank Presentation</vt:lpstr>
      <vt:lpstr>13_Blank Presentation</vt:lpstr>
      <vt:lpstr>14_Blank Presentation</vt:lpstr>
      <vt:lpstr>15_Blank Presentation</vt:lpstr>
      <vt:lpstr>16_Blank Presentation</vt:lpstr>
      <vt:lpstr>17_Blank Presentation</vt:lpstr>
      <vt:lpstr>18_Blank Presentation</vt:lpstr>
      <vt:lpstr>19_Blank Presentation</vt:lpstr>
      <vt:lpstr>20_Blank Presentation</vt:lpstr>
      <vt:lpstr>21_Blank Presentation</vt:lpstr>
      <vt:lpstr>22_Blank Presentation</vt:lpstr>
      <vt:lpstr>23_Blank Presentation</vt:lpstr>
      <vt:lpstr>24_Blank Presentation</vt:lpstr>
      <vt:lpstr>25_Blank Presentation</vt:lpstr>
      <vt:lpstr>26_Blank Presentation</vt:lpstr>
      <vt:lpstr>27_Blank Presentation</vt:lpstr>
      <vt:lpstr>Obesity Trends* Among U.S. Adults BRFSS, 1985</vt:lpstr>
      <vt:lpstr>Obesity Trends* Among U.S. Adults BRFSS, 1986</vt:lpstr>
      <vt:lpstr>Obesity Trends* Among U.S. Adults BRFSS, 1987</vt:lpstr>
      <vt:lpstr>Obesity Trends* Among U.S. Adults BRFSS, 1988</vt:lpstr>
      <vt:lpstr>Obesity Trends* Among U.S. Adults BRFSS, 1989</vt:lpstr>
      <vt:lpstr>Obesity Trends* Among U.S. Adults BRFSS, 1990</vt:lpstr>
      <vt:lpstr>Obesity Trends* Among U.S. Adults BRFSS, 1991</vt:lpstr>
      <vt:lpstr>Obesity Trends* Among U.S. Adults BRFSS, 1992</vt:lpstr>
      <vt:lpstr>Obesity Trends* Among U.S. Adults BRFSS, 1993</vt:lpstr>
      <vt:lpstr>Obesity Trends* Among U.S. Adults BRFSS, 1994</vt:lpstr>
      <vt:lpstr>Obesity Trends* Among U.S. Adults BRFSS, 1995</vt:lpstr>
      <vt:lpstr>Obesity Trends* Among U.S. Adults BRFSS, 1996</vt:lpstr>
      <vt:lpstr>Obesity Trends* Among U.S. Adults BRFSS, 1997</vt:lpstr>
      <vt:lpstr>Obesity Trends* Among U.S. Adults BRFSS, 1998</vt:lpstr>
      <vt:lpstr>Obesity Trends* Among U.S. Adults BRFSS, 1999</vt:lpstr>
      <vt:lpstr>Obesity Trends* Among U.S. Adults BRFSS, 2000</vt:lpstr>
      <vt:lpstr>Obesity Trends* Among U.S. Adults BRFSS, 2001</vt:lpstr>
      <vt:lpstr>PowerPoint Presentation</vt:lpstr>
      <vt:lpstr>Obesity Trends* Among U.S. Adults BRFSS, 2003</vt:lpstr>
      <vt:lpstr>Obesity Trends* Among U.S. Adults BRFSS, 2004</vt:lpstr>
      <vt:lpstr>Obesity Trends* Among U.S. Adults BRFSS, 2005</vt:lpstr>
      <vt:lpstr>Obesity Trends* Among U.S. Adults BRFSS, 2006</vt:lpstr>
      <vt:lpstr>Obesity Trends* Among U.S. Adults BRFSS, 2007</vt:lpstr>
      <vt:lpstr>Obesity Trends* Among U.S. Adults BRFSS, 2008</vt:lpstr>
      <vt:lpstr>Obesity Trends* Among U.S. Adults BRFSS, 2009</vt:lpstr>
      <vt:lpstr>Obesity Trends* Among U.S. Adults BRFSS, 2010</vt:lpstr>
      <vt:lpstr>Obesity Trends Among U.S. Adults  BRFSS, 2011 </vt:lpstr>
      <vt:lpstr>PowerPoint Presentation</vt:lpstr>
      <vt:lpstr>PowerPoint Presentation</vt:lpstr>
      <vt:lpstr>PowerPoint Presentation</vt:lpstr>
    </vt:vector>
  </TitlesOfParts>
  <Company>CDC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CDC</dc:creator>
  <cp:lastModifiedBy>Vikki</cp:lastModifiedBy>
  <cp:revision>313</cp:revision>
  <cp:lastPrinted>2002-06-18T17:22:31Z</cp:lastPrinted>
  <dcterms:created xsi:type="dcterms:W3CDTF">2000-10-25T15:41:08Z</dcterms:created>
  <dcterms:modified xsi:type="dcterms:W3CDTF">2015-10-01T15:13:45Z</dcterms:modified>
</cp:coreProperties>
</file>