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305" autoAdjust="0"/>
  </p:normalViewPr>
  <p:slideViewPr>
    <p:cSldViewPr snapToGrid="0">
      <p:cViewPr varScale="1">
        <p:scale>
          <a:sx n="66" d="100"/>
          <a:sy n="66" d="100"/>
        </p:scale>
        <p:origin x="-2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0289C-DCC4-4EE7-84DE-08AA933DEB7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FD08-3BE4-4D2E-9690-4FB9BE85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0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0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1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6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2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5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8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4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5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C282-FDEF-4CA1-B750-B0088FAE7FD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02A3E-ACCF-4A53-8617-4F8AB5D5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2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V5OAfKhe3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4127" y="0"/>
            <a:ext cx="4187483" cy="186404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CDA # 1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Aspirations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8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V5OAfKhe3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54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What are CDA Lessons?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Career Development Application</a:t>
            </a:r>
          </a:p>
          <a:p>
            <a:r>
              <a:rPr lang="en-US" sz="3200" dirty="0" smtClean="0"/>
              <a:t>Seventeen lessons taught throughout the school year</a:t>
            </a:r>
          </a:p>
          <a:p>
            <a:r>
              <a:rPr lang="en-US" sz="3200" dirty="0" smtClean="0"/>
              <a:t>Designed to help you learn more…</a:t>
            </a:r>
          </a:p>
          <a:p>
            <a:pPr lvl="1"/>
            <a:r>
              <a:rPr lang="en-US" sz="3200" dirty="0" smtClean="0"/>
              <a:t>About yourself</a:t>
            </a:r>
          </a:p>
          <a:p>
            <a:pPr lvl="1"/>
            <a:r>
              <a:rPr lang="en-US" sz="3200" dirty="0" smtClean="0"/>
              <a:t>The world of work</a:t>
            </a:r>
          </a:p>
          <a:p>
            <a:pPr lvl="1"/>
            <a:r>
              <a:rPr lang="en-US" sz="3200" dirty="0" smtClean="0"/>
              <a:t>How to create a personal plan to achieve college and career success</a:t>
            </a:r>
          </a:p>
          <a:p>
            <a:r>
              <a:rPr lang="en-US" sz="3200" dirty="0" smtClean="0"/>
              <a:t>Today’s lesson will be learning more about yourself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52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Aspirations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Today will be an exercise to help you think about your hopes and dreams for the future.</a:t>
            </a:r>
          </a:p>
          <a:p>
            <a:r>
              <a:rPr lang="en-US" sz="3200" dirty="0" smtClean="0"/>
              <a:t>That is what an aspiration is.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36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In-Class Assignment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653"/>
            <a:ext cx="10555514" cy="236900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Each student will be responsible for producing some type of illustration to reflect how they imagine their futures.</a:t>
            </a:r>
          </a:p>
          <a:p>
            <a:r>
              <a:rPr lang="en-US" sz="3200" dirty="0" smtClean="0"/>
              <a:t>Your illustrations will be shared with others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Each student will grab a cutout to complete their project on.</a:t>
            </a:r>
          </a:p>
          <a:p>
            <a:endParaRPr lang="en-US" sz="3200" dirty="0" smtClean="0"/>
          </a:p>
        </p:txBody>
      </p:sp>
      <p:pic>
        <p:nvPicPr>
          <p:cNvPr id="1026" name="Picture 2" descr="https://www.tsl.texas.gov/sites/default/files/public/tslac/ld/projects/trc/2004/manual/internal_chapters/images/patterns/T_Pattern_BoyandGi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138" y="3483427"/>
            <a:ext cx="4260095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2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Questions to Answer in Your Project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Do you have a </a:t>
            </a:r>
            <a:r>
              <a:rPr lang="en-US" sz="3200" b="1" u="sng" dirty="0" smtClean="0"/>
              <a:t>family</a:t>
            </a:r>
            <a:r>
              <a:rPr lang="en-US" sz="3200" dirty="0" smtClean="0"/>
              <a:t>?</a:t>
            </a:r>
          </a:p>
          <a:p>
            <a:r>
              <a:rPr lang="en-US" sz="3200" b="1" u="sng" dirty="0" smtClean="0"/>
              <a:t>Where</a:t>
            </a:r>
            <a:r>
              <a:rPr lang="en-US" sz="3200" dirty="0" smtClean="0"/>
              <a:t> do you live…big city, town, small community, on a farm?</a:t>
            </a:r>
          </a:p>
          <a:p>
            <a:r>
              <a:rPr lang="en-US" sz="3200" dirty="0" smtClean="0"/>
              <a:t>What does your </a:t>
            </a:r>
            <a:r>
              <a:rPr lang="en-US" sz="3200" b="1" u="sng" dirty="0" smtClean="0"/>
              <a:t>home</a:t>
            </a:r>
            <a:r>
              <a:rPr lang="en-US" sz="3200" dirty="0" smtClean="0"/>
              <a:t> look like?  Do you rent or own your home?</a:t>
            </a:r>
          </a:p>
        </p:txBody>
      </p:sp>
    </p:spTree>
    <p:extLst>
      <p:ext uri="{BB962C8B-B14F-4D97-AF65-F5344CB8AC3E}">
        <p14:creationId xmlns:p14="http://schemas.microsoft.com/office/powerpoint/2010/main" val="37355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Questions to Answer in Your Project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Describe your </a:t>
            </a:r>
            <a:r>
              <a:rPr lang="en-US" sz="3200" b="1" u="sng" dirty="0" smtClean="0"/>
              <a:t>workplace</a:t>
            </a:r>
            <a:r>
              <a:rPr lang="en-US" sz="3200" dirty="0" smtClean="0"/>
              <a:t>.  Do you work at home, in a company setting, outside, etc.?  If you don’t work from home, how far do you travel to get to work?</a:t>
            </a:r>
          </a:p>
          <a:p>
            <a:r>
              <a:rPr lang="en-US" sz="3200" dirty="0" smtClean="0"/>
              <a:t>How do you get around…public </a:t>
            </a:r>
            <a:r>
              <a:rPr lang="en-US" sz="3200" b="1" u="sng" dirty="0" smtClean="0"/>
              <a:t>transportation</a:t>
            </a:r>
            <a:r>
              <a:rPr lang="en-US" sz="3200" dirty="0" smtClean="0"/>
              <a:t>, taxi, ride share, bicycle, your own vehicle (what kind)?</a:t>
            </a:r>
          </a:p>
          <a:p>
            <a:r>
              <a:rPr lang="en-US" sz="3200" dirty="0" smtClean="0"/>
              <a:t>What do you do for </a:t>
            </a:r>
            <a:r>
              <a:rPr lang="en-US" sz="3200" b="1" u="sng" dirty="0" smtClean="0"/>
              <a:t>fun</a:t>
            </a:r>
            <a:r>
              <a:rPr lang="en-US" sz="3200" dirty="0" smtClean="0"/>
              <a:t>…hobbies, sports, recreational pursuits, vacations?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91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Due Date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project is to be handed in before leaving class today.</a:t>
            </a:r>
          </a:p>
          <a:p>
            <a:r>
              <a:rPr lang="en-US" sz="3200" dirty="0" smtClean="0"/>
              <a:t>We will be using these for our next CDA Lesson #2.</a:t>
            </a:r>
          </a:p>
          <a:p>
            <a:r>
              <a:rPr lang="en-US" sz="3200" dirty="0" smtClean="0"/>
              <a:t>Please make an attractive and engaging way to portray your aspirations at a glance.</a:t>
            </a:r>
          </a:p>
          <a:p>
            <a:r>
              <a:rPr lang="en-US" sz="3200" dirty="0" smtClean="0"/>
              <a:t>This will be graded.  So take your time and put your best effort into it.</a:t>
            </a:r>
          </a:p>
          <a:p>
            <a:r>
              <a:rPr lang="en-US" sz="3200" dirty="0" smtClean="0"/>
              <a:t>Have fun and get to work!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And yes…you may work with your friends.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060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312</Words>
  <Application>Microsoft Office PowerPoint</Application>
  <PresentationFormat>Custom</PresentationFormat>
  <Paragraphs>31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CDA # 1 Aspirations</vt:lpstr>
      <vt:lpstr>PowerPoint Presentation</vt:lpstr>
      <vt:lpstr>What are CDA Lessons?</vt:lpstr>
      <vt:lpstr>Aspirations </vt:lpstr>
      <vt:lpstr>In-Class Assignment</vt:lpstr>
      <vt:lpstr>Questions to Answer in Your Project</vt:lpstr>
      <vt:lpstr>Questions to Answer in Your Project</vt:lpstr>
      <vt:lpstr>Due 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# 1 Aspirations</dc:title>
  <dc:creator>Vikki</dc:creator>
  <cp:lastModifiedBy>Tena Pate</cp:lastModifiedBy>
  <cp:revision>10</cp:revision>
  <cp:lastPrinted>2015-08-17T19:49:28Z</cp:lastPrinted>
  <dcterms:created xsi:type="dcterms:W3CDTF">2015-08-13T03:23:05Z</dcterms:created>
  <dcterms:modified xsi:type="dcterms:W3CDTF">2016-05-13T19:39:19Z</dcterms:modified>
</cp:coreProperties>
</file>