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74BD8-9FA8-442A-A272-28E9D5D2E575}" type="datetimeFigureOut">
              <a:rPr lang="en-US" smtClean="0"/>
              <a:pPr/>
              <a:t>6/29/2013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F7C98-F90A-43BD-B4BF-FB0DAE0ABF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74BD8-9FA8-442A-A272-28E9D5D2E575}" type="datetimeFigureOut">
              <a:rPr lang="en-US" smtClean="0"/>
              <a:pPr/>
              <a:t>6/29/2013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F7C98-F90A-43BD-B4BF-FB0DAE0ABF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74BD8-9FA8-442A-A272-28E9D5D2E575}" type="datetimeFigureOut">
              <a:rPr lang="en-US" smtClean="0"/>
              <a:pPr/>
              <a:t>6/29/2013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F7C98-F90A-43BD-B4BF-FB0DAE0ABF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74BD8-9FA8-442A-A272-28E9D5D2E575}" type="datetimeFigureOut">
              <a:rPr lang="en-US" smtClean="0"/>
              <a:pPr/>
              <a:t>6/29/2013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F7C98-F90A-43BD-B4BF-FB0DAE0ABF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74BD8-9FA8-442A-A272-28E9D5D2E575}" type="datetimeFigureOut">
              <a:rPr lang="en-US" smtClean="0"/>
              <a:pPr/>
              <a:t>6/29/2013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F7C98-F90A-43BD-B4BF-FB0DAE0ABF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74BD8-9FA8-442A-A272-28E9D5D2E575}" type="datetimeFigureOut">
              <a:rPr lang="en-US" smtClean="0"/>
              <a:pPr/>
              <a:t>6/29/2013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F7C98-F90A-43BD-B4BF-FB0DAE0ABF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74BD8-9FA8-442A-A272-28E9D5D2E575}" type="datetimeFigureOut">
              <a:rPr lang="en-US" smtClean="0"/>
              <a:pPr/>
              <a:t>6/29/2013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F7C98-F90A-43BD-B4BF-FB0DAE0ABF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74BD8-9FA8-442A-A272-28E9D5D2E575}" type="datetimeFigureOut">
              <a:rPr lang="en-US" smtClean="0"/>
              <a:pPr/>
              <a:t>6/29/2013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F7C98-F90A-43BD-B4BF-FB0DAE0ABF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74BD8-9FA8-442A-A272-28E9D5D2E575}" type="datetimeFigureOut">
              <a:rPr lang="en-US" smtClean="0"/>
              <a:pPr/>
              <a:t>6/29/2013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F7C98-F90A-43BD-B4BF-FB0DAE0ABF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74BD8-9FA8-442A-A272-28E9D5D2E575}" type="datetimeFigureOut">
              <a:rPr lang="en-US" smtClean="0"/>
              <a:pPr/>
              <a:t>6/29/2013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F7C98-F90A-43BD-B4BF-FB0DAE0ABF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74BD8-9FA8-442A-A272-28E9D5D2E575}" type="datetimeFigureOut">
              <a:rPr lang="en-US" smtClean="0"/>
              <a:pPr/>
              <a:t>6/29/2013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F7C98-F90A-43BD-B4BF-FB0DAE0ABF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174BD8-9FA8-442A-A272-28E9D5D2E575}" type="datetimeFigureOut">
              <a:rPr lang="en-US" smtClean="0"/>
              <a:pPr/>
              <a:t>6/29/2013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6F7C98-F90A-43BD-B4BF-FB0DAE0ABFA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743200"/>
            <a:ext cx="6096000" cy="1470025"/>
          </a:xfrm>
        </p:spPr>
        <p:txBody>
          <a:bodyPr>
            <a:normAutofit/>
          </a:bodyPr>
          <a:lstStyle/>
          <a:p>
            <a:r>
              <a:rPr lang="en-US" sz="6000" dirty="0" smtClean="0">
                <a:solidFill>
                  <a:schemeClr val="bg1"/>
                </a:solidFill>
              </a:rPr>
              <a:t>MICROWAVES</a:t>
            </a:r>
            <a:endParaRPr lang="en-US" sz="6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4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Browning of Foods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Autofit/>
          </a:bodyPr>
          <a:lstStyle/>
          <a:p>
            <a:r>
              <a:rPr lang="en-US" dirty="0" smtClean="0"/>
              <a:t>Do microwave ovens brown your food?</a:t>
            </a:r>
          </a:p>
          <a:p>
            <a:r>
              <a:rPr lang="en-US" dirty="0" smtClean="0"/>
              <a:t>Microwave cooking does NOT brown foods or give a crisp crust.  </a:t>
            </a:r>
            <a:r>
              <a:rPr lang="en-US" dirty="0" smtClean="0"/>
              <a:t>Why</a:t>
            </a:r>
            <a:r>
              <a:rPr lang="en-US" dirty="0" smtClean="0"/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4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Safety Tips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Autofit/>
          </a:bodyPr>
          <a:lstStyle/>
          <a:p>
            <a:r>
              <a:rPr lang="en-US" dirty="0" smtClean="0"/>
              <a:t>To prevent burns:</a:t>
            </a:r>
          </a:p>
          <a:p>
            <a:pPr lvl="1"/>
            <a:r>
              <a:rPr lang="en-US" sz="3200" dirty="0" smtClean="0"/>
              <a:t>Use pot holders</a:t>
            </a:r>
          </a:p>
          <a:p>
            <a:pPr lvl="1"/>
            <a:r>
              <a:rPr lang="en-US" sz="3200" dirty="0" smtClean="0"/>
              <a:t>Direct steam away from your body.</a:t>
            </a:r>
          </a:p>
          <a:p>
            <a:r>
              <a:rPr lang="en-US" dirty="0" smtClean="0"/>
              <a:t>Covering foods while cooking prevents food from splattering in the microwave.</a:t>
            </a:r>
          </a:p>
          <a:p>
            <a:r>
              <a:rPr lang="en-US" dirty="0" smtClean="0"/>
              <a:t>Eggs cannot be cooked in their shell in the microwave.  Why?</a:t>
            </a:r>
          </a:p>
          <a:p>
            <a:r>
              <a:rPr lang="en-US" dirty="0" smtClean="0"/>
              <a:t>Pierce potatoes to prevent exploding in microwave.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4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Autofit/>
          </a:bodyPr>
          <a:lstStyle/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r>
              <a:rPr lang="en-US" sz="6000" b="1" dirty="0" smtClean="0"/>
              <a:t>Sticky Buns</a:t>
            </a:r>
          </a:p>
          <a:p>
            <a:pPr algn="ctr">
              <a:buNone/>
            </a:pPr>
            <a:r>
              <a:rPr lang="en-US" sz="6000" b="1" dirty="0" smtClean="0"/>
              <a:t>Demonstration</a:t>
            </a:r>
            <a:endParaRPr lang="en-US" sz="6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4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Microwave Oven Pretest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 you already know about microwaves?</a:t>
            </a:r>
          </a:p>
          <a:p>
            <a:r>
              <a:rPr lang="en-US" dirty="0" smtClean="0"/>
              <a:t>Take this short pretest to see.</a:t>
            </a:r>
          </a:p>
          <a:p>
            <a:r>
              <a:rPr lang="en-US" dirty="0" smtClean="0"/>
              <a:t>This will NOT be graded, so relax!! </a:t>
            </a:r>
            <a:r>
              <a:rPr lang="en-US" dirty="0" smtClean="0">
                <a:sym typeface="Wingdings" pitchFamily="2" charset="2"/>
              </a:rPr>
              <a:t>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4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Bell Ringer Question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was the microwave oven first introduced to the public?</a:t>
            </a:r>
          </a:p>
          <a:p>
            <a:pPr algn="ctr">
              <a:buNone/>
            </a:pPr>
            <a:r>
              <a:rPr lang="en-US" sz="9600" b="1" dirty="0" smtClean="0"/>
              <a:t>1945</a:t>
            </a:r>
            <a:endParaRPr lang="en-US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4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Advantages to Microwave Ovens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the advantages to cooking in a microwave oven?</a:t>
            </a:r>
          </a:p>
          <a:p>
            <a:pPr lvl="1"/>
            <a:r>
              <a:rPr lang="en-US" sz="3200" dirty="0" smtClean="0"/>
              <a:t>Time</a:t>
            </a:r>
          </a:p>
          <a:p>
            <a:pPr lvl="1"/>
            <a:r>
              <a:rPr lang="en-US" sz="3200" dirty="0" smtClean="0"/>
              <a:t>Energy</a:t>
            </a:r>
          </a:p>
          <a:p>
            <a:pPr lvl="1"/>
            <a:r>
              <a:rPr lang="en-US" sz="3200" dirty="0" smtClean="0"/>
              <a:t>Nutrients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4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How Do Microwave Ovens Work?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Microwave ovens use radio waves.</a:t>
            </a:r>
            <a:endParaRPr lang="en-US" dirty="0"/>
          </a:p>
          <a:p>
            <a:r>
              <a:rPr lang="en-US" dirty="0" smtClean="0"/>
              <a:t>Microwaves cause molecules to vibrate.</a:t>
            </a:r>
          </a:p>
          <a:p>
            <a:r>
              <a:rPr lang="en-US" dirty="0" smtClean="0"/>
              <a:t>Vibration creates friction.</a:t>
            </a:r>
          </a:p>
          <a:p>
            <a:r>
              <a:rPr lang="en-US" dirty="0" smtClean="0"/>
              <a:t>Friction produces the heat that cooks the food.</a:t>
            </a:r>
            <a:endParaRPr lang="en-US" dirty="0"/>
          </a:p>
          <a:p>
            <a:r>
              <a:rPr lang="en-US" dirty="0" smtClean="0"/>
              <a:t>Microwaves penetrate </a:t>
            </a:r>
            <a:r>
              <a:rPr lang="en-US" dirty="0" smtClean="0"/>
              <a:t>1½” </a:t>
            </a:r>
            <a:r>
              <a:rPr lang="en-US" dirty="0" smtClean="0"/>
              <a:t>depth into food.</a:t>
            </a:r>
            <a:endParaRPr lang="en-US" dirty="0"/>
          </a:p>
          <a:p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4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Microwaves Are Attracted To: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Fat</a:t>
            </a:r>
          </a:p>
          <a:p>
            <a:r>
              <a:rPr lang="en-US" sz="3200" dirty="0" smtClean="0"/>
              <a:t>Sugar</a:t>
            </a:r>
          </a:p>
          <a:p>
            <a:r>
              <a:rPr lang="en-US" dirty="0" smtClean="0"/>
              <a:t>Water Molecules</a:t>
            </a: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4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Microwave Safe Containers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Microwave Safe Plastic</a:t>
            </a:r>
          </a:p>
          <a:p>
            <a:r>
              <a:rPr lang="en-US" dirty="0" smtClean="0"/>
              <a:t>Microwave Safe Glass</a:t>
            </a:r>
          </a:p>
          <a:p>
            <a:r>
              <a:rPr lang="en-US" sz="3200" dirty="0" smtClean="0"/>
              <a:t>Microwave Safe Paper</a:t>
            </a:r>
          </a:p>
          <a:p>
            <a:r>
              <a:rPr lang="en-US" dirty="0" smtClean="0"/>
              <a:t>Do NOT use any metal!!  Why?</a:t>
            </a:r>
          </a:p>
          <a:p>
            <a:r>
              <a:rPr lang="en-US" sz="3200" dirty="0" smtClean="0"/>
              <a:t>Shallow, round containers cook more evenly than square containers.  Why?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4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Microwave Cooking Terms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3500" dirty="0" smtClean="0"/>
              <a:t>Microwave Cooking Time </a:t>
            </a:r>
          </a:p>
          <a:p>
            <a:pPr lvl="1"/>
            <a:r>
              <a:rPr lang="en-US" sz="3500" dirty="0" smtClean="0"/>
              <a:t>The time food needs to cook with microwave energy.</a:t>
            </a:r>
          </a:p>
          <a:p>
            <a:r>
              <a:rPr lang="en-US" sz="3500" dirty="0" smtClean="0"/>
              <a:t>Standing Time</a:t>
            </a:r>
          </a:p>
          <a:p>
            <a:pPr lvl="1"/>
            <a:r>
              <a:rPr lang="en-US" sz="3500" dirty="0" smtClean="0"/>
              <a:t>The time food continues to cook after the microwave as stopped.</a:t>
            </a:r>
          </a:p>
          <a:p>
            <a:r>
              <a:rPr lang="en-US" sz="3500" dirty="0" smtClean="0"/>
              <a:t>Quantity/Volume of food in the microwave increases cooking and standing time.</a:t>
            </a:r>
          </a:p>
          <a:p>
            <a:endParaRPr 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4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Ways To Increase Even Cooking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Autofit/>
          </a:bodyPr>
          <a:lstStyle/>
          <a:p>
            <a:r>
              <a:rPr lang="en-US" dirty="0" smtClean="0"/>
              <a:t>Stir and rotate foods for even cooking.</a:t>
            </a:r>
          </a:p>
          <a:p>
            <a:r>
              <a:rPr lang="en-US" dirty="0" smtClean="0"/>
              <a:t>Covering foods holds in the moisture and helps foods to cook more evenly.</a:t>
            </a:r>
          </a:p>
          <a:p>
            <a:r>
              <a:rPr lang="en-US" dirty="0" smtClean="0"/>
              <a:t>Cover foods with:</a:t>
            </a:r>
          </a:p>
          <a:p>
            <a:pPr lvl="1"/>
            <a:r>
              <a:rPr lang="en-US" sz="3200" dirty="0"/>
              <a:t>P</a:t>
            </a:r>
            <a:r>
              <a:rPr lang="en-US" sz="3200" dirty="0" smtClean="0"/>
              <a:t>lastic wrap</a:t>
            </a:r>
          </a:p>
          <a:p>
            <a:pPr lvl="1"/>
            <a:r>
              <a:rPr lang="en-US" sz="3200" dirty="0"/>
              <a:t>P</a:t>
            </a:r>
            <a:r>
              <a:rPr lang="en-US" sz="3200" dirty="0" smtClean="0"/>
              <a:t>aper towel </a:t>
            </a:r>
          </a:p>
          <a:p>
            <a:pPr lvl="1"/>
            <a:r>
              <a:rPr lang="en-US" sz="3200" dirty="0" smtClean="0"/>
              <a:t>Wax paper</a:t>
            </a:r>
          </a:p>
          <a:p>
            <a:pPr lvl="1"/>
            <a:r>
              <a:rPr lang="en-US" sz="3200" dirty="0"/>
              <a:t>L</a:t>
            </a:r>
            <a:r>
              <a:rPr lang="en-US" sz="3200" dirty="0" smtClean="0"/>
              <a:t>id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299</Words>
  <Application>Microsoft Office PowerPoint</Application>
  <PresentationFormat>On-screen Show (4:3)</PresentationFormat>
  <Paragraphs>56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MICROWAVES</vt:lpstr>
      <vt:lpstr>Microwave Oven Pretest</vt:lpstr>
      <vt:lpstr>Bell Ringer Question</vt:lpstr>
      <vt:lpstr>Advantages to Microwave Ovens</vt:lpstr>
      <vt:lpstr>How Do Microwave Ovens Work?</vt:lpstr>
      <vt:lpstr>Microwaves Are Attracted To:</vt:lpstr>
      <vt:lpstr>Microwave Safe Containers</vt:lpstr>
      <vt:lpstr>Microwave Cooking Terms</vt:lpstr>
      <vt:lpstr>Ways To Increase Even Cooking</vt:lpstr>
      <vt:lpstr>Browning of Foods</vt:lpstr>
      <vt:lpstr>Safety Tips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MICROWAVES</dc:title>
  <dc:creator>V_Masters</dc:creator>
  <cp:lastModifiedBy>V_Masters</cp:lastModifiedBy>
  <cp:revision>10</cp:revision>
  <dcterms:created xsi:type="dcterms:W3CDTF">2013-06-28T21:06:57Z</dcterms:created>
  <dcterms:modified xsi:type="dcterms:W3CDTF">2013-06-29T19:17:44Z</dcterms:modified>
</cp:coreProperties>
</file>