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303" r:id="rId2"/>
    <p:sldId id="290" r:id="rId3"/>
    <p:sldId id="300" r:id="rId4"/>
    <p:sldId id="304" r:id="rId5"/>
    <p:sldId id="291" r:id="rId6"/>
    <p:sldId id="301" r:id="rId7"/>
    <p:sldId id="292" r:id="rId8"/>
    <p:sldId id="305" r:id="rId9"/>
    <p:sldId id="293" r:id="rId10"/>
    <p:sldId id="294" r:id="rId11"/>
    <p:sldId id="306" r:id="rId12"/>
    <p:sldId id="295" r:id="rId13"/>
    <p:sldId id="296" r:id="rId14"/>
    <p:sldId id="297" r:id="rId15"/>
    <p:sldId id="298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951" autoAdjust="0"/>
  </p:normalViewPr>
  <p:slideViewPr>
    <p:cSldViewPr>
      <p:cViewPr varScale="1">
        <p:scale>
          <a:sx n="53" d="100"/>
          <a:sy n="53" d="100"/>
        </p:scale>
        <p:origin x="18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DA0E2-CBBC-47DD-85D5-65F22C1CED9D}" type="datetimeFigureOut">
              <a:rPr lang="en-US" smtClean="0"/>
              <a:pPr/>
              <a:t>9/26/2015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12284-00EF-4165-B596-6B39691FB8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5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3F9D-6AE6-495F-BCC2-E7BB960926CB}" type="datetimeFigureOut">
              <a:rPr lang="en-US" smtClean="0"/>
              <a:pPr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E57-A7CB-4EFD-9A82-F964FEEC05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3F9D-6AE6-495F-BCC2-E7BB960926CB}" type="datetimeFigureOut">
              <a:rPr lang="en-US" smtClean="0"/>
              <a:pPr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E57-A7CB-4EFD-9A82-F964FEEC05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3F9D-6AE6-495F-BCC2-E7BB960926CB}" type="datetimeFigureOut">
              <a:rPr lang="en-US" smtClean="0"/>
              <a:pPr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E57-A7CB-4EFD-9A82-F964FEEC05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3F9D-6AE6-495F-BCC2-E7BB960926CB}" type="datetimeFigureOut">
              <a:rPr lang="en-US" smtClean="0"/>
              <a:pPr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E57-A7CB-4EFD-9A82-F964FEEC05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3F9D-6AE6-495F-BCC2-E7BB960926CB}" type="datetimeFigureOut">
              <a:rPr lang="en-US" smtClean="0"/>
              <a:pPr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E57-A7CB-4EFD-9A82-F964FEEC05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3F9D-6AE6-495F-BCC2-E7BB960926CB}" type="datetimeFigureOut">
              <a:rPr lang="en-US" smtClean="0"/>
              <a:pPr/>
              <a:t>9/26/2015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E57-A7CB-4EFD-9A82-F964FEEC05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3F9D-6AE6-495F-BCC2-E7BB960926CB}" type="datetimeFigureOut">
              <a:rPr lang="en-US" smtClean="0"/>
              <a:pPr/>
              <a:t>9/26/2015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E57-A7CB-4EFD-9A82-F964FEEC05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3F9D-6AE6-495F-BCC2-E7BB960926CB}" type="datetimeFigureOut">
              <a:rPr lang="en-US" smtClean="0"/>
              <a:pPr/>
              <a:t>9/26/2015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E57-A7CB-4EFD-9A82-F964FEEC05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3F9D-6AE6-495F-BCC2-E7BB960926CB}" type="datetimeFigureOut">
              <a:rPr lang="en-US" smtClean="0"/>
              <a:pPr/>
              <a:t>9/26/2015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E57-A7CB-4EFD-9A82-F964FEEC05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3F9D-6AE6-495F-BCC2-E7BB960926CB}" type="datetimeFigureOut">
              <a:rPr lang="en-US" smtClean="0"/>
              <a:pPr/>
              <a:t>9/26/2015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E57-A7CB-4EFD-9A82-F964FEEC05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3F9D-6AE6-495F-BCC2-E7BB960926CB}" type="datetimeFigureOut">
              <a:rPr lang="en-US" smtClean="0"/>
              <a:pPr/>
              <a:t>9/26/2015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0E57-A7CB-4EFD-9A82-F964FEEC05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3F9D-6AE6-495F-BCC2-E7BB960926CB}" type="datetimeFigureOut">
              <a:rPr lang="en-US" smtClean="0"/>
              <a:pPr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40E57-A7CB-4EFD-9A82-F964FEEC05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KITCHEN SAFETY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Range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When cooking on the range…</a:t>
            </a:r>
          </a:p>
          <a:p>
            <a:pPr lvl="1"/>
            <a:r>
              <a:rPr lang="en-US" sz="3600" dirty="0" smtClean="0"/>
              <a:t>What kind of clothing should you avoid wearing?</a:t>
            </a:r>
          </a:p>
          <a:p>
            <a:pPr lvl="1"/>
            <a:r>
              <a:rPr lang="en-US" sz="3600" dirty="0" smtClean="0"/>
              <a:t>What type of materials should you avoid having on or near the range?</a:t>
            </a:r>
          </a:p>
          <a:p>
            <a:pPr lvl="2"/>
            <a:r>
              <a:rPr lang="en-US" sz="3600" b="1" i="1" dirty="0" smtClean="0"/>
              <a:t>Plastic</a:t>
            </a:r>
          </a:p>
          <a:p>
            <a:pPr lvl="2"/>
            <a:r>
              <a:rPr lang="en-US" sz="3600" b="1" i="1" dirty="0" smtClean="0"/>
              <a:t>Paper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400" y="27826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/>
              <a:t>Loose fitting clothing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Range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When cooking on the range…</a:t>
            </a:r>
          </a:p>
          <a:p>
            <a:pPr lvl="1"/>
            <a:r>
              <a:rPr lang="en-US" sz="3600" dirty="0" smtClean="0"/>
              <a:t>Where should the handles of your cookware be facing?</a:t>
            </a:r>
          </a:p>
          <a:p>
            <a:pPr lvl="1"/>
            <a:r>
              <a:rPr lang="en-US" sz="3600" b="1" i="1" dirty="0" smtClean="0"/>
              <a:t>Away from the front of the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Falls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To avoid falls in the kitchen, what should you do when you have spilled something on the floor?</a:t>
            </a:r>
          </a:p>
          <a:p>
            <a:pPr lvl="1"/>
            <a:r>
              <a:rPr lang="en-US" sz="3600" b="1" i="1" dirty="0" smtClean="0"/>
              <a:t>Clean it up immediately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Burns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 prevent from getting burned, how should you lift the lids off of hot foods?</a:t>
            </a:r>
          </a:p>
          <a:p>
            <a:pPr lvl="1"/>
            <a:r>
              <a:rPr lang="en-US" sz="3600" b="1" i="1" dirty="0" smtClean="0"/>
              <a:t>Open away from you while using the lid as a shield.</a:t>
            </a:r>
          </a:p>
          <a:p>
            <a:r>
              <a:rPr lang="en-US" sz="3600" dirty="0" smtClean="0"/>
              <a:t>What should you use when handling hot baking pans?</a:t>
            </a:r>
          </a:p>
          <a:p>
            <a:pPr lvl="1"/>
            <a:r>
              <a:rPr lang="en-US" sz="3600" b="1" i="1" dirty="0" smtClean="0"/>
              <a:t>Hot pads or oven mitts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Storing/Reaching Items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Where should you store heavy items in a kitchen?</a:t>
            </a:r>
          </a:p>
          <a:p>
            <a:pPr lvl="1"/>
            <a:r>
              <a:rPr lang="en-US" sz="3600" b="1" i="1" dirty="0" smtClean="0"/>
              <a:t>On lower shelves</a:t>
            </a:r>
          </a:p>
          <a:p>
            <a:r>
              <a:rPr lang="en-US" sz="3600" dirty="0" smtClean="0"/>
              <a:t>What should you use when reaching for high objects?</a:t>
            </a:r>
          </a:p>
          <a:p>
            <a:pPr lvl="1"/>
            <a:r>
              <a:rPr lang="en-US" sz="3600" b="1" i="1" dirty="0" smtClean="0"/>
              <a:t>Step stool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First Aid Procedures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do you properly care for a first degree burn?</a:t>
            </a:r>
          </a:p>
          <a:p>
            <a:pPr lvl="1"/>
            <a:r>
              <a:rPr lang="en-US" sz="3600" b="1" i="1" dirty="0" smtClean="0"/>
              <a:t>Place burned area under cold running water.</a:t>
            </a:r>
          </a:p>
          <a:p>
            <a:r>
              <a:rPr lang="en-US" sz="3600" dirty="0" smtClean="0"/>
              <a:t>How do you properly care for a severely bleeding cut?</a:t>
            </a:r>
          </a:p>
          <a:p>
            <a:pPr lvl="1"/>
            <a:r>
              <a:rPr lang="en-US" sz="3600" b="1" i="1" dirty="0" smtClean="0"/>
              <a:t>Apply direct pressure over the wound.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First Aid Procedures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Before approaching a person suffering from electrocution, what should you do first?</a:t>
            </a:r>
          </a:p>
          <a:p>
            <a:pPr lvl="1"/>
            <a:r>
              <a:rPr lang="en-US" sz="3600" b="1" i="1" dirty="0" smtClean="0"/>
              <a:t>Disconnect the main power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Electrical Appliances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When using electrical appliances…</a:t>
            </a:r>
          </a:p>
          <a:p>
            <a:pPr lvl="1"/>
            <a:r>
              <a:rPr lang="en-US" sz="3600" dirty="0" smtClean="0"/>
              <a:t>Your hands should always be?</a:t>
            </a:r>
            <a:endParaRPr lang="en-US" sz="3600" b="1" i="1" dirty="0" smtClean="0"/>
          </a:p>
          <a:p>
            <a:pPr lvl="1"/>
            <a:r>
              <a:rPr lang="en-US" sz="3600" dirty="0" smtClean="0"/>
              <a:t>The floor should always be?</a:t>
            </a:r>
          </a:p>
          <a:p>
            <a:pPr lvl="1"/>
            <a:r>
              <a:rPr lang="en-US" sz="3600" dirty="0" smtClean="0"/>
              <a:t>You should always keep them away from what?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4200" y="22492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/>
              <a:t>Dry</a:t>
            </a:r>
            <a:endParaRPr lang="en-US" sz="3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2895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/>
              <a:t>Dry</a:t>
            </a:r>
            <a:endParaRPr lang="en-US" sz="36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4114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/>
              <a:t>Water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Electrical Appliances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Before using an electrical appliance, which should be plugged in first?</a:t>
            </a:r>
          </a:p>
          <a:p>
            <a:pPr lvl="1"/>
            <a:r>
              <a:rPr lang="en-US" sz="3600" dirty="0" smtClean="0"/>
              <a:t>The cord into the appliance or</a:t>
            </a:r>
          </a:p>
          <a:p>
            <a:pPr lvl="1"/>
            <a:r>
              <a:rPr lang="en-US" sz="3600" dirty="0" smtClean="0"/>
              <a:t>The cord into the power source</a:t>
            </a:r>
          </a:p>
          <a:p>
            <a:pPr lvl="1"/>
            <a:endParaRPr lang="en-US" sz="3600" dirty="0"/>
          </a:p>
          <a:p>
            <a:pPr algn="ctr">
              <a:buNone/>
            </a:pPr>
            <a:r>
              <a:rPr lang="en-US" sz="4000" b="1" i="1" dirty="0" smtClean="0"/>
              <a:t>The cord into the appliance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Electrical Appliances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Before you clean any electrical appliance, what should you do first?</a:t>
            </a:r>
          </a:p>
          <a:p>
            <a:pPr lvl="1"/>
            <a:r>
              <a:rPr lang="en-US" sz="3600" b="1" i="1" dirty="0" smtClean="0"/>
              <a:t>Disconnect the appliance from its power source</a:t>
            </a:r>
          </a:p>
          <a:p>
            <a:pPr lvl="1"/>
            <a:r>
              <a:rPr lang="en-US" sz="3600" b="1" i="1" dirty="0" smtClean="0"/>
              <a:t>Make sure your hands are dry when you disconnect the appliance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Grease Fires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Name four ways to extinguish a grease fire.</a:t>
            </a:r>
          </a:p>
          <a:p>
            <a:pPr lvl="1"/>
            <a:r>
              <a:rPr lang="en-US" sz="3600" b="1" i="1" dirty="0" smtClean="0"/>
              <a:t>Use a lid on the pan</a:t>
            </a:r>
          </a:p>
          <a:p>
            <a:pPr lvl="1"/>
            <a:r>
              <a:rPr lang="en-US" sz="3600" b="1" i="1" dirty="0" smtClean="0"/>
              <a:t>Throw baking soda onto the fire</a:t>
            </a:r>
          </a:p>
          <a:p>
            <a:pPr lvl="1"/>
            <a:r>
              <a:rPr lang="en-US" sz="3600" b="1" i="1" dirty="0" smtClean="0"/>
              <a:t>Throw salt onto the fire</a:t>
            </a:r>
          </a:p>
          <a:p>
            <a:pPr lvl="1"/>
            <a:r>
              <a:rPr lang="en-US" sz="3600" b="1" i="1" dirty="0" smtClean="0"/>
              <a:t>Use a fire extinguisher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Grease Fires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two items should you avoid using when extinguishing a grease fire?</a:t>
            </a:r>
          </a:p>
          <a:p>
            <a:pPr lvl="1"/>
            <a:r>
              <a:rPr lang="en-US" sz="3600" b="1" i="1" dirty="0" smtClean="0"/>
              <a:t>Water</a:t>
            </a:r>
          </a:p>
          <a:p>
            <a:pPr lvl="1"/>
            <a:r>
              <a:rPr lang="en-US" sz="3600" b="1" i="1" dirty="0" smtClean="0"/>
              <a:t>Flour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Cleaning Supplies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Cleaning supplies should be stored away from what? </a:t>
            </a:r>
          </a:p>
          <a:p>
            <a:r>
              <a:rPr lang="en-US" sz="3600" dirty="0" smtClean="0"/>
              <a:t>Why is it important to keep the original containers of your cleaning supplies?</a:t>
            </a:r>
          </a:p>
          <a:p>
            <a:pPr lvl="1"/>
            <a:r>
              <a:rPr lang="en-US" sz="3600" b="1" i="1" dirty="0" smtClean="0"/>
              <a:t>Lists the chemicals in the container</a:t>
            </a:r>
          </a:p>
          <a:p>
            <a:pPr lvl="1"/>
            <a:r>
              <a:rPr lang="en-US" sz="3600" b="1" i="1" dirty="0" smtClean="0"/>
              <a:t>Poison 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400" y="2133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/>
              <a:t>Food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Cleaning Supplies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two cleaning compounds should you never mix together?</a:t>
            </a:r>
          </a:p>
          <a:p>
            <a:pPr lvl="1"/>
            <a:r>
              <a:rPr lang="en-US" sz="3600" b="1" i="1" dirty="0" smtClean="0"/>
              <a:t>Chlorine</a:t>
            </a:r>
          </a:p>
          <a:p>
            <a:pPr lvl="1"/>
            <a:r>
              <a:rPr lang="en-US" sz="3600" b="1" i="1" dirty="0" smtClean="0"/>
              <a:t>Ammonia</a:t>
            </a:r>
          </a:p>
          <a:p>
            <a:r>
              <a:rPr lang="en-US" sz="3600" dirty="0" smtClean="0"/>
              <a:t>Why?</a:t>
            </a:r>
          </a:p>
          <a:p>
            <a:pPr lvl="1"/>
            <a:r>
              <a:rPr lang="en-US" sz="3600" b="1" i="1" dirty="0" smtClean="0"/>
              <a:t>It will create deadly fumes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Knives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Which is more dangerous to use: </a:t>
            </a:r>
          </a:p>
          <a:p>
            <a:pPr lvl="1"/>
            <a:r>
              <a:rPr lang="en-US" sz="3600" dirty="0" smtClean="0"/>
              <a:t>A dull knife or</a:t>
            </a:r>
          </a:p>
          <a:p>
            <a:pPr lvl="1"/>
            <a:r>
              <a:rPr lang="en-US" sz="3600" dirty="0" smtClean="0"/>
              <a:t>A sharp knife</a:t>
            </a:r>
          </a:p>
          <a:p>
            <a:r>
              <a:rPr lang="en-US" sz="3600" dirty="0" smtClean="0"/>
              <a:t>Why?</a:t>
            </a:r>
          </a:p>
          <a:p>
            <a:pPr lvl="1"/>
            <a:r>
              <a:rPr lang="en-US" sz="3600" b="1" i="1" dirty="0" smtClean="0"/>
              <a:t>More dangerous and less efficient than a sharp knife.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495800" y="25540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/>
              <a:t>Dull Knife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</TotalTime>
  <Words>449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KITCHEN SAFETY</vt:lpstr>
      <vt:lpstr>Electrical Appliances</vt:lpstr>
      <vt:lpstr>Electrical Appliances</vt:lpstr>
      <vt:lpstr>Electrical Appliances</vt:lpstr>
      <vt:lpstr>Grease Fires</vt:lpstr>
      <vt:lpstr>Grease Fires</vt:lpstr>
      <vt:lpstr>Cleaning Supplies</vt:lpstr>
      <vt:lpstr>Cleaning Supplies</vt:lpstr>
      <vt:lpstr>Knives</vt:lpstr>
      <vt:lpstr>Range</vt:lpstr>
      <vt:lpstr>Range</vt:lpstr>
      <vt:lpstr>Falls</vt:lpstr>
      <vt:lpstr>Burns</vt:lpstr>
      <vt:lpstr>Storing/Reaching Items</vt:lpstr>
      <vt:lpstr>First Aid Procedures</vt:lpstr>
      <vt:lpstr>First Aid Procedures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SAFETY</dc:title>
  <dc:creator>Vikki</dc:creator>
  <cp:lastModifiedBy>Vikki</cp:lastModifiedBy>
  <cp:revision>134</cp:revision>
  <dcterms:created xsi:type="dcterms:W3CDTF">2008-09-19T02:58:58Z</dcterms:created>
  <dcterms:modified xsi:type="dcterms:W3CDTF">2015-09-26T14:54:43Z</dcterms:modified>
</cp:coreProperties>
</file>