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586C-2363-4AF3-8BE0-B4C3C92E922E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9E66-D1E9-4E22-8F20-D1C83F9A90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464175"/>
            <a:ext cx="7772400" cy="1470025"/>
          </a:xfrm>
        </p:spPr>
        <p:txBody>
          <a:bodyPr/>
          <a:lstStyle/>
          <a:p>
            <a:r>
              <a:rPr lang="en-US" b="1" dirty="0" smtClean="0"/>
              <a:t>Health, Wellness and Safety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Nosebleeds</a:t>
            </a:r>
          </a:p>
          <a:p>
            <a:pPr lvl="1"/>
            <a:r>
              <a:rPr lang="en-US" sz="3200" dirty="0" smtClean="0"/>
              <a:t>Sit or stand, leaning slightly forward</a:t>
            </a:r>
          </a:p>
          <a:p>
            <a:pPr lvl="1"/>
            <a:r>
              <a:rPr lang="en-US" sz="3200" dirty="0" smtClean="0"/>
              <a:t>Apply pressure to the lower part of the nose by squeezing for about 10 minutes.</a:t>
            </a:r>
          </a:p>
          <a:p>
            <a:pPr lvl="1"/>
            <a:r>
              <a:rPr lang="en-US" sz="3200" dirty="0" smtClean="0"/>
              <a:t>Release your fingers to see if the bleeding has stopped.</a:t>
            </a:r>
          </a:p>
          <a:p>
            <a:pPr lvl="1"/>
            <a:r>
              <a:rPr lang="en-US" sz="3200" dirty="0" smtClean="0"/>
              <a:t>Repeat if necessary.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Poisons</a:t>
            </a:r>
          </a:p>
          <a:p>
            <a:pPr lvl="1"/>
            <a:r>
              <a:rPr lang="en-US" sz="3200" dirty="0" smtClean="0"/>
              <a:t>Call poison control</a:t>
            </a:r>
          </a:p>
          <a:p>
            <a:pPr lvl="1"/>
            <a:r>
              <a:rPr lang="en-US" sz="3200" dirty="0" smtClean="0"/>
              <a:t>They will instruct you as what to do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Choking</a:t>
            </a:r>
          </a:p>
          <a:p>
            <a:pPr lvl="1"/>
            <a:r>
              <a:rPr lang="en-US" sz="3200" dirty="0" smtClean="0"/>
              <a:t>If the child is coughing, encourage them to continue.</a:t>
            </a:r>
          </a:p>
          <a:p>
            <a:pPr lvl="1"/>
            <a:r>
              <a:rPr lang="en-US" sz="3200" dirty="0" smtClean="0"/>
              <a:t>Never smack a coughing person on the back.</a:t>
            </a:r>
          </a:p>
          <a:p>
            <a:pPr lvl="1"/>
            <a:r>
              <a:rPr lang="en-US" sz="3200" dirty="0" smtClean="0"/>
              <a:t>If they are not making any sounds or breathing, rescue techniques are needed.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Insect, Plant Irritation or Animal Bites</a:t>
            </a:r>
          </a:p>
          <a:p>
            <a:pPr lvl="1"/>
            <a:r>
              <a:rPr lang="en-US" sz="3200" dirty="0" smtClean="0"/>
              <a:t>Wash with soapy water</a:t>
            </a:r>
          </a:p>
          <a:p>
            <a:pPr lvl="1"/>
            <a:r>
              <a:rPr lang="en-US" sz="3200" dirty="0" smtClean="0"/>
              <a:t>Apply medicated </a:t>
            </a:r>
            <a:r>
              <a:rPr lang="en-US" sz="3200" dirty="0" smtClean="0"/>
              <a:t>ointment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If it breaks the skin, watch the site for risk of infection.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Insect Sting, Splinter, or Minor Puncture</a:t>
            </a:r>
          </a:p>
          <a:p>
            <a:pPr lvl="1"/>
            <a:r>
              <a:rPr lang="en-US" sz="3200" dirty="0" smtClean="0"/>
              <a:t>Wash the area with soap and water</a:t>
            </a:r>
          </a:p>
          <a:p>
            <a:pPr lvl="1"/>
            <a:r>
              <a:rPr lang="en-US" sz="3200" dirty="0" smtClean="0"/>
              <a:t>Remove the stinger or any other foreign object.</a:t>
            </a:r>
          </a:p>
          <a:p>
            <a:pPr lvl="1"/>
            <a:r>
              <a:rPr lang="en-US" sz="3200" dirty="0" smtClean="0"/>
              <a:t>Apply cold pack to area.</a:t>
            </a:r>
          </a:p>
          <a:p>
            <a:pPr lvl="1"/>
            <a:r>
              <a:rPr lang="en-US" sz="3200" dirty="0" smtClean="0"/>
              <a:t>Cover with bandage.</a:t>
            </a:r>
          </a:p>
          <a:p>
            <a:pPr lvl="1"/>
            <a:r>
              <a:rPr lang="en-US" sz="3200" dirty="0" smtClean="0"/>
              <a:t>Watch the person and area for any allergic reactions or infections.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 Seats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current state seatbelt and car seat laws concerning children of all ages.</a:t>
            </a:r>
          </a:p>
          <a:p>
            <a:r>
              <a:rPr lang="en-US" dirty="0" smtClean="0"/>
              <a:t>Children under 12 should not sit in a seat where there is an airbag.</a:t>
            </a:r>
          </a:p>
          <a:p>
            <a:r>
              <a:rPr lang="en-US" dirty="0" smtClean="0"/>
              <a:t>The safest place for a car seat is in the center, back seat of the vehicle.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leave a child alone in the car no matter what age.</a:t>
            </a:r>
          </a:p>
          <a:p>
            <a:r>
              <a:rPr lang="en-US" dirty="0" smtClean="0"/>
              <a:t>Older children can panic and not being able to get out of the car.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Child-Proofing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Childproofing the house:</a:t>
            </a:r>
          </a:p>
          <a:p>
            <a:pPr lvl="1"/>
            <a:r>
              <a:rPr lang="en-US" sz="3200" dirty="0" smtClean="0"/>
              <a:t>The child is protected from possible dangers</a:t>
            </a:r>
          </a:p>
          <a:p>
            <a:pPr lvl="1"/>
            <a:r>
              <a:rPr lang="en-US" sz="3200" dirty="0" smtClean="0"/>
              <a:t>The child has freedom to explore without risk of encountering hazardous objects and materials.</a:t>
            </a:r>
          </a:p>
          <a:p>
            <a:pPr lvl="1"/>
            <a:r>
              <a:rPr lang="en-US" sz="3200" dirty="0" smtClean="0"/>
              <a:t>Best done before the child learns to first move around (roll, creep and crawl).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Child-Proofing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children away from:</a:t>
            </a:r>
          </a:p>
          <a:p>
            <a:pPr lvl="1"/>
            <a:r>
              <a:rPr lang="en-US" sz="3200" dirty="0" smtClean="0"/>
              <a:t>Candles</a:t>
            </a:r>
          </a:p>
          <a:p>
            <a:pPr lvl="1"/>
            <a:r>
              <a:rPr lang="en-US" sz="3200" dirty="0" smtClean="0"/>
              <a:t>Fireplaces</a:t>
            </a:r>
          </a:p>
          <a:p>
            <a:pPr lvl="1"/>
            <a:r>
              <a:rPr lang="en-US" sz="3200" dirty="0" smtClean="0"/>
              <a:t>Stovetops</a:t>
            </a:r>
          </a:p>
          <a:p>
            <a:pPr lvl="1"/>
            <a:r>
              <a:rPr lang="en-US" sz="3200" dirty="0" smtClean="0"/>
              <a:t>Anything that could cause burning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Child-Proofing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temperature in the house should be set to 110-120 degrees Fahrenheit.</a:t>
            </a:r>
          </a:p>
          <a:p>
            <a:r>
              <a:rPr lang="en-US" dirty="0" smtClean="0"/>
              <a:t>Place all poisonous substances and medications high on a shelf and locked up.</a:t>
            </a:r>
          </a:p>
          <a:p>
            <a:r>
              <a:rPr lang="en-US" dirty="0" smtClean="0"/>
              <a:t>Keep floors and stairs free of clutter to prevent falls.</a:t>
            </a:r>
          </a:p>
          <a:p>
            <a:r>
              <a:rPr lang="en-US" dirty="0" smtClean="0"/>
              <a:t>Use safety gates on stairs.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 of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Fever</a:t>
            </a:r>
          </a:p>
          <a:p>
            <a:r>
              <a:rPr lang="en-US" sz="3200" dirty="0" smtClean="0"/>
              <a:t>Lack of energy</a:t>
            </a:r>
          </a:p>
          <a:p>
            <a:r>
              <a:rPr lang="en-US" sz="3200" dirty="0" smtClean="0"/>
              <a:t>Difficulty breathing</a:t>
            </a:r>
          </a:p>
          <a:p>
            <a:r>
              <a:rPr lang="en-US" sz="3200" dirty="0" smtClean="0"/>
              <a:t>Persistent cough</a:t>
            </a:r>
          </a:p>
          <a:p>
            <a:r>
              <a:rPr lang="en-US" sz="3200" dirty="0" smtClean="0"/>
              <a:t>Severe headache and dizziness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Prolonged diarrhea</a:t>
            </a:r>
          </a:p>
          <a:p>
            <a:r>
              <a:rPr lang="en-US" sz="3200" dirty="0" smtClean="0"/>
              <a:t>Constipation</a:t>
            </a:r>
          </a:p>
          <a:p>
            <a:r>
              <a:rPr lang="en-US" sz="3200" dirty="0" smtClean="0"/>
              <a:t>Vomiting</a:t>
            </a:r>
          </a:p>
          <a:p>
            <a:r>
              <a:rPr lang="en-US" sz="3200" dirty="0" smtClean="0"/>
              <a:t>Anything else that is not typical of the child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Child-Proofing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caps over all electrical outlets.</a:t>
            </a:r>
          </a:p>
          <a:p>
            <a:r>
              <a:rPr lang="en-US" dirty="0" smtClean="0"/>
              <a:t>Place cords out of reach.</a:t>
            </a:r>
          </a:p>
          <a:p>
            <a:r>
              <a:rPr lang="en-US" dirty="0" smtClean="0"/>
              <a:t>Unplug appliances not in use.</a:t>
            </a:r>
          </a:p>
          <a:p>
            <a:r>
              <a:rPr lang="en-US" dirty="0" smtClean="0"/>
              <a:t>Place screens and safety latches on all windows.</a:t>
            </a:r>
          </a:p>
          <a:p>
            <a:r>
              <a:rPr lang="en-US" dirty="0" smtClean="0"/>
              <a:t>Use window blinds with safety features.</a:t>
            </a:r>
          </a:p>
          <a:p>
            <a:r>
              <a:rPr lang="en-US" dirty="0" smtClean="0"/>
              <a:t>Keep blind cords away from children.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Toy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appropriate</a:t>
            </a:r>
          </a:p>
          <a:p>
            <a:r>
              <a:rPr lang="en-US" dirty="0" smtClean="0"/>
              <a:t>Appropriate for the level of development</a:t>
            </a:r>
          </a:p>
          <a:p>
            <a:r>
              <a:rPr lang="en-US" dirty="0" smtClean="0"/>
              <a:t>Engage as many senses as possible at one time</a:t>
            </a:r>
          </a:p>
          <a:p>
            <a:r>
              <a:rPr lang="en-US" dirty="0" smtClean="0"/>
              <a:t>Have multiple open ended uses.</a:t>
            </a:r>
          </a:p>
          <a:p>
            <a:r>
              <a:rPr lang="en-US" dirty="0" smtClean="0"/>
              <a:t>Non-toxic paint</a:t>
            </a:r>
          </a:p>
          <a:p>
            <a:r>
              <a:rPr lang="en-US" dirty="0" smtClean="0"/>
              <a:t>Sturdy construction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Toy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parts</a:t>
            </a:r>
          </a:p>
          <a:p>
            <a:r>
              <a:rPr lang="en-US" dirty="0" smtClean="0"/>
              <a:t>Throw away broken toys</a:t>
            </a:r>
          </a:p>
          <a:p>
            <a:r>
              <a:rPr lang="en-US" dirty="0" smtClean="0"/>
              <a:t>Children under 3 should avoid toys that are small or have small parts that can be swallowed and cause choking.</a:t>
            </a:r>
          </a:p>
          <a:p>
            <a:r>
              <a:rPr lang="en-US" dirty="0" smtClean="0"/>
              <a:t>If it fits in a toilet paper tube, it is too small for them.</a:t>
            </a:r>
          </a:p>
          <a:p>
            <a:r>
              <a:rPr lang="en-US" dirty="0" smtClean="0"/>
              <a:t>Purchase washable toys and clean them regularly.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signs and symptoms of childhood illnesses.</a:t>
            </a:r>
          </a:p>
          <a:p>
            <a:r>
              <a:rPr lang="en-US" dirty="0" smtClean="0"/>
              <a:t>Stay on top of the child’s immunizations.</a:t>
            </a:r>
          </a:p>
          <a:p>
            <a:r>
              <a:rPr lang="en-US" dirty="0" smtClean="0"/>
              <a:t>Know basic first aid practices.</a:t>
            </a:r>
          </a:p>
          <a:p>
            <a:r>
              <a:rPr lang="en-US" dirty="0" smtClean="0"/>
              <a:t>Be aware of and follow car safety rules.</a:t>
            </a:r>
          </a:p>
          <a:p>
            <a:r>
              <a:rPr lang="en-US" dirty="0" smtClean="0"/>
              <a:t>Childproof the home.</a:t>
            </a:r>
          </a:p>
          <a:p>
            <a:r>
              <a:rPr lang="en-US" dirty="0" smtClean="0"/>
              <a:t>Choose toys that are fun yet safe to use.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Childhood Immunizations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Communicable diseases</a:t>
            </a:r>
          </a:p>
          <a:p>
            <a:pPr lvl="1"/>
            <a:r>
              <a:rPr lang="en-US" sz="3200" dirty="0" smtClean="0"/>
              <a:t>Diseases that can be passed from one person to another</a:t>
            </a:r>
          </a:p>
          <a:p>
            <a:pPr lvl="1"/>
            <a:r>
              <a:rPr lang="en-US" sz="3200" dirty="0" smtClean="0"/>
              <a:t>Example:  Chicken pox</a:t>
            </a:r>
          </a:p>
          <a:p>
            <a:r>
              <a:rPr lang="en-US" dirty="0" smtClean="0"/>
              <a:t>Immunizations can prevent and protect from communicable diseases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Childhood Immunizations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child is given a vaccination (shot or other form) of a weakened small amount of the disease.</a:t>
            </a:r>
          </a:p>
          <a:p>
            <a:r>
              <a:rPr lang="en-US" dirty="0" smtClean="0"/>
              <a:t>The body then will build up a resistance to it.</a:t>
            </a:r>
          </a:p>
          <a:p>
            <a:r>
              <a:rPr lang="en-US" dirty="0" smtClean="0"/>
              <a:t>Usually given at the age of 2, 5 and 12 years old.</a:t>
            </a:r>
          </a:p>
          <a:p>
            <a:r>
              <a:rPr lang="en-US" dirty="0" smtClean="0"/>
              <a:t>Childcare centers, preschools, and public schools require children to be caught up on their immunizations prior to enrollment.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Side Effects of Immunization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Low-grade fever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Tenderness</a:t>
            </a:r>
          </a:p>
          <a:p>
            <a:r>
              <a:rPr lang="en-US" dirty="0" smtClean="0"/>
              <a:t>Redness</a:t>
            </a:r>
          </a:p>
          <a:p>
            <a:r>
              <a:rPr lang="en-US" dirty="0" smtClean="0"/>
              <a:t>Swollen in the sight of the vaccination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Immunizations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MMR – Measles, Mumps, Rubella</a:t>
            </a:r>
          </a:p>
          <a:p>
            <a:r>
              <a:rPr lang="en-US" dirty="0" smtClean="0"/>
              <a:t>DPT – Diphtheria, Tetanus, Pertussis</a:t>
            </a:r>
          </a:p>
          <a:p>
            <a:r>
              <a:rPr lang="en-US" dirty="0" smtClean="0"/>
              <a:t>HIB – H. influenza type B</a:t>
            </a:r>
          </a:p>
          <a:p>
            <a:r>
              <a:rPr lang="en-US" dirty="0" smtClean="0"/>
              <a:t>Hepatitis B</a:t>
            </a:r>
          </a:p>
          <a:p>
            <a:r>
              <a:rPr lang="en-US" dirty="0" smtClean="0"/>
              <a:t>Varicella (Chicken Pox)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Immunizations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Polio</a:t>
            </a:r>
          </a:p>
          <a:p>
            <a:r>
              <a:rPr lang="en-US" dirty="0" smtClean="0"/>
              <a:t>Pneumococcal</a:t>
            </a:r>
          </a:p>
          <a:p>
            <a:r>
              <a:rPr lang="en-US" dirty="0" smtClean="0"/>
              <a:t>Hepatitis A</a:t>
            </a:r>
          </a:p>
          <a:p>
            <a:r>
              <a:rPr lang="en-US" dirty="0" smtClean="0"/>
              <a:t>Influenza (flu) shot every year</a:t>
            </a:r>
          </a:p>
          <a:p>
            <a:r>
              <a:rPr lang="en-US" dirty="0" smtClean="0"/>
              <a:t>Tetanus and Diphtheria – </a:t>
            </a:r>
            <a:r>
              <a:rPr lang="en-US" dirty="0"/>
              <a:t>E</a:t>
            </a:r>
            <a:r>
              <a:rPr lang="en-US" dirty="0" smtClean="0"/>
              <a:t>very ten years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Bumps and Bruises</a:t>
            </a:r>
          </a:p>
          <a:p>
            <a:pPr lvl="1"/>
            <a:r>
              <a:rPr lang="en-US" sz="3200" dirty="0" smtClean="0"/>
              <a:t>Apply cold for about 10 minutes.</a:t>
            </a:r>
          </a:p>
          <a:p>
            <a:pPr lvl="1"/>
            <a:r>
              <a:rPr lang="en-US" sz="3200" dirty="0" smtClean="0"/>
              <a:t>Elevate</a:t>
            </a:r>
          </a:p>
          <a:p>
            <a:r>
              <a:rPr lang="en-US" dirty="0" smtClean="0"/>
              <a:t>Minor Burns</a:t>
            </a:r>
          </a:p>
          <a:p>
            <a:pPr lvl="1"/>
            <a:r>
              <a:rPr lang="en-US" sz="3200" dirty="0" smtClean="0"/>
              <a:t>Place burn under cold water</a:t>
            </a:r>
          </a:p>
          <a:p>
            <a:pPr lvl="1"/>
            <a:r>
              <a:rPr lang="en-US" sz="3200" dirty="0" smtClean="0"/>
              <a:t>Do not apply ointment or lotion</a:t>
            </a:r>
          </a:p>
          <a:p>
            <a:pPr lvl="1"/>
            <a:r>
              <a:rPr lang="en-US" sz="3200" dirty="0" smtClean="0"/>
              <a:t>Keep it dry and clean</a:t>
            </a:r>
          </a:p>
          <a:p>
            <a:pPr lvl="1"/>
            <a:r>
              <a:rPr lang="en-US" sz="3200" dirty="0" smtClean="0"/>
              <a:t>Never pop the blister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First Aid Practices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Minor Bleeding</a:t>
            </a:r>
          </a:p>
          <a:p>
            <a:pPr lvl="1"/>
            <a:r>
              <a:rPr lang="en-US" sz="3200" dirty="0" smtClean="0"/>
              <a:t>Apply direct pressure</a:t>
            </a:r>
          </a:p>
          <a:p>
            <a:pPr lvl="1"/>
            <a:r>
              <a:rPr lang="en-US" sz="3200" dirty="0" smtClean="0"/>
              <a:t>Dry the wound</a:t>
            </a:r>
          </a:p>
          <a:p>
            <a:pPr lvl="1"/>
            <a:r>
              <a:rPr lang="en-US" sz="3200" dirty="0" smtClean="0"/>
              <a:t>Apply a medicated ointment</a:t>
            </a:r>
          </a:p>
          <a:p>
            <a:pPr lvl="1"/>
            <a:r>
              <a:rPr lang="en-US" sz="3200" dirty="0" smtClean="0"/>
              <a:t>Cover with bandage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794</Words>
  <Application>Microsoft Office PowerPoint</Application>
  <PresentationFormat>On-screen Show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Health, Wellness and Safety</vt:lpstr>
      <vt:lpstr>Signs and Symptoms of Illnesses</vt:lpstr>
      <vt:lpstr>Childhood Immunizations</vt:lpstr>
      <vt:lpstr>Childhood Immunizations</vt:lpstr>
      <vt:lpstr>Side Effects of Immunization </vt:lpstr>
      <vt:lpstr>Types of Immunizations</vt:lpstr>
      <vt:lpstr>Types of Immunizations</vt:lpstr>
      <vt:lpstr>Basic First Aid Practices</vt:lpstr>
      <vt:lpstr>Basic First Aid Practices </vt:lpstr>
      <vt:lpstr>Basic First Aid Practices </vt:lpstr>
      <vt:lpstr>Basic First Aid Practices</vt:lpstr>
      <vt:lpstr>Basic First Aid Practices</vt:lpstr>
      <vt:lpstr>Basic First Aid Practices</vt:lpstr>
      <vt:lpstr>Basic First Aid Practices</vt:lpstr>
      <vt:lpstr>Car Seats</vt:lpstr>
      <vt:lpstr>Car Safety</vt:lpstr>
      <vt:lpstr>Child-Proofing Strategies</vt:lpstr>
      <vt:lpstr>Child-Proofing Strategies</vt:lpstr>
      <vt:lpstr>Child-Proofing Strategies</vt:lpstr>
      <vt:lpstr>Child-Proofing Strategies</vt:lpstr>
      <vt:lpstr>Toy Safety</vt:lpstr>
      <vt:lpstr>Toy Safety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Wellness and Safety</dc:title>
  <dc:creator>Vikki</dc:creator>
  <cp:lastModifiedBy>Vikki</cp:lastModifiedBy>
  <cp:revision>12</cp:revision>
  <dcterms:created xsi:type="dcterms:W3CDTF">2015-05-04T17:35:05Z</dcterms:created>
  <dcterms:modified xsi:type="dcterms:W3CDTF">2015-05-05T20:41:58Z</dcterms:modified>
</cp:coreProperties>
</file>