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6" r:id="rId12"/>
    <p:sldId id="257" r:id="rId13"/>
    <p:sldId id="258" r:id="rId14"/>
    <p:sldId id="260" r:id="rId15"/>
    <p:sldId id="259" r:id="rId16"/>
    <p:sldId id="261" r:id="rId17"/>
    <p:sldId id="275" r:id="rId18"/>
    <p:sldId id="271" r:id="rId19"/>
    <p:sldId id="272" r:id="rId20"/>
    <p:sldId id="273" r:id="rId21"/>
    <p:sldId id="274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3DC04-5113-4E9A-A050-BE6E72E6A164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DF7B1-1E64-4072-AAD7-1E4DBE8BF3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A683-2DC8-4BB3-ABBA-596E0C93664F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EF42-4C02-4C78-8961-CE0F81D766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A683-2DC8-4BB3-ABBA-596E0C93664F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EF42-4C02-4C78-8961-CE0F81D766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A683-2DC8-4BB3-ABBA-596E0C93664F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EF42-4C02-4C78-8961-CE0F81D766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A683-2DC8-4BB3-ABBA-596E0C93664F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EF42-4C02-4C78-8961-CE0F81D766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A683-2DC8-4BB3-ABBA-596E0C93664F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EF42-4C02-4C78-8961-CE0F81D766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A683-2DC8-4BB3-ABBA-596E0C93664F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EF42-4C02-4C78-8961-CE0F81D766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A683-2DC8-4BB3-ABBA-596E0C93664F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EF42-4C02-4C78-8961-CE0F81D766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A683-2DC8-4BB3-ABBA-596E0C93664F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EF42-4C02-4C78-8961-CE0F81D766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A683-2DC8-4BB3-ABBA-596E0C93664F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EF42-4C02-4C78-8961-CE0F81D766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A683-2DC8-4BB3-ABBA-596E0C93664F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EF42-4C02-4C78-8961-CE0F81D766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A683-2DC8-4BB3-ABBA-596E0C93664F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EF42-4C02-4C78-8961-CE0F81D766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2A683-2DC8-4BB3-ABBA-596E0C93664F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3EF42-4C02-4C78-8961-CE0F81D766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457200"/>
            <a:ext cx="3276600" cy="1470025"/>
          </a:xfrm>
        </p:spPr>
        <p:txBody>
          <a:bodyPr/>
          <a:lstStyle/>
          <a:p>
            <a:pPr algn="l"/>
            <a:r>
              <a:rPr lang="en-US" b="1" dirty="0" smtClean="0"/>
              <a:t>Guidance </a:t>
            </a:r>
            <a:br>
              <a:rPr lang="en-US" b="1" dirty="0" smtClean="0"/>
            </a:br>
            <a:r>
              <a:rPr lang="en-US" b="1" dirty="0" smtClean="0"/>
              <a:t>Techniques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Do Children Misbehave?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need to feel that they belong</a:t>
            </a:r>
          </a:p>
          <a:p>
            <a:pPr lvl="1"/>
            <a:r>
              <a:rPr lang="en-US" dirty="0" smtClean="0"/>
              <a:t>Wanting to find a place in a family or peer group where they fit in.  </a:t>
            </a:r>
          </a:p>
          <a:p>
            <a:pPr lvl="1"/>
            <a:r>
              <a:rPr lang="en-US" dirty="0" smtClean="0"/>
              <a:t>This place may be positive or negative, but the need is met.</a:t>
            </a:r>
          </a:p>
          <a:p>
            <a:pPr lvl="1"/>
            <a:r>
              <a:rPr lang="en-US" dirty="0" smtClean="0"/>
              <a:t>The caregiver should provide unconditional acceptance, concern, and interest in the child.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Do Children Misbehave?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Normal behavior for the child’s age.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Natural curiosity.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do not know any better.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get attention.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power.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revenge.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Feeling inadequate or incapable.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need to feel that they belong.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Guidance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Continual long term influence on behavior</a:t>
            </a:r>
          </a:p>
          <a:p>
            <a:r>
              <a:rPr lang="en-US" dirty="0" smtClean="0"/>
              <a:t>The act or function of guiding through example, words, and actions</a:t>
            </a:r>
          </a:p>
          <a:p>
            <a:r>
              <a:rPr lang="en-US" dirty="0" smtClean="0"/>
              <a:t>Giving advice or counseling</a:t>
            </a:r>
          </a:p>
          <a:p>
            <a:r>
              <a:rPr lang="en-US" dirty="0" smtClean="0"/>
              <a:t>Helping, teaching, showing</a:t>
            </a:r>
          </a:p>
          <a:p>
            <a:r>
              <a:rPr lang="en-US" dirty="0" smtClean="0"/>
              <a:t>Can be positive or negative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Discipline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Behavior medication when needed</a:t>
            </a:r>
          </a:p>
          <a:p>
            <a:r>
              <a:rPr lang="en-US" dirty="0" smtClean="0"/>
              <a:t>To teach and train a behavior by instruction and exercise in accordance with rules and conduct.</a:t>
            </a:r>
          </a:p>
          <a:p>
            <a:r>
              <a:rPr lang="en-US" dirty="0" smtClean="0"/>
              <a:t>The method for redirecting a behavior through example, words, actions, and each individual incident.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Discipline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Discipline follows the criteria:  </a:t>
            </a:r>
          </a:p>
          <a:p>
            <a:pPr lvl="1"/>
            <a:r>
              <a:rPr lang="en-US" sz="3200" dirty="0" smtClean="0"/>
              <a:t>Firm – Consequences clearly stated and then adhered to.</a:t>
            </a:r>
          </a:p>
          <a:p>
            <a:pPr lvl="1"/>
            <a:r>
              <a:rPr lang="en-US" sz="3200" dirty="0" smtClean="0"/>
              <a:t>Fair – Punishment should fit the crime.</a:t>
            </a:r>
          </a:p>
          <a:p>
            <a:pPr lvl="1"/>
            <a:r>
              <a:rPr lang="en-US" sz="3200" dirty="0" smtClean="0"/>
              <a:t>Friendly – Use friendly but firm communication.</a:t>
            </a:r>
          </a:p>
          <a:p>
            <a:r>
              <a:rPr lang="en-US" dirty="0" smtClean="0"/>
              <a:t>A process that gradually leads to a child becoming responsible for their own behavior or self-control.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Punishment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penalty inflicted for wrongdoing, a crime or offense.</a:t>
            </a:r>
          </a:p>
          <a:p>
            <a:r>
              <a:rPr lang="en-US" dirty="0" smtClean="0"/>
              <a:t>Physical or verbal attacks, negatively withholding privileges, removal, hit, spank, hurting.</a:t>
            </a:r>
          </a:p>
          <a:p>
            <a:r>
              <a:rPr lang="en-US" dirty="0" smtClean="0"/>
              <a:t>Might teach obedience to authority (out of fear), but not self-control, which enhances self-respect.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Punishment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restrain a child temporarily, but it does not teach self-discipline.</a:t>
            </a:r>
          </a:p>
          <a:p>
            <a:r>
              <a:rPr lang="en-US" dirty="0" smtClean="0"/>
              <a:t>Demeans the child and negatively affects the relationship.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Where’s The Line?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you tell if it’s discipline or punishment?</a:t>
            </a:r>
          </a:p>
          <a:p>
            <a:r>
              <a:rPr lang="en-US" dirty="0" smtClean="0"/>
              <a:t>Show video clip.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Punishment, Discipline or Guidance?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Self-discipline is the overall goal of guidance and discipline.</a:t>
            </a:r>
          </a:p>
          <a:p>
            <a:r>
              <a:rPr lang="en-US" dirty="0" smtClean="0"/>
              <a:t>The ability for the child or person to direct their own behavior and not to be directed upon.</a:t>
            </a:r>
          </a:p>
          <a:p>
            <a:r>
              <a:rPr lang="en-US" dirty="0" smtClean="0"/>
              <a:t>Children may rebel when parents punish rather than discipline.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Punishment, Discipline or Guidance?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Adults who do not reinforce appropriate behavior may have children who resort to problem behavior.</a:t>
            </a:r>
          </a:p>
          <a:p>
            <a:r>
              <a:rPr lang="en-US" dirty="0" smtClean="0"/>
              <a:t>Guiding by example is a very effective way to teach children the desired behavior.</a:t>
            </a:r>
          </a:p>
          <a:p>
            <a:r>
              <a:rPr lang="en-US" dirty="0" smtClean="0"/>
              <a:t>Children feel more secure when caregivers are consistent.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Do Children Misbehave?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 behavior for the child’s age</a:t>
            </a:r>
          </a:p>
          <a:p>
            <a:pPr lvl="1"/>
            <a:r>
              <a:rPr lang="en-US" sz="3200" dirty="0" smtClean="0"/>
              <a:t>The action is age and developmentally appropriate.</a:t>
            </a:r>
          </a:p>
          <a:p>
            <a:pPr lvl="1"/>
            <a:r>
              <a:rPr lang="en-US" sz="3200" dirty="0" smtClean="0"/>
              <a:t>The caregiver should have appropriate expectations for the child’s developmental age.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Punishment, Discipline or Guidance?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Positive guidance works when based upon consistency.</a:t>
            </a:r>
          </a:p>
          <a:p>
            <a:r>
              <a:rPr lang="en-US" dirty="0" smtClean="0"/>
              <a:t>Children often misbehave for attention so the caregiver should withdraw from the conflict and resolve the problem later.</a:t>
            </a:r>
          </a:p>
          <a:p>
            <a:r>
              <a:rPr lang="en-US" dirty="0" smtClean="0"/>
              <a:t>Attention is a powerful reinforcer of positive and negative behavior.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Punishment, Discipline or Guidance?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Respond to aggressive behavior in nonaggressive ways.</a:t>
            </a:r>
          </a:p>
          <a:p>
            <a:r>
              <a:rPr lang="en-US" dirty="0" smtClean="0"/>
              <a:t>Adjust the environment so that items that might be a potential problem are placed out of sight.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 behave for many reasons.  By understanding those reasons, it will make correcting the behavior more accurate.</a:t>
            </a:r>
          </a:p>
          <a:p>
            <a:r>
              <a:rPr lang="en-US" dirty="0" smtClean="0"/>
              <a:t>There is a difference between guidance, discipline and punishment.</a:t>
            </a:r>
          </a:p>
          <a:p>
            <a:r>
              <a:rPr lang="en-US" dirty="0" smtClean="0"/>
              <a:t>Know the line between discipline and child abuse.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do Children Misbehave?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 curiosity</a:t>
            </a:r>
          </a:p>
          <a:p>
            <a:pPr lvl="1"/>
            <a:r>
              <a:rPr lang="en-US" sz="3200" dirty="0" smtClean="0"/>
              <a:t>The child is curious to know what the result or response would be for the action.</a:t>
            </a:r>
          </a:p>
          <a:p>
            <a:pPr lvl="1"/>
            <a:r>
              <a:rPr lang="en-US" sz="3200" dirty="0" smtClean="0"/>
              <a:t>The caregiver should provide opportunities to experiment and satisfy curiosity.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Do Children Misbehave?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They do not know any better</a:t>
            </a:r>
          </a:p>
          <a:p>
            <a:pPr lvl="1"/>
            <a:r>
              <a:rPr lang="en-US" dirty="0" smtClean="0"/>
              <a:t>Inadequate or misunderstood instructions, they really are trying to do what was asked but the caregiver’s expectations of how much the child understands may not be realistic.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Do Children Misbehave?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They do not know any better</a:t>
            </a:r>
          </a:p>
          <a:p>
            <a:pPr lvl="1"/>
            <a:r>
              <a:rPr lang="en-US" dirty="0" smtClean="0"/>
              <a:t>They are trying something new and do not realize what the consequences might be.</a:t>
            </a:r>
          </a:p>
          <a:p>
            <a:pPr lvl="1"/>
            <a:r>
              <a:rPr lang="en-US" dirty="0" smtClean="0"/>
              <a:t>The caregiver should have appropriate expectations for the child’s developmental age.  Made sure instructions are clearly said and understood.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Do Children Misbehave?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To get attention</a:t>
            </a:r>
          </a:p>
          <a:p>
            <a:pPr lvl="1"/>
            <a:r>
              <a:rPr lang="en-US" sz="3200" dirty="0" smtClean="0"/>
              <a:t>The child just wants the caregiver’s attention.  They would prefer it to be positive attention, but negative attention is still attention.</a:t>
            </a:r>
          </a:p>
          <a:p>
            <a:pPr lvl="1"/>
            <a:r>
              <a:rPr lang="en-US" sz="3200" dirty="0" smtClean="0"/>
              <a:t>The caregiver should give attention only to that which you want to be repeated and ignore questionable or undesirable behavior.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Do Children Misbehave?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get power</a:t>
            </a:r>
          </a:p>
          <a:p>
            <a:pPr lvl="1"/>
            <a:r>
              <a:rPr lang="en-US" dirty="0" smtClean="0"/>
              <a:t>Children want some power and control in their lives.</a:t>
            </a:r>
          </a:p>
          <a:p>
            <a:pPr lvl="1"/>
            <a:r>
              <a:rPr lang="en-US" dirty="0" smtClean="0"/>
              <a:t>If they don’t, they become upset over the amount of control others have over them and might rebel or assert a degree of power and control.</a:t>
            </a:r>
          </a:p>
          <a:p>
            <a:pPr lvl="1"/>
            <a:r>
              <a:rPr lang="en-US" dirty="0" smtClean="0"/>
              <a:t>The caregiver should refuse to engage in power struggles.  They should give children choices for what they want to do, wear, eat, etc.  Listen to their ideas.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Do Children Misbehave?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revenge</a:t>
            </a:r>
          </a:p>
          <a:p>
            <a:pPr lvl="1"/>
            <a:r>
              <a:rPr lang="en-US" dirty="0" smtClean="0"/>
              <a:t>Children want to do what they want without anyone getting in the way.</a:t>
            </a:r>
          </a:p>
          <a:p>
            <a:pPr lvl="1"/>
            <a:r>
              <a:rPr lang="en-US" dirty="0" smtClean="0"/>
              <a:t>When this happens, they choose to hurt or “get even” for what they have been made to do or for how they feel.</a:t>
            </a:r>
          </a:p>
          <a:p>
            <a:pPr lvl="1"/>
            <a:r>
              <a:rPr lang="en-US" dirty="0" smtClean="0"/>
              <a:t>Hurt people hurt people</a:t>
            </a:r>
          </a:p>
          <a:p>
            <a:pPr lvl="1"/>
            <a:r>
              <a:rPr lang="en-US" dirty="0" smtClean="0"/>
              <a:t>The caregiver should discuss the mistaken goal, pay attention to appropriate choices, and provide love.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Do Children Misbehave?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Feeling inadequate or incapable</a:t>
            </a:r>
          </a:p>
          <a:p>
            <a:pPr lvl="1"/>
            <a:r>
              <a:rPr lang="en-US" dirty="0" smtClean="0"/>
              <a:t>Constantly being corrected or being given negative reinforcement might make a child quit trying because they are afraid of failing.</a:t>
            </a:r>
          </a:p>
          <a:p>
            <a:pPr lvl="1"/>
            <a:r>
              <a:rPr lang="en-US" dirty="0" smtClean="0"/>
              <a:t>The caregiver should provide encouragement for their successes and attempts.</a:t>
            </a:r>
          </a:p>
          <a:p>
            <a:pPr lvl="1"/>
            <a:r>
              <a:rPr lang="en-US" dirty="0" smtClean="0"/>
              <a:t>Caregivers should also refrain from jumping in or fixing every task that children undertake.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933</Words>
  <Application>Microsoft Office PowerPoint</Application>
  <PresentationFormat>On-screen Show (4:3)</PresentationFormat>
  <Paragraphs>95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Guidance  Techniques</vt:lpstr>
      <vt:lpstr>Why Do Children Misbehave?</vt:lpstr>
      <vt:lpstr>Why do Children Misbehave?</vt:lpstr>
      <vt:lpstr>Why Do Children Misbehave?</vt:lpstr>
      <vt:lpstr>Why Do Children Misbehave?</vt:lpstr>
      <vt:lpstr>Why Do Children Misbehave?</vt:lpstr>
      <vt:lpstr>Why Do Children Misbehave?</vt:lpstr>
      <vt:lpstr>Why Do Children Misbehave?</vt:lpstr>
      <vt:lpstr>Why Do Children Misbehave?</vt:lpstr>
      <vt:lpstr>Why Do Children Misbehave?</vt:lpstr>
      <vt:lpstr>Why Do Children Misbehave?</vt:lpstr>
      <vt:lpstr>Guidance</vt:lpstr>
      <vt:lpstr>Discipline</vt:lpstr>
      <vt:lpstr>Discipline</vt:lpstr>
      <vt:lpstr>Punishment</vt:lpstr>
      <vt:lpstr>Punishment </vt:lpstr>
      <vt:lpstr>Where’s The Line?</vt:lpstr>
      <vt:lpstr>Punishment, Discipline or Guidance?</vt:lpstr>
      <vt:lpstr>Punishment, Discipline or Guidance?</vt:lpstr>
      <vt:lpstr>Punishment, Discipline or Guidance?</vt:lpstr>
      <vt:lpstr>Punishment, Discipline or Guidance?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Guidance Techniques</dc:title>
  <dc:creator>Vikki</dc:creator>
  <cp:lastModifiedBy>Vikki</cp:lastModifiedBy>
  <cp:revision>7</cp:revision>
  <dcterms:created xsi:type="dcterms:W3CDTF">2015-04-21T20:36:32Z</dcterms:created>
  <dcterms:modified xsi:type="dcterms:W3CDTF">2015-04-23T18:18:11Z</dcterms:modified>
</cp:coreProperties>
</file>