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0" r:id="rId3"/>
    <p:sldId id="289" r:id="rId4"/>
    <p:sldId id="284" r:id="rId5"/>
    <p:sldId id="285" r:id="rId6"/>
    <p:sldId id="286" r:id="rId7"/>
    <p:sldId id="287" r:id="rId8"/>
    <p:sldId id="271" r:id="rId9"/>
    <p:sldId id="272" r:id="rId10"/>
    <p:sldId id="273" r:id="rId11"/>
    <p:sldId id="288" r:id="rId12"/>
    <p:sldId id="280" r:id="rId13"/>
    <p:sldId id="281" r:id="rId14"/>
    <p:sldId id="282" r:id="rId15"/>
    <p:sldId id="283" r:id="rId16"/>
    <p:sldId id="279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75" autoAdjust="0"/>
  </p:normalViewPr>
  <p:slideViewPr>
    <p:cSldViewPr>
      <p:cViewPr varScale="1">
        <p:scale>
          <a:sx n="93" d="100"/>
          <a:sy n="93" d="100"/>
        </p:scale>
        <p:origin x="15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A27B3-D446-4D67-B765-2A6B9B62F1F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B2A54-9CAD-4E6D-8EED-B8A1D2106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1444A-3279-4FF5-A09C-DFC7AE57380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B93EE-A21C-4CD2-AFA7-7BC8F649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 minute video</a:t>
            </a:r>
            <a:r>
              <a:rPr lang="en-US" baseline="0" dirty="0" smtClean="0"/>
              <a:t> clip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93EE-A21C-4CD2-AFA7-7BC8F649E44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 minute video clip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93EE-A21C-4CD2-AFA7-7BC8F649E44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1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minute video clip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93EE-A21C-4CD2-AFA7-7BC8F649E44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3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57D78-EDCD-4AE2-9670-77ED596030A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QgoWj4RcCE" TargetMode="Externa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GeaFfhaYkI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Ww60iFRGBo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Group Socialization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End a 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Use “I” Messages</a:t>
            </a:r>
          </a:p>
          <a:p>
            <a:pPr lvl="1"/>
            <a:r>
              <a:rPr lang="en-US" dirty="0" smtClean="0"/>
              <a:t>I feel…</a:t>
            </a:r>
          </a:p>
          <a:p>
            <a:pPr lvl="1"/>
            <a:r>
              <a:rPr lang="en-US" dirty="0" smtClean="0"/>
              <a:t>When you…</a:t>
            </a:r>
          </a:p>
          <a:p>
            <a:pPr lvl="1"/>
            <a:r>
              <a:rPr lang="en-US" dirty="0" smtClean="0"/>
              <a:t>Because…</a:t>
            </a:r>
          </a:p>
          <a:p>
            <a:pPr lvl="1"/>
            <a:r>
              <a:rPr lang="en-US" dirty="0" smtClean="0"/>
              <a:t>What I need…</a:t>
            </a:r>
          </a:p>
          <a:p>
            <a:r>
              <a:rPr lang="en-US" dirty="0" smtClean="0"/>
              <a:t>Share an experience when you have found success with one of these suggestions.</a:t>
            </a:r>
          </a:p>
          <a:p>
            <a:r>
              <a:rPr lang="en-US" dirty="0" smtClean="0"/>
              <a:t>Share an experience of what </a:t>
            </a:r>
            <a:r>
              <a:rPr lang="en-US" u="sng" dirty="0" smtClean="0"/>
              <a:t>not</a:t>
            </a:r>
            <a:r>
              <a:rPr lang="en-US" dirty="0" smtClean="0"/>
              <a:t> to do when ending a relationship.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Substitute Breakup</a:t>
            </a:r>
            <a:endParaRPr lang="en-US" b="1" dirty="0"/>
          </a:p>
        </p:txBody>
      </p:sp>
      <p:pic>
        <p:nvPicPr>
          <p:cNvPr id="4" name="UQgoWj4RcC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417638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0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Deal with a Break-up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Realize what happened and why</a:t>
            </a:r>
          </a:p>
          <a:p>
            <a:pPr lvl="1"/>
            <a:r>
              <a:rPr lang="en-US" dirty="0" smtClean="0"/>
              <a:t>Realize it takes two to make a relationship work.</a:t>
            </a:r>
          </a:p>
          <a:p>
            <a:r>
              <a:rPr lang="en-US" dirty="0" smtClean="0"/>
              <a:t>Accept your anger/pain and move on</a:t>
            </a:r>
          </a:p>
          <a:p>
            <a:pPr lvl="1"/>
            <a:r>
              <a:rPr lang="en-US" dirty="0" smtClean="0"/>
              <a:t>Have a good cry</a:t>
            </a:r>
            <a:r>
              <a:rPr lang="en-US" dirty="0"/>
              <a:t>. It’s okay to be angry, but not okay to hang on to that anger.  Move on as soon as you can.</a:t>
            </a:r>
          </a:p>
          <a:p>
            <a:r>
              <a:rPr lang="en-US" dirty="0" smtClean="0"/>
              <a:t>Keep your distance</a:t>
            </a:r>
          </a:p>
          <a:p>
            <a:pPr lvl="1"/>
            <a:r>
              <a:rPr lang="en-US" dirty="0" smtClean="0"/>
              <a:t>Take a break - No contact, no phone calls, no texting,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Deal with a Break-up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Think through everything</a:t>
            </a:r>
          </a:p>
          <a:p>
            <a:pPr lvl="1"/>
            <a:r>
              <a:rPr lang="en-US" dirty="0" smtClean="0"/>
              <a:t>Ask yourself what went wrong.  Learn from the experience.</a:t>
            </a:r>
          </a:p>
          <a:p>
            <a:r>
              <a:rPr lang="en-US" dirty="0" smtClean="0"/>
              <a:t>Talk to your friends and family</a:t>
            </a:r>
          </a:p>
          <a:p>
            <a:pPr lvl="1"/>
            <a:r>
              <a:rPr lang="en-US" dirty="0" smtClean="0"/>
              <a:t>Great source of advice, support and counsel.  Talk it through with the people that love you the most.</a:t>
            </a:r>
          </a:p>
          <a:p>
            <a:r>
              <a:rPr lang="en-US" dirty="0"/>
              <a:t>Write your feelings down</a:t>
            </a:r>
          </a:p>
          <a:p>
            <a:pPr lvl="1"/>
            <a:r>
              <a:rPr lang="en-US" dirty="0"/>
              <a:t>Write in your journal/diary, write a song, write a poem, etc.  Pour your heart out on paper.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Deal with a Break-up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Clean personal space</a:t>
            </a:r>
          </a:p>
          <a:p>
            <a:pPr lvl="1"/>
            <a:r>
              <a:rPr lang="en-US" dirty="0" smtClean="0"/>
              <a:t>Spring cleaning of your personal space.  Get ready for a new beginning. </a:t>
            </a:r>
          </a:p>
          <a:p>
            <a:r>
              <a:rPr lang="en-US" dirty="0" smtClean="0"/>
              <a:t>Keep fond memories</a:t>
            </a:r>
          </a:p>
          <a:p>
            <a:pPr lvl="1"/>
            <a:r>
              <a:rPr lang="en-US" dirty="0" smtClean="0"/>
              <a:t>Think of how happy a song, picture or place made you feel when with that person.</a:t>
            </a:r>
          </a:p>
          <a:p>
            <a:r>
              <a:rPr lang="en-US" dirty="0"/>
              <a:t>Don’t overreact</a:t>
            </a:r>
          </a:p>
          <a:p>
            <a:pPr lvl="1"/>
            <a:r>
              <a:rPr lang="en-US" dirty="0"/>
              <a:t>Don’t jump right into another relationship.  Allow yourself time to heal.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Deal with a Break-up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Find happiness in other areas of your life</a:t>
            </a:r>
          </a:p>
          <a:p>
            <a:pPr lvl="1"/>
            <a:r>
              <a:rPr lang="en-US" dirty="0" smtClean="0"/>
              <a:t>There is more to life than being in a relationship.  Begin a new hobby, read a new book, etc.</a:t>
            </a:r>
          </a:p>
          <a:p>
            <a:r>
              <a:rPr lang="en-US" dirty="0" smtClean="0"/>
              <a:t>Stay active</a:t>
            </a:r>
          </a:p>
          <a:p>
            <a:pPr lvl="1"/>
            <a:r>
              <a:rPr lang="en-US" dirty="0" smtClean="0"/>
              <a:t>Exercise improves your mood.</a:t>
            </a:r>
          </a:p>
          <a:p>
            <a:r>
              <a:rPr lang="en-US" dirty="0" smtClean="0"/>
              <a:t>Let go and move forward</a:t>
            </a:r>
          </a:p>
          <a:p>
            <a:pPr lvl="1"/>
            <a:r>
              <a:rPr lang="en-US" dirty="0" smtClean="0"/>
              <a:t>If you don’t let go, you’ll never find Mr. or Mrs. Right!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There are many advantages of group dating and problems of pair dating at your age.</a:t>
            </a:r>
          </a:p>
          <a:p>
            <a:r>
              <a:rPr lang="en-US" dirty="0" smtClean="0">
                <a:sym typeface="Wingdings" pitchFamily="2" charset="2"/>
              </a:rPr>
              <a:t>Know how to end a relationship appropriately and how to best deal with a break-up yourself.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Socialization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Group Socialization </a:t>
            </a:r>
          </a:p>
          <a:p>
            <a:pPr lvl="1"/>
            <a:r>
              <a:rPr lang="en-US" dirty="0"/>
              <a:t>Sharing gossip, hugging, working on school activities or projects, going to the movies, malls, or to another person’s house to watch movies or eat</a:t>
            </a:r>
          </a:p>
          <a:p>
            <a:r>
              <a:rPr lang="en-US" dirty="0" smtClean="0"/>
              <a:t>Pair Dating</a:t>
            </a:r>
          </a:p>
          <a:p>
            <a:pPr lvl="1"/>
            <a:r>
              <a:rPr lang="en-US" dirty="0"/>
              <a:t>1 girl and 1 guy who have paired off go together for an activity of any kind.  The couple know each other well and want to spend time alone.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2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you think?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1</a:t>
            </a:r>
          </a:p>
          <a:p>
            <a:pPr lvl="1"/>
            <a:r>
              <a:rPr lang="en-US" sz="3200" dirty="0"/>
              <a:t>What are some advantages of group </a:t>
            </a:r>
            <a:r>
              <a:rPr lang="en-US" sz="3200" dirty="0" smtClean="0"/>
              <a:t>socialization?</a:t>
            </a:r>
          </a:p>
          <a:p>
            <a:r>
              <a:rPr lang="en-US" dirty="0" smtClean="0"/>
              <a:t>Group 2</a:t>
            </a:r>
          </a:p>
          <a:p>
            <a:pPr lvl="1"/>
            <a:r>
              <a:rPr lang="en-US" sz="3200" dirty="0"/>
              <a:t>What are the potential problems of early pairing</a:t>
            </a:r>
            <a:r>
              <a:rPr lang="en-US" sz="3200" dirty="0" smtClean="0"/>
              <a:t>?</a:t>
            </a:r>
          </a:p>
          <a:p>
            <a:r>
              <a:rPr lang="en-US" dirty="0" smtClean="0"/>
              <a:t>Present your findings to the class</a:t>
            </a:r>
          </a:p>
        </p:txBody>
      </p:sp>
    </p:spTree>
    <p:extLst>
      <p:ext uri="{BB962C8B-B14F-4D97-AF65-F5344CB8AC3E}">
        <p14:creationId xmlns:p14="http://schemas.microsoft.com/office/powerpoint/2010/main" val="73358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Advantages of Group Socialization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in numbers</a:t>
            </a:r>
          </a:p>
          <a:p>
            <a:r>
              <a:rPr lang="en-US" dirty="0" smtClean="0"/>
              <a:t>Relaxed fun</a:t>
            </a:r>
          </a:p>
          <a:p>
            <a:r>
              <a:rPr lang="en-US" dirty="0" smtClean="0"/>
              <a:t>Meet new people</a:t>
            </a:r>
          </a:p>
          <a:p>
            <a:r>
              <a:rPr lang="en-US" dirty="0" smtClean="0"/>
              <a:t>Easier to communicate</a:t>
            </a:r>
          </a:p>
          <a:p>
            <a:r>
              <a:rPr lang="en-US" dirty="0" smtClean="0"/>
              <a:t>Less opportunity for early physical intimacy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0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Disadvantages of Early Paired Dating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Relationships accelerate more rapidly</a:t>
            </a:r>
          </a:p>
          <a:p>
            <a:r>
              <a:rPr lang="en-US" dirty="0" smtClean="0"/>
              <a:t>More pressure to entertain partner</a:t>
            </a:r>
          </a:p>
          <a:p>
            <a:r>
              <a:rPr lang="en-US" dirty="0" smtClean="0"/>
              <a:t>Might be awkward getting to know them</a:t>
            </a:r>
          </a:p>
          <a:p>
            <a:r>
              <a:rPr lang="en-US" dirty="0" smtClean="0"/>
              <a:t>More expensive</a:t>
            </a:r>
          </a:p>
          <a:p>
            <a:r>
              <a:rPr lang="en-US" dirty="0" smtClean="0"/>
              <a:t>Early physical intimacy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9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Operation Breakup, Part 1</a:t>
            </a:r>
            <a:endParaRPr lang="en-US" b="1" dirty="0"/>
          </a:p>
        </p:txBody>
      </p:sp>
      <p:pic>
        <p:nvPicPr>
          <p:cNvPr id="4" name="3GeaFfhaYk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399658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122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Operation Breakup, Part 2</a:t>
            </a:r>
            <a:endParaRPr lang="en-US" b="1" dirty="0"/>
          </a:p>
        </p:txBody>
      </p:sp>
      <p:pic>
        <p:nvPicPr>
          <p:cNvPr id="4" name="HWw60iFRGB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993" y="1391953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47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End a 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Pick an appropriate place</a:t>
            </a:r>
          </a:p>
          <a:p>
            <a:pPr lvl="1"/>
            <a:r>
              <a:rPr lang="en-US" dirty="0" smtClean="0"/>
              <a:t>The less public, the better. Ending a relationship is a humbling experience. Don’t do it in a place where the person on the receiving end is going to feel more vulnerable than necessary.</a:t>
            </a:r>
          </a:p>
          <a:p>
            <a:r>
              <a:rPr lang="en-US" dirty="0"/>
              <a:t>Choose the right time</a:t>
            </a:r>
          </a:p>
          <a:p>
            <a:pPr lvl="1"/>
            <a:r>
              <a:rPr lang="en-US" dirty="0"/>
              <a:t>Avoid holidays and special occasions like birthdays and anniversaries.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End a 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Do it in person </a:t>
            </a:r>
          </a:p>
          <a:p>
            <a:pPr lvl="1"/>
            <a:r>
              <a:rPr lang="en-US" dirty="0" smtClean="0"/>
              <a:t>Be considerate and don’t take the easy way out.</a:t>
            </a:r>
          </a:p>
          <a:p>
            <a:r>
              <a:rPr lang="en-US" dirty="0" smtClean="0"/>
              <a:t>Be honest, but sensitive</a:t>
            </a:r>
          </a:p>
          <a:p>
            <a:pPr lvl="1"/>
            <a:r>
              <a:rPr lang="en-US" dirty="0" smtClean="0"/>
              <a:t>No one likes getting dumped.  Be honest and keep their feelings in mind.</a:t>
            </a:r>
          </a:p>
          <a:p>
            <a:r>
              <a:rPr lang="en-US" dirty="0"/>
              <a:t>Keep your emotions </a:t>
            </a:r>
            <a:r>
              <a:rPr lang="en-US" dirty="0" smtClean="0"/>
              <a:t>under control</a:t>
            </a:r>
            <a:endParaRPr lang="en-US" dirty="0"/>
          </a:p>
          <a:p>
            <a:pPr lvl="1"/>
            <a:r>
              <a:rPr lang="en-US" dirty="0"/>
              <a:t>Don’t seem too happy or too sad about the break-up.  Be kind, caring and considerate.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651</Words>
  <Application>Microsoft Office PowerPoint</Application>
  <PresentationFormat>On-screen Show (4:3)</PresentationFormat>
  <Paragraphs>86</Paragraphs>
  <Slides>16</Slides>
  <Notes>3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Group Socialization</vt:lpstr>
      <vt:lpstr>Group Socialization</vt:lpstr>
      <vt:lpstr>What do you think?</vt:lpstr>
      <vt:lpstr>Advantages of Group Socialization</vt:lpstr>
      <vt:lpstr>Disadvantages of Early Paired Dating</vt:lpstr>
      <vt:lpstr>Operation Breakup, Part 1</vt:lpstr>
      <vt:lpstr>Operation Breakup, Part 2</vt:lpstr>
      <vt:lpstr>How to End a Relationship</vt:lpstr>
      <vt:lpstr>How to End a Relationship</vt:lpstr>
      <vt:lpstr>How to End a Relationship</vt:lpstr>
      <vt:lpstr>Substitute Breakup</vt:lpstr>
      <vt:lpstr>How to Deal with a Break-up</vt:lpstr>
      <vt:lpstr>How to Deal with a Break-up</vt:lpstr>
      <vt:lpstr>How to Deal with a Break-up</vt:lpstr>
      <vt:lpstr>How to Deal with a Break-up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Socialization</dc:title>
  <dc:creator>V_Masters</dc:creator>
  <cp:lastModifiedBy>Vikki</cp:lastModifiedBy>
  <cp:revision>52</cp:revision>
  <dcterms:created xsi:type="dcterms:W3CDTF">2012-04-17T00:08:56Z</dcterms:created>
  <dcterms:modified xsi:type="dcterms:W3CDTF">2015-11-30T18:25:42Z</dcterms:modified>
</cp:coreProperties>
</file>