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75" r:id="rId3"/>
    <p:sldId id="278" r:id="rId4"/>
    <p:sldId id="276" r:id="rId5"/>
    <p:sldId id="277" r:id="rId6"/>
    <p:sldId id="279" r:id="rId7"/>
    <p:sldId id="284" r:id="rId8"/>
    <p:sldId id="257" r:id="rId9"/>
    <p:sldId id="258" r:id="rId10"/>
    <p:sldId id="259" r:id="rId11"/>
    <p:sldId id="280" r:id="rId12"/>
    <p:sldId id="263" r:id="rId13"/>
    <p:sldId id="265" r:id="rId14"/>
    <p:sldId id="266" r:id="rId15"/>
    <p:sldId id="261" r:id="rId16"/>
    <p:sldId id="281" r:id="rId17"/>
    <p:sldId id="282" r:id="rId18"/>
    <p:sldId id="283" r:id="rId19"/>
    <p:sldId id="272" r:id="rId20"/>
    <p:sldId id="273" r:id="rId2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CB35E-732D-402D-9614-CE599C6EE0EA}" type="datetimeFigureOut">
              <a:rPr lang="en-US" smtClean="0"/>
              <a:pPr/>
              <a:t>11/3/2015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C0AF8-911A-41DA-AD54-E47E9A66841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857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D905-B930-4096-9E6D-23F4EDE6C656}" type="datetimeFigureOut">
              <a:rPr lang="en-US" smtClean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3D51-6E22-4787-ACC2-D631DF6F8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D905-B930-4096-9E6D-23F4EDE6C656}" type="datetimeFigureOut">
              <a:rPr lang="en-US" smtClean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3D51-6E22-4787-ACC2-D631DF6F8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D905-B930-4096-9E6D-23F4EDE6C656}" type="datetimeFigureOut">
              <a:rPr lang="en-US" smtClean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3D51-6E22-4787-ACC2-D631DF6F8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D905-B930-4096-9E6D-23F4EDE6C656}" type="datetimeFigureOut">
              <a:rPr lang="en-US" smtClean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3D51-6E22-4787-ACC2-D631DF6F8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D905-B930-4096-9E6D-23F4EDE6C656}" type="datetimeFigureOut">
              <a:rPr lang="en-US" smtClean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3D51-6E22-4787-ACC2-D631DF6F8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D905-B930-4096-9E6D-23F4EDE6C656}" type="datetimeFigureOut">
              <a:rPr lang="en-US" smtClean="0"/>
              <a:pPr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3D51-6E22-4787-ACC2-D631DF6F8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D905-B930-4096-9E6D-23F4EDE6C656}" type="datetimeFigureOut">
              <a:rPr lang="en-US" smtClean="0"/>
              <a:pPr/>
              <a:t>11/3/2015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3D51-6E22-4787-ACC2-D631DF6F8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D905-B930-4096-9E6D-23F4EDE6C656}" type="datetimeFigureOut">
              <a:rPr lang="en-US" smtClean="0"/>
              <a:pPr/>
              <a:t>11/3/2015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3D51-6E22-4787-ACC2-D631DF6F8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D905-B930-4096-9E6D-23F4EDE6C656}" type="datetimeFigureOut">
              <a:rPr lang="en-US" smtClean="0"/>
              <a:pPr/>
              <a:t>11/3/2015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3D51-6E22-4787-ACC2-D631DF6F8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D905-B930-4096-9E6D-23F4EDE6C656}" type="datetimeFigureOut">
              <a:rPr lang="en-US" smtClean="0"/>
              <a:pPr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3D51-6E22-4787-ACC2-D631DF6F8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CD905-B930-4096-9E6D-23F4EDE6C656}" type="datetimeFigureOut">
              <a:rPr lang="en-US" smtClean="0"/>
              <a:pPr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3D51-6E22-4787-ACC2-D631DF6F8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CD905-B930-4096-9E6D-23F4EDE6C656}" type="datetimeFigureOut">
              <a:rPr lang="en-US" smtClean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3D51-6E22-4787-ACC2-D631DF6F80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236537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Group</a:t>
            </a:r>
            <a:br>
              <a:rPr lang="en-US" sz="6000" b="1" dirty="0" smtClean="0"/>
            </a:br>
            <a:r>
              <a:rPr lang="en-US" sz="6000" b="1" dirty="0" smtClean="0"/>
              <a:t>Associations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 of Group Association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4400" b="1" dirty="0" smtClean="0"/>
              <a:t>G</a:t>
            </a:r>
            <a:r>
              <a:rPr lang="en-US" dirty="0" smtClean="0"/>
              <a:t>ives self-esteem</a:t>
            </a:r>
          </a:p>
          <a:p>
            <a:r>
              <a:rPr lang="en-US" sz="4400" b="1" dirty="0" smtClean="0"/>
              <a:t>R</a:t>
            </a:r>
            <a:r>
              <a:rPr lang="en-US" dirty="0" smtClean="0"/>
              <a:t>educes Stress</a:t>
            </a:r>
          </a:p>
          <a:p>
            <a:r>
              <a:rPr lang="en-US" sz="4400" b="1" dirty="0" smtClean="0"/>
              <a:t>O</a:t>
            </a:r>
            <a:r>
              <a:rPr lang="en-US" dirty="0" smtClean="0"/>
              <a:t>ffers opportunities for social and leadership skills</a:t>
            </a:r>
          </a:p>
          <a:p>
            <a:r>
              <a:rPr lang="en-US" sz="4400" b="1" dirty="0" smtClean="0"/>
              <a:t>U</a:t>
            </a:r>
            <a:r>
              <a:rPr lang="en-US" dirty="0" smtClean="0"/>
              <a:t>nderstands social expectations</a:t>
            </a:r>
          </a:p>
          <a:p>
            <a:r>
              <a:rPr lang="en-US" sz="4400" b="1" dirty="0" smtClean="0"/>
              <a:t>P</a:t>
            </a:r>
            <a:r>
              <a:rPr lang="en-US" dirty="0" smtClean="0"/>
              <a:t>rovides identity and emotional security</a:t>
            </a:r>
          </a:p>
          <a:p>
            <a:r>
              <a:rPr lang="en-US" sz="4400" b="1" dirty="0" smtClean="0"/>
              <a:t>S</a:t>
            </a:r>
            <a:r>
              <a:rPr lang="en-US" dirty="0" smtClean="0"/>
              <a:t>atisfies a sense of belonging and unity.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Warning!!!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/>
              <a:t>Does the group threaten me if I don’t do what they say?</a:t>
            </a:r>
          </a:p>
          <a:p>
            <a:r>
              <a:rPr lang="en-US" dirty="0"/>
              <a:t>Does the group engage in any illegal activity?</a:t>
            </a:r>
          </a:p>
          <a:p>
            <a:r>
              <a:rPr lang="en-US" dirty="0"/>
              <a:t>Does the group demean others?</a:t>
            </a:r>
          </a:p>
          <a:p>
            <a:r>
              <a:rPr lang="en-US" dirty="0"/>
              <a:t>Does the group promote prejudice?</a:t>
            </a:r>
          </a:p>
          <a:p>
            <a:r>
              <a:rPr lang="en-US" dirty="0"/>
              <a:t>Does the group engage in secret behavior they don’t want others to know about?</a:t>
            </a:r>
          </a:p>
          <a:p>
            <a:pPr marL="0" indent="0" algn="ctr">
              <a:buNone/>
            </a:pPr>
            <a:r>
              <a:rPr lang="en-US" b="1" u="sng" dirty="0" smtClean="0"/>
              <a:t>If you said yes to ANY of the above, it is probably not a positive group to join!!!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859562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 Gang?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group of people who form an allegiance to the exclusion of others, for a common purpose.</a:t>
            </a:r>
          </a:p>
          <a:p>
            <a:r>
              <a:rPr lang="en-US" dirty="0"/>
              <a:t>E</a:t>
            </a:r>
            <a:r>
              <a:rPr lang="en-US" dirty="0" smtClean="0"/>
              <a:t>ngage in violent, unlawful, or criminal behavior.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Teens Join Gangs?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Friendship</a:t>
            </a:r>
          </a:p>
          <a:p>
            <a:r>
              <a:rPr lang="en-US" sz="3200" dirty="0" smtClean="0"/>
              <a:t>A sense of belonging</a:t>
            </a:r>
          </a:p>
          <a:p>
            <a:r>
              <a:rPr lang="en-US" sz="3200" dirty="0" smtClean="0"/>
              <a:t>Identify</a:t>
            </a:r>
          </a:p>
          <a:p>
            <a:r>
              <a:rPr lang="en-US" sz="3200" dirty="0" smtClean="0"/>
              <a:t>Something to do</a:t>
            </a:r>
          </a:p>
          <a:p>
            <a:r>
              <a:rPr lang="en-US" sz="3200" dirty="0" smtClean="0"/>
              <a:t>Feeling of power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Excitement</a:t>
            </a:r>
          </a:p>
          <a:p>
            <a:r>
              <a:rPr lang="en-US" sz="3200" dirty="0" smtClean="0"/>
              <a:t>Money</a:t>
            </a:r>
          </a:p>
          <a:p>
            <a:r>
              <a:rPr lang="en-US" sz="3200" dirty="0" smtClean="0"/>
              <a:t>Protection</a:t>
            </a:r>
          </a:p>
          <a:p>
            <a:r>
              <a:rPr lang="en-US" sz="3200" dirty="0" smtClean="0"/>
              <a:t>Pressure to join is so strong, teens feel they have no choice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Consequences With Gang Membership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Incarceration</a:t>
            </a:r>
          </a:p>
          <a:p>
            <a:r>
              <a:rPr lang="en-US" dirty="0" smtClean="0"/>
              <a:t>Become wounded or killed</a:t>
            </a:r>
          </a:p>
          <a:p>
            <a:r>
              <a:rPr lang="en-US" dirty="0" smtClean="0"/>
              <a:t>Hurt or kill others</a:t>
            </a:r>
          </a:p>
          <a:p>
            <a:r>
              <a:rPr lang="en-US" dirty="0" smtClean="0"/>
              <a:t>Probably make little money</a:t>
            </a:r>
          </a:p>
          <a:p>
            <a:r>
              <a:rPr lang="en-US" dirty="0" smtClean="0"/>
              <a:t>Cause great family trauma, or lose all family ties</a:t>
            </a:r>
          </a:p>
          <a:p>
            <a:r>
              <a:rPr lang="en-US" dirty="0" smtClean="0"/>
              <a:t>Drop out of school, jeopardizing future</a:t>
            </a:r>
          </a:p>
          <a:p>
            <a:r>
              <a:rPr lang="en-US" dirty="0" smtClean="0"/>
              <a:t>Close off other opportunities for future options</a:t>
            </a:r>
          </a:p>
          <a:p>
            <a:r>
              <a:rPr lang="en-US" dirty="0" smtClean="0"/>
              <a:t>Substance abuse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Peer Pressure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Define Peer Pressure:  Pressure or stress upon an individual to conform.</a:t>
            </a:r>
          </a:p>
          <a:p>
            <a:r>
              <a:rPr lang="en-US" dirty="0" smtClean="0"/>
              <a:t>Two types of Peer Pressure</a:t>
            </a:r>
          </a:p>
          <a:p>
            <a:pPr lvl="1"/>
            <a:r>
              <a:rPr lang="en-US" sz="3200" dirty="0" smtClean="0"/>
              <a:t>Positive Peer Pressure</a:t>
            </a:r>
          </a:p>
          <a:p>
            <a:pPr lvl="1"/>
            <a:r>
              <a:rPr lang="en-US" sz="3200" dirty="0" smtClean="0"/>
              <a:t>Negative Peer Pressure</a:t>
            </a:r>
          </a:p>
          <a:p>
            <a:r>
              <a:rPr lang="en-US" dirty="0" smtClean="0"/>
              <a:t>People conform:</a:t>
            </a:r>
          </a:p>
          <a:p>
            <a:pPr lvl="1"/>
            <a:r>
              <a:rPr lang="en-US" sz="3200" dirty="0" smtClean="0"/>
              <a:t>Out of fear of being ridiculed or rejected.</a:t>
            </a:r>
          </a:p>
          <a:p>
            <a:pPr lvl="1"/>
            <a:r>
              <a:rPr lang="en-US" sz="3200" dirty="0" smtClean="0"/>
              <a:t>Have a need to belong and be liked by others.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Negative Peer Pressure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Doing things you really don’t want to do</a:t>
            </a:r>
          </a:p>
          <a:p>
            <a:r>
              <a:rPr lang="en-US" dirty="0" smtClean="0"/>
              <a:t>Doing something just to fit in</a:t>
            </a:r>
          </a:p>
          <a:p>
            <a:r>
              <a:rPr lang="en-US" dirty="0" smtClean="0"/>
              <a:t>Loss of self-control</a:t>
            </a:r>
          </a:p>
          <a:p>
            <a:r>
              <a:rPr lang="en-US" dirty="0" smtClean="0"/>
              <a:t>Personal conflict (right vs. wrong)</a:t>
            </a:r>
          </a:p>
          <a:p>
            <a:r>
              <a:rPr lang="en-US" dirty="0" smtClean="0"/>
              <a:t>Judged by actions of the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Positive Peer Pressure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 into doing good things</a:t>
            </a:r>
          </a:p>
          <a:p>
            <a:r>
              <a:rPr lang="en-US" dirty="0" smtClean="0"/>
              <a:t>Influences you to stick to values/goals</a:t>
            </a:r>
          </a:p>
          <a:p>
            <a:r>
              <a:rPr lang="en-US" dirty="0" smtClean="0"/>
              <a:t>Helps you listen to your feelings</a:t>
            </a:r>
          </a:p>
          <a:p>
            <a:r>
              <a:rPr lang="en-US" dirty="0" smtClean="0"/>
              <a:t>Help others by setting a good example</a:t>
            </a:r>
          </a:p>
          <a:p>
            <a:r>
              <a:rPr lang="en-US" dirty="0" smtClean="0"/>
              <a:t>Judged by actions of the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2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Ways to Deal with Peer Pressure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Make your own decisions</a:t>
            </a:r>
          </a:p>
          <a:p>
            <a:r>
              <a:rPr lang="en-US" dirty="0" smtClean="0"/>
              <a:t>Know who you are and who you want to become</a:t>
            </a:r>
          </a:p>
          <a:p>
            <a:r>
              <a:rPr lang="en-US" dirty="0" smtClean="0"/>
              <a:t>Set realistic positive goals</a:t>
            </a:r>
          </a:p>
          <a:p>
            <a:r>
              <a:rPr lang="en-US" dirty="0" smtClean="0"/>
              <a:t>Weigh the consequences of your actions</a:t>
            </a:r>
          </a:p>
          <a:p>
            <a:r>
              <a:rPr lang="en-US" dirty="0" smtClean="0"/>
              <a:t>Say no</a:t>
            </a:r>
          </a:p>
          <a:p>
            <a:r>
              <a:rPr lang="en-US" dirty="0" smtClean="0"/>
              <a:t>Be persistent</a:t>
            </a:r>
          </a:p>
          <a:p>
            <a:r>
              <a:rPr lang="en-US" dirty="0" smtClean="0"/>
              <a:t>Terminate the conversation</a:t>
            </a:r>
          </a:p>
          <a:p>
            <a:r>
              <a:rPr lang="en-US" dirty="0" smtClean="0"/>
              <a:t>Don’t be defensive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87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Peer Pressure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“Decide Early” Activity </a:t>
            </a:r>
          </a:p>
          <a:p>
            <a:r>
              <a:rPr lang="en-US" dirty="0" smtClean="0"/>
              <a:t>Find a partner and face each other.</a:t>
            </a:r>
          </a:p>
          <a:p>
            <a:r>
              <a:rPr lang="en-US" dirty="0" smtClean="0"/>
              <a:t>Object of the game – count the number of fingers on all four hands (your two hands and your partners two hands)</a:t>
            </a:r>
          </a:p>
          <a:p>
            <a:r>
              <a:rPr lang="en-US" dirty="0" smtClean="0"/>
              <a:t>First one to yell out the answer correctly wins!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Valuable Friendships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Friendships make up a valuable, positive element in our lives.</a:t>
            </a:r>
          </a:p>
          <a:p>
            <a:r>
              <a:rPr lang="en-US" dirty="0" smtClean="0"/>
              <a:t>The three components of good friendships are:</a:t>
            </a:r>
          </a:p>
          <a:p>
            <a:pPr lvl="1"/>
            <a:r>
              <a:rPr lang="en-US" sz="3200" dirty="0" smtClean="0"/>
              <a:t>Belonging and Acceptance</a:t>
            </a:r>
          </a:p>
          <a:p>
            <a:pPr lvl="1"/>
            <a:r>
              <a:rPr lang="en-US" sz="3200" dirty="0" smtClean="0"/>
              <a:t>Sharing of feelings and experiences</a:t>
            </a:r>
          </a:p>
          <a:p>
            <a:pPr lvl="1"/>
            <a:r>
              <a:rPr lang="en-US" sz="3200" dirty="0" smtClean="0"/>
              <a:t>Sense of personal worth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02675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a member of a group brings a sense of belonging and can raise self-esteem.</a:t>
            </a:r>
          </a:p>
          <a:p>
            <a:r>
              <a:rPr lang="en-US" dirty="0" smtClean="0"/>
              <a:t>Do not succumb to negative peer pressure.</a:t>
            </a:r>
          </a:p>
          <a:p>
            <a:r>
              <a:rPr lang="en-US" dirty="0" smtClean="0"/>
              <a:t>Find groups to be apart of that strengthen your values, not go against them.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Need to Belong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Feeling </a:t>
            </a:r>
            <a:r>
              <a:rPr lang="en-US" dirty="0" smtClean="0"/>
              <a:t>Lonely</a:t>
            </a:r>
          </a:p>
          <a:p>
            <a:pPr lvl="1"/>
            <a:r>
              <a:rPr lang="en-US" sz="3200" dirty="0" smtClean="0"/>
              <a:t>Not </a:t>
            </a:r>
            <a:r>
              <a:rPr lang="en-US" sz="3200" dirty="0"/>
              <a:t>feeling like you are part of a </a:t>
            </a:r>
            <a:r>
              <a:rPr lang="en-US" sz="3200" dirty="0" smtClean="0"/>
              <a:t>group (large </a:t>
            </a:r>
            <a:r>
              <a:rPr lang="en-US" sz="3200" dirty="0"/>
              <a:t>or </a:t>
            </a:r>
            <a:r>
              <a:rPr lang="en-US" sz="3200" dirty="0" smtClean="0"/>
              <a:t>small).  </a:t>
            </a:r>
          </a:p>
          <a:p>
            <a:pPr lvl="1"/>
            <a:r>
              <a:rPr lang="en-US" sz="3200" dirty="0" smtClean="0"/>
              <a:t>You </a:t>
            </a:r>
            <a:r>
              <a:rPr lang="en-US" sz="3200" dirty="0"/>
              <a:t>feel left out or overlooked </a:t>
            </a:r>
            <a:r>
              <a:rPr lang="en-US" sz="3200" dirty="0" smtClean="0"/>
              <a:t>altogether </a:t>
            </a:r>
            <a:r>
              <a:rPr lang="en-US" sz="3200" dirty="0"/>
              <a:t>when you really want to feel included in the group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8472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Need to Belong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Being Alone</a:t>
            </a:r>
          </a:p>
          <a:p>
            <a:pPr lvl="1"/>
            <a:r>
              <a:rPr lang="en-US" sz="3200" dirty="0" smtClean="0"/>
              <a:t>Choosing to be alone.</a:t>
            </a:r>
          </a:p>
          <a:p>
            <a:pPr lvl="1"/>
            <a:r>
              <a:rPr lang="en-US" sz="3200" dirty="0" smtClean="0"/>
              <a:t>Positive time for self.</a:t>
            </a:r>
          </a:p>
          <a:p>
            <a:pPr lvl="1"/>
            <a:r>
              <a:rPr lang="en-US" sz="3200" dirty="0" smtClean="0"/>
              <a:t>Being alone doesn’t mean someone feels rejected or lonely.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052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Need to Belong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Being Rejected</a:t>
            </a:r>
          </a:p>
          <a:p>
            <a:pPr lvl="1"/>
            <a:r>
              <a:rPr lang="en-US" sz="3200" dirty="0"/>
              <a:t>O</a:t>
            </a:r>
            <a:r>
              <a:rPr lang="en-US" sz="3200" dirty="0" smtClean="0"/>
              <a:t>thers </a:t>
            </a:r>
            <a:r>
              <a:rPr lang="en-US" sz="3200" dirty="0"/>
              <a:t>prefer not to be with you.  </a:t>
            </a:r>
            <a:endParaRPr lang="en-US" sz="3200" dirty="0" smtClean="0"/>
          </a:p>
          <a:p>
            <a:pPr lvl="1"/>
            <a:r>
              <a:rPr lang="en-US" sz="3200" dirty="0" smtClean="0"/>
              <a:t>When </a:t>
            </a:r>
            <a:r>
              <a:rPr lang="en-US" sz="3200" dirty="0"/>
              <a:t>you try to join in but are shut out.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60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Reasons for Rejection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Physical handicaps</a:t>
            </a:r>
          </a:p>
          <a:p>
            <a:r>
              <a:rPr lang="en-US" sz="3200" dirty="0" smtClean="0"/>
              <a:t>Super smart</a:t>
            </a:r>
          </a:p>
          <a:p>
            <a:r>
              <a:rPr lang="en-US" sz="3200" dirty="0" smtClean="0"/>
              <a:t>Learning disabilities</a:t>
            </a:r>
          </a:p>
          <a:p>
            <a:r>
              <a:rPr lang="en-US" sz="3200" dirty="0" smtClean="0"/>
              <a:t>Ethnic origins</a:t>
            </a:r>
          </a:p>
          <a:p>
            <a:r>
              <a:rPr lang="en-US" sz="3200" dirty="0" smtClean="0"/>
              <a:t>Religious beliefs</a:t>
            </a:r>
          </a:p>
          <a:p>
            <a:r>
              <a:rPr lang="en-US" sz="3200" dirty="0" smtClean="0"/>
              <a:t>Gender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Geography (where you live)</a:t>
            </a:r>
          </a:p>
          <a:p>
            <a:r>
              <a:rPr lang="en-US" sz="3200" dirty="0" smtClean="0"/>
              <a:t>Family income</a:t>
            </a:r>
          </a:p>
          <a:p>
            <a:r>
              <a:rPr lang="en-US" sz="3200" dirty="0" smtClean="0"/>
              <a:t>Skill level</a:t>
            </a:r>
          </a:p>
          <a:p>
            <a:r>
              <a:rPr lang="en-US" sz="3200" dirty="0" smtClean="0"/>
              <a:t>Inappropriate behaviors</a:t>
            </a:r>
          </a:p>
          <a:p>
            <a:r>
              <a:rPr lang="en-US" sz="3200" dirty="0" smtClean="0"/>
              <a:t>Family structures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220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Left Out Activity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object of this activity will be to follow the commands the teacher gives.</a:t>
            </a:r>
          </a:p>
          <a:p>
            <a:r>
              <a:rPr lang="en-US" dirty="0" smtClean="0"/>
              <a:t>The teacher will call out a number and the students must form themselves into groups that are made up of that number.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787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Groups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various types of groups are you associated with?</a:t>
            </a:r>
          </a:p>
          <a:p>
            <a:pPr lvl="1"/>
            <a:r>
              <a:rPr lang="en-US" sz="3200" dirty="0" smtClean="0"/>
              <a:t>Sports</a:t>
            </a:r>
          </a:p>
          <a:p>
            <a:pPr lvl="1"/>
            <a:r>
              <a:rPr lang="en-US" sz="3200" dirty="0" smtClean="0"/>
              <a:t>Character building</a:t>
            </a:r>
          </a:p>
          <a:p>
            <a:pPr lvl="1"/>
            <a:r>
              <a:rPr lang="en-US" sz="3200" dirty="0" smtClean="0"/>
              <a:t>Service</a:t>
            </a:r>
          </a:p>
          <a:p>
            <a:pPr lvl="1"/>
            <a:r>
              <a:rPr lang="en-US" sz="3200" dirty="0" smtClean="0"/>
              <a:t>Church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Groups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various types of groups are you associated with?</a:t>
            </a:r>
          </a:p>
          <a:p>
            <a:pPr lvl="1"/>
            <a:r>
              <a:rPr lang="en-US" sz="3200" dirty="0" smtClean="0"/>
              <a:t>Causes or concern centered</a:t>
            </a:r>
          </a:p>
          <a:p>
            <a:pPr lvl="1"/>
            <a:r>
              <a:rPr lang="en-US" sz="3200" dirty="0" smtClean="0"/>
              <a:t>Neighbors</a:t>
            </a:r>
          </a:p>
          <a:p>
            <a:pPr lvl="1"/>
            <a:r>
              <a:rPr lang="en-US" sz="3200" dirty="0" smtClean="0"/>
              <a:t>Activity Centered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691</Words>
  <Application>Microsoft Office PowerPoint</Application>
  <PresentationFormat>On-screen Show (4:3)</PresentationFormat>
  <Paragraphs>120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Group Associations</vt:lpstr>
      <vt:lpstr>Valuable Friendships</vt:lpstr>
      <vt:lpstr>A Need to Belong</vt:lpstr>
      <vt:lpstr>A Need to Belong</vt:lpstr>
      <vt:lpstr>A Need to Belong</vt:lpstr>
      <vt:lpstr>Reasons for Rejection</vt:lpstr>
      <vt:lpstr>Left Out Activity</vt:lpstr>
      <vt:lpstr>Types of Groups</vt:lpstr>
      <vt:lpstr>Types of Groups</vt:lpstr>
      <vt:lpstr>Benefits of Group Association</vt:lpstr>
      <vt:lpstr>Warning!!!</vt:lpstr>
      <vt:lpstr>What is a Gang?</vt:lpstr>
      <vt:lpstr>Why Do Teens Join Gangs?</vt:lpstr>
      <vt:lpstr>Consequences With Gang Membership</vt:lpstr>
      <vt:lpstr>Peer Pressure</vt:lpstr>
      <vt:lpstr>Negative Peer Pressure</vt:lpstr>
      <vt:lpstr>Positive Peer Pressure</vt:lpstr>
      <vt:lpstr>Ways to Deal with Peer Pressure</vt:lpstr>
      <vt:lpstr>Peer Pressure Activity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Associations</dc:title>
  <dc:creator>V_Masters</dc:creator>
  <cp:lastModifiedBy>Vikki</cp:lastModifiedBy>
  <cp:revision>36</cp:revision>
  <dcterms:created xsi:type="dcterms:W3CDTF">2012-03-27T01:44:06Z</dcterms:created>
  <dcterms:modified xsi:type="dcterms:W3CDTF">2015-11-04T02:57:06Z</dcterms:modified>
</cp:coreProperties>
</file>