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83" r:id="rId3"/>
    <p:sldId id="265" r:id="rId4"/>
    <p:sldId id="266" r:id="rId5"/>
    <p:sldId id="267" r:id="rId6"/>
    <p:sldId id="269" r:id="rId7"/>
    <p:sldId id="257" r:id="rId8"/>
    <p:sldId id="258" r:id="rId9"/>
    <p:sldId id="259" r:id="rId10"/>
    <p:sldId id="260" r:id="rId11"/>
    <p:sldId id="268" r:id="rId12"/>
    <p:sldId id="270" r:id="rId13"/>
    <p:sldId id="262" r:id="rId14"/>
    <p:sldId id="272" r:id="rId15"/>
    <p:sldId id="281" r:id="rId16"/>
    <p:sldId id="282" r:id="rId17"/>
    <p:sldId id="261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6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6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8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48474-7523-40EE-8E82-54FEE245745A}" type="datetimeFigureOut">
              <a:rPr lang="en-US" smtClean="0"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DBB67-5199-4627-A21A-757C797D67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94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791-9AE8-4E0D-A3FA-0079BB8AF9F6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2682-4240-4E22-9353-EC33A5340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791-9AE8-4E0D-A3FA-0079BB8AF9F6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2682-4240-4E22-9353-EC33A5340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791-9AE8-4E0D-A3FA-0079BB8AF9F6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2682-4240-4E22-9353-EC33A5340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791-9AE8-4E0D-A3FA-0079BB8AF9F6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2682-4240-4E22-9353-EC33A5340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791-9AE8-4E0D-A3FA-0079BB8AF9F6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2682-4240-4E22-9353-EC33A5340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791-9AE8-4E0D-A3FA-0079BB8AF9F6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2682-4240-4E22-9353-EC33A5340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791-9AE8-4E0D-A3FA-0079BB8AF9F6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2682-4240-4E22-9353-EC33A5340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791-9AE8-4E0D-A3FA-0079BB8AF9F6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2682-4240-4E22-9353-EC33A5340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791-9AE8-4E0D-A3FA-0079BB8AF9F6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2682-4240-4E22-9353-EC33A5340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791-9AE8-4E0D-A3FA-0079BB8AF9F6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2682-4240-4E22-9353-EC33A5340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791-9AE8-4E0D-A3FA-0079BB8AF9F6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2682-4240-4E22-9353-EC33A5340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B791-9AE8-4E0D-A3FA-0079BB8AF9F6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02682-4240-4E22-9353-EC33A5340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174625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Friendship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Friendships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344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Intimate Friends</a:t>
            </a:r>
          </a:p>
          <a:p>
            <a:pPr lvl="1"/>
            <a:r>
              <a:rPr lang="en-US" sz="3200" dirty="0" smtClean="0"/>
              <a:t>Friends you have had for a long period of time, deep sharing of emotions/experiences.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sz="3200" dirty="0" smtClean="0"/>
              <a:t>Tell you the truth no matter how it may affect you.</a:t>
            </a:r>
          </a:p>
          <a:p>
            <a:pPr lvl="1"/>
            <a:r>
              <a:rPr lang="en-US" sz="3200" dirty="0" smtClean="0"/>
              <a:t>They know all about you and you know all about them.</a:t>
            </a:r>
          </a:p>
          <a:p>
            <a:pPr lvl="1"/>
            <a:r>
              <a:rPr lang="en-US" sz="3200" dirty="0" smtClean="0"/>
              <a:t>Nothing is kept from the 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Needs for Friendship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Disclosure</a:t>
            </a:r>
          </a:p>
          <a:p>
            <a:pPr lvl="1"/>
            <a:r>
              <a:rPr lang="en-US" sz="3200" dirty="0" smtClean="0"/>
              <a:t>Someone to talk to and confide in.</a:t>
            </a:r>
          </a:p>
          <a:p>
            <a:r>
              <a:rPr lang="en-US" dirty="0" smtClean="0"/>
              <a:t>Feedback</a:t>
            </a:r>
          </a:p>
          <a:p>
            <a:pPr lvl="1"/>
            <a:r>
              <a:rPr lang="en-US" sz="3200" dirty="0" smtClean="0"/>
              <a:t>Someone to help analyze what your situations and feelings are.</a:t>
            </a:r>
          </a:p>
          <a:p>
            <a:r>
              <a:rPr lang="en-US" dirty="0" smtClean="0"/>
              <a:t>Empathy</a:t>
            </a:r>
          </a:p>
          <a:p>
            <a:pPr lvl="1"/>
            <a:r>
              <a:rPr lang="en-US" sz="3200" dirty="0" smtClean="0"/>
              <a:t>Someone to care about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33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Needs for Friendship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</a:t>
            </a:r>
          </a:p>
          <a:p>
            <a:pPr lvl="1"/>
            <a:r>
              <a:rPr lang="en-US" sz="3200" dirty="0" smtClean="0"/>
              <a:t>Keeps things confidential</a:t>
            </a:r>
          </a:p>
          <a:p>
            <a:r>
              <a:rPr lang="en-US" dirty="0" smtClean="0"/>
              <a:t>Social Interests</a:t>
            </a:r>
          </a:p>
          <a:p>
            <a:pPr lvl="1"/>
            <a:r>
              <a:rPr lang="en-US" sz="3200" dirty="0" smtClean="0"/>
              <a:t>Someone to go places with.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55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Negative Friendship Characteristics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Also known as “Toxic” friends</a:t>
            </a:r>
          </a:p>
          <a:p>
            <a:r>
              <a:rPr lang="en-US" dirty="0" smtClean="0"/>
              <a:t>Unsupportive</a:t>
            </a:r>
          </a:p>
          <a:p>
            <a:r>
              <a:rPr lang="en-US" dirty="0" smtClean="0"/>
              <a:t>Take, take, take</a:t>
            </a:r>
          </a:p>
          <a:p>
            <a:r>
              <a:rPr lang="en-US" dirty="0" smtClean="0"/>
              <a:t>Stifling</a:t>
            </a:r>
          </a:p>
          <a:p>
            <a:pPr lvl="1"/>
            <a:r>
              <a:rPr lang="en-US" sz="3200" dirty="0" smtClean="0"/>
              <a:t>Making </a:t>
            </a:r>
            <a:r>
              <a:rPr lang="en-US" sz="3200" dirty="0"/>
              <a:t>one feel constrained or </a:t>
            </a:r>
            <a:r>
              <a:rPr lang="en-US" sz="3200" dirty="0" smtClean="0"/>
              <a:t>oppressed</a:t>
            </a:r>
          </a:p>
          <a:p>
            <a:r>
              <a:rPr lang="en-US" dirty="0" smtClean="0"/>
              <a:t>Gives nothing back</a:t>
            </a:r>
          </a:p>
          <a:p>
            <a:r>
              <a:rPr lang="en-US" dirty="0" smtClean="0"/>
              <a:t>Unreliable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Negative Friendship Characteristics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Overly demanding</a:t>
            </a:r>
          </a:p>
          <a:p>
            <a:r>
              <a:rPr lang="en-US" dirty="0" smtClean="0"/>
              <a:t>Talks about everyone…even you!</a:t>
            </a:r>
          </a:p>
          <a:p>
            <a:r>
              <a:rPr lang="en-US" dirty="0" smtClean="0"/>
              <a:t>Always turns the conversation to them and their problems</a:t>
            </a:r>
          </a:p>
          <a:p>
            <a:r>
              <a:rPr lang="en-US" dirty="0" smtClean="0"/>
              <a:t>Your positives are their negatives</a:t>
            </a:r>
          </a:p>
          <a:p>
            <a:r>
              <a:rPr lang="en-US" dirty="0" smtClean="0"/>
              <a:t>Uses sarcasm </a:t>
            </a:r>
          </a:p>
          <a:p>
            <a:pPr lvl="1"/>
            <a:r>
              <a:rPr lang="en-US" sz="3200" dirty="0" smtClean="0"/>
              <a:t>“Just kidding!” </a:t>
            </a:r>
          </a:p>
          <a:p>
            <a:pPr lvl="1"/>
            <a:r>
              <a:rPr lang="en-US" sz="3200" dirty="0" smtClean="0"/>
              <a:t>“No offence, but…”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53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Handle a Toxic Friend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Recognize the toxicity</a:t>
            </a:r>
          </a:p>
          <a:p>
            <a:pPr lvl="1"/>
            <a:r>
              <a:rPr lang="en-US" sz="3200" dirty="0" smtClean="0"/>
              <a:t>How do you feel when you are around them?</a:t>
            </a:r>
          </a:p>
          <a:p>
            <a:r>
              <a:rPr lang="en-US" dirty="0" smtClean="0"/>
              <a:t>Take responsibility</a:t>
            </a:r>
          </a:p>
          <a:p>
            <a:pPr lvl="1"/>
            <a:r>
              <a:rPr lang="en-US" sz="3200" dirty="0" smtClean="0"/>
              <a:t>Stand up for yourself.  Don’t allow your friends to hurt you.</a:t>
            </a:r>
          </a:p>
          <a:p>
            <a:r>
              <a:rPr lang="en-US" dirty="0" smtClean="0"/>
              <a:t>Set boundaries</a:t>
            </a:r>
          </a:p>
          <a:p>
            <a:pPr lvl="1"/>
            <a:r>
              <a:rPr lang="en-US" sz="3200" dirty="0" smtClean="0"/>
              <a:t>Learn it say no.</a:t>
            </a:r>
          </a:p>
        </p:txBody>
      </p:sp>
    </p:spTree>
    <p:extLst>
      <p:ext uri="{BB962C8B-B14F-4D97-AF65-F5344CB8AC3E}">
        <p14:creationId xmlns:p14="http://schemas.microsoft.com/office/powerpoint/2010/main" val="1527659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Handle a Toxic Friend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to your nontoxic friends</a:t>
            </a:r>
          </a:p>
          <a:p>
            <a:pPr lvl="1"/>
            <a:r>
              <a:rPr lang="en-US" sz="3200" dirty="0" smtClean="0"/>
              <a:t>Ask advice and gain new insights into the friendship.</a:t>
            </a:r>
          </a:p>
          <a:p>
            <a:r>
              <a:rPr lang="en-US" dirty="0" smtClean="0"/>
              <a:t>Suggest help</a:t>
            </a:r>
          </a:p>
          <a:p>
            <a:pPr lvl="1"/>
            <a:r>
              <a:rPr lang="en-US" sz="3200" dirty="0" smtClean="0"/>
              <a:t>In a loving way.</a:t>
            </a:r>
          </a:p>
          <a:p>
            <a:r>
              <a:rPr lang="en-US" dirty="0" smtClean="0"/>
              <a:t>End the friendship</a:t>
            </a:r>
          </a:p>
          <a:p>
            <a:pPr lvl="1"/>
            <a:r>
              <a:rPr lang="en-US" sz="3200" dirty="0" smtClean="0"/>
              <a:t>If the friendship is doing more damage </a:t>
            </a:r>
            <a:r>
              <a:rPr lang="en-US" sz="3200" dirty="0" smtClean="0"/>
              <a:t>than </a:t>
            </a:r>
            <a:r>
              <a:rPr lang="en-US" sz="3200" dirty="0" smtClean="0"/>
              <a:t>good, end 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2364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Positive Friendship Characteristics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Listens </a:t>
            </a:r>
          </a:p>
          <a:p>
            <a:r>
              <a:rPr lang="en-US" dirty="0" smtClean="0"/>
              <a:t>No putting down or hurting one another</a:t>
            </a:r>
            <a:endParaRPr lang="en-US" dirty="0"/>
          </a:p>
          <a:p>
            <a:r>
              <a:rPr lang="en-US" dirty="0" smtClean="0"/>
              <a:t>Understanding each </a:t>
            </a:r>
            <a:r>
              <a:rPr lang="en-US" dirty="0" smtClean="0"/>
              <a:t>other’s </a:t>
            </a:r>
            <a:r>
              <a:rPr lang="en-US" dirty="0" smtClean="0"/>
              <a:t>feelings and moods</a:t>
            </a:r>
          </a:p>
          <a:p>
            <a:r>
              <a:rPr lang="en-US" dirty="0" smtClean="0"/>
              <a:t>Solve problems together</a:t>
            </a:r>
          </a:p>
          <a:p>
            <a:r>
              <a:rPr lang="en-US" dirty="0" smtClean="0"/>
              <a:t>Sincere compliments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Positive Friendship Characteristics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Disagree without hurting each other</a:t>
            </a:r>
          </a:p>
          <a:p>
            <a:r>
              <a:rPr lang="en-US" dirty="0" smtClean="0"/>
              <a:t>Dependable</a:t>
            </a:r>
          </a:p>
          <a:p>
            <a:r>
              <a:rPr lang="en-US" dirty="0" smtClean="0"/>
              <a:t>Respectful</a:t>
            </a:r>
          </a:p>
          <a:p>
            <a:r>
              <a:rPr lang="en-US" dirty="0" smtClean="0"/>
              <a:t>Trustworthy</a:t>
            </a:r>
          </a:p>
          <a:p>
            <a:r>
              <a:rPr lang="en-US" dirty="0" smtClean="0"/>
              <a:t>Give each other room for change</a:t>
            </a:r>
          </a:p>
          <a:p>
            <a:r>
              <a:rPr lang="en-US" dirty="0" smtClean="0"/>
              <a:t>Care about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1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Making and Being a Friend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slow to judge</a:t>
            </a:r>
          </a:p>
          <a:p>
            <a:pPr lvl="1"/>
            <a:r>
              <a:rPr lang="en-US" sz="3200" dirty="0" smtClean="0"/>
              <a:t>Try not to judge others on first appearances or impressions.</a:t>
            </a:r>
          </a:p>
          <a:p>
            <a:pPr lvl="1"/>
            <a:r>
              <a:rPr lang="en-US" sz="3200" dirty="0" smtClean="0"/>
              <a:t>Get to know new people.</a:t>
            </a:r>
          </a:p>
          <a:p>
            <a:pPr lvl="1"/>
            <a:r>
              <a:rPr lang="en-US" sz="3200" dirty="0" smtClean="0"/>
              <a:t>Strangers are just friends waiting to happen.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86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Fair Weather Friends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book “Charlie the Caterpillar”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5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Making and Being a Friend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the effort</a:t>
            </a:r>
          </a:p>
          <a:p>
            <a:pPr lvl="1"/>
            <a:r>
              <a:rPr lang="en-US" sz="3200" dirty="0" smtClean="0"/>
              <a:t>Sometimes you have to be proactive and make the effort first.</a:t>
            </a:r>
          </a:p>
          <a:p>
            <a:pPr lvl="1"/>
            <a:r>
              <a:rPr lang="en-US" sz="3200" dirty="0" smtClean="0"/>
              <a:t>Don’t just wait for friends to come to you.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05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Making and Being a Friend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for chances to build relationships</a:t>
            </a:r>
          </a:p>
          <a:p>
            <a:pPr lvl="1"/>
            <a:r>
              <a:rPr lang="en-US" sz="3200" dirty="0" smtClean="0"/>
              <a:t>Find ways to make relationships stronger</a:t>
            </a:r>
          </a:p>
          <a:p>
            <a:pPr lvl="1"/>
            <a:r>
              <a:rPr lang="en-US" sz="3200" dirty="0" smtClean="0"/>
              <a:t>Do small acts of kindness</a:t>
            </a:r>
          </a:p>
          <a:p>
            <a:pPr lvl="1"/>
            <a:r>
              <a:rPr lang="en-US" sz="3200" dirty="0" smtClean="0"/>
              <a:t>Say you’re sorry</a:t>
            </a:r>
          </a:p>
          <a:p>
            <a:pPr lvl="1"/>
            <a:r>
              <a:rPr lang="en-US" sz="3200" dirty="0" smtClean="0"/>
              <a:t>Be loyal</a:t>
            </a:r>
          </a:p>
          <a:p>
            <a:pPr lvl="1"/>
            <a:r>
              <a:rPr lang="en-US" sz="3200" dirty="0" smtClean="0"/>
              <a:t>Keep promises</a:t>
            </a:r>
          </a:p>
          <a:p>
            <a:pPr lvl="1"/>
            <a:r>
              <a:rPr lang="en-US" sz="3200" dirty="0" smtClean="0"/>
              <a:t>Listen</a:t>
            </a:r>
          </a:p>
        </p:txBody>
      </p:sp>
    </p:spTree>
    <p:extLst>
      <p:ext uri="{BB962C8B-B14F-4D97-AF65-F5344CB8AC3E}">
        <p14:creationId xmlns:p14="http://schemas.microsoft.com/office/powerpoint/2010/main" val="30180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Making and Being a Friend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yourself more likable</a:t>
            </a:r>
          </a:p>
          <a:p>
            <a:pPr lvl="1"/>
            <a:r>
              <a:rPr lang="en-US" sz="3200" dirty="0" smtClean="0"/>
              <a:t>You can’t make people like you, but you can make yourself more likable.</a:t>
            </a:r>
          </a:p>
          <a:p>
            <a:pPr lvl="1"/>
            <a:r>
              <a:rPr lang="en-US" sz="3200" dirty="0" smtClean="0"/>
              <a:t>Become aware of your weaknesses and try to improve upon them.</a:t>
            </a:r>
          </a:p>
        </p:txBody>
      </p:sp>
    </p:spTree>
    <p:extLst>
      <p:ext uri="{BB962C8B-B14F-4D97-AF65-F5344CB8AC3E}">
        <p14:creationId xmlns:p14="http://schemas.microsoft.com/office/powerpoint/2010/main" val="23707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Making and Being a Friend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inclusive</a:t>
            </a:r>
          </a:p>
          <a:p>
            <a:pPr lvl="1"/>
            <a:r>
              <a:rPr lang="en-US" sz="3200" dirty="0" smtClean="0"/>
              <a:t>Don’t be afraid to allow new people into your group.</a:t>
            </a:r>
          </a:p>
          <a:p>
            <a:pPr lvl="1"/>
            <a:r>
              <a:rPr lang="en-US" sz="3200" dirty="0" smtClean="0"/>
              <a:t>You never know what you could be missing out 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74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Making and Being a Friend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 unkindness with kindness</a:t>
            </a:r>
          </a:p>
          <a:p>
            <a:pPr lvl="1"/>
            <a:r>
              <a:rPr lang="en-US" sz="3200" dirty="0" smtClean="0"/>
              <a:t>It’s easy to be nice to people who are nice to you.</a:t>
            </a:r>
          </a:p>
          <a:p>
            <a:pPr lvl="1"/>
            <a:r>
              <a:rPr lang="en-US" sz="3200" dirty="0" smtClean="0"/>
              <a:t>The challenge is being nice to those that are not.</a:t>
            </a:r>
          </a:p>
        </p:txBody>
      </p:sp>
    </p:spTree>
    <p:extLst>
      <p:ext uri="{BB962C8B-B14F-4D97-AF65-F5344CB8AC3E}">
        <p14:creationId xmlns:p14="http://schemas.microsoft.com/office/powerpoint/2010/main" val="385493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Making and Being a Friend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Lift others</a:t>
            </a:r>
          </a:p>
          <a:p>
            <a:pPr lvl="1"/>
            <a:r>
              <a:rPr lang="en-US" sz="3200" dirty="0" smtClean="0"/>
              <a:t>Are you the negative friend who brings others down?</a:t>
            </a:r>
          </a:p>
          <a:p>
            <a:pPr lvl="1"/>
            <a:r>
              <a:rPr lang="en-US" sz="3200" dirty="0" smtClean="0"/>
              <a:t>Are you the positive friend lifting others up?</a:t>
            </a:r>
          </a:p>
          <a:p>
            <a:pPr lvl="1"/>
            <a:r>
              <a:rPr lang="en-US" sz="3200" dirty="0" smtClean="0"/>
              <a:t>Who do you want to be?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895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to have many different types of friendships.</a:t>
            </a:r>
          </a:p>
          <a:p>
            <a:r>
              <a:rPr lang="en-US" dirty="0" smtClean="0"/>
              <a:t>Be aware of the positive and negative characteristics you find in your friendships.</a:t>
            </a:r>
          </a:p>
          <a:p>
            <a:r>
              <a:rPr lang="en-US" dirty="0" smtClean="0"/>
              <a:t>Don’t be afraid to make new friends and find out more about your current friends!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Friend?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trusted companion.</a:t>
            </a:r>
          </a:p>
          <a:p>
            <a:r>
              <a:rPr lang="en-US" dirty="0" smtClean="0"/>
              <a:t>Someone you can share your good and bad times with.</a:t>
            </a:r>
          </a:p>
          <a:p>
            <a:r>
              <a:rPr lang="en-US" dirty="0" smtClean="0"/>
              <a:t>Someone who believes in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96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Peer?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someone your same age.</a:t>
            </a:r>
          </a:p>
          <a:p>
            <a:r>
              <a:rPr lang="en-US" dirty="0" smtClean="0"/>
              <a:t>Shares common interests or activities with you.</a:t>
            </a:r>
          </a:p>
          <a:p>
            <a:r>
              <a:rPr lang="en-US" dirty="0" smtClean="0"/>
              <a:t>Someone with a similar background (race, religion, education,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1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Friends and Peers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Friends can be peers and …</a:t>
            </a:r>
          </a:p>
          <a:p>
            <a:r>
              <a:rPr lang="en-US" dirty="0"/>
              <a:t>P</a:t>
            </a:r>
            <a:r>
              <a:rPr lang="en-US" dirty="0" smtClean="0"/>
              <a:t>eers can be friends.</a:t>
            </a:r>
          </a:p>
          <a:p>
            <a:r>
              <a:rPr lang="en-US" dirty="0" smtClean="0"/>
              <a:t>But, friends are not always peers and…</a:t>
            </a:r>
          </a:p>
          <a:p>
            <a:r>
              <a:rPr lang="en-US" dirty="0"/>
              <a:t>P</a:t>
            </a:r>
            <a:r>
              <a:rPr lang="en-US" dirty="0" smtClean="0"/>
              <a:t>eers are not always friends.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8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Friendships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to parents, friends have the greatest influence on your behavior.</a:t>
            </a:r>
          </a:p>
          <a:p>
            <a:r>
              <a:rPr lang="en-US" dirty="0" smtClean="0"/>
              <a:t>Choosing your friends is one of the MOST critical decisions you will ever make!</a:t>
            </a:r>
          </a:p>
          <a:p>
            <a:r>
              <a:rPr lang="en-US" dirty="0" smtClean="0"/>
              <a:t>Remember, friends are role models.  </a:t>
            </a:r>
          </a:p>
          <a:p>
            <a:pPr lvl="1"/>
            <a:r>
              <a:rPr lang="en-US" sz="3200" dirty="0" smtClean="0"/>
              <a:t>Who are you allowing to affect your behavior? </a:t>
            </a:r>
          </a:p>
          <a:p>
            <a:pPr lvl="1"/>
            <a:r>
              <a:rPr lang="en-US" sz="3200" dirty="0" smtClean="0"/>
              <a:t>What kind of friend are you going to be?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3874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Friendships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Acquaintances</a:t>
            </a:r>
          </a:p>
          <a:p>
            <a:pPr lvl="1"/>
            <a:r>
              <a:rPr lang="en-US" sz="3200" dirty="0" smtClean="0"/>
              <a:t>People you recognize but don’t really know.</a:t>
            </a:r>
          </a:p>
          <a:p>
            <a:pPr lvl="1"/>
            <a:r>
              <a:rPr lang="en-US" sz="3200" dirty="0" smtClean="0"/>
              <a:t>Examples:</a:t>
            </a:r>
          </a:p>
          <a:p>
            <a:pPr lvl="2"/>
            <a:r>
              <a:rPr lang="en-US" sz="3200" dirty="0" smtClean="0"/>
              <a:t>Classmates you recognize</a:t>
            </a:r>
          </a:p>
          <a:p>
            <a:pPr lvl="2"/>
            <a:r>
              <a:rPr lang="en-US" sz="3200" dirty="0" smtClean="0"/>
              <a:t>Friends of friends</a:t>
            </a:r>
          </a:p>
          <a:p>
            <a:pPr lvl="2"/>
            <a:r>
              <a:rPr lang="en-US" sz="3200" dirty="0" smtClean="0"/>
              <a:t>Neighbors who live in your area</a:t>
            </a:r>
          </a:p>
          <a:p>
            <a:pPr lvl="2"/>
            <a:r>
              <a:rPr lang="en-US" sz="3200" dirty="0" smtClean="0"/>
              <a:t>People who ride the same bus as you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Friendships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Casual Friends</a:t>
            </a:r>
          </a:p>
          <a:p>
            <a:pPr lvl="1"/>
            <a:r>
              <a:rPr lang="en-US" sz="3200" dirty="0" smtClean="0"/>
              <a:t>People you share a common interest with like school and activities.</a:t>
            </a:r>
          </a:p>
          <a:p>
            <a:pPr lvl="1"/>
            <a:r>
              <a:rPr lang="en-US" sz="3200" dirty="0" smtClean="0"/>
              <a:t>Examples:</a:t>
            </a:r>
          </a:p>
          <a:p>
            <a:pPr lvl="2"/>
            <a:r>
              <a:rPr lang="en-US" sz="3200" dirty="0" smtClean="0"/>
              <a:t>It’s someone you’re assigned to work with on a science project</a:t>
            </a:r>
          </a:p>
          <a:p>
            <a:pPr lvl="2"/>
            <a:r>
              <a:rPr lang="en-US" sz="3200" dirty="0" smtClean="0"/>
              <a:t>Someone who’s on the debate team with you</a:t>
            </a:r>
          </a:p>
          <a:p>
            <a:pPr lvl="2"/>
            <a:r>
              <a:rPr lang="en-US" sz="3200" dirty="0" smtClean="0"/>
              <a:t>Attends your church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Friendships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Autofit/>
          </a:bodyPr>
          <a:lstStyle/>
          <a:p>
            <a:r>
              <a:rPr lang="en-US" dirty="0" smtClean="0"/>
              <a:t>Close Friends</a:t>
            </a:r>
          </a:p>
          <a:p>
            <a:pPr lvl="1"/>
            <a:r>
              <a:rPr lang="en-US" sz="3200" dirty="0" smtClean="0"/>
              <a:t>Friends you hang out with and share some emotions/personal experiences with.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sz="3200" dirty="0" smtClean="0"/>
              <a:t>Go to the movies with</a:t>
            </a:r>
          </a:p>
          <a:p>
            <a:pPr lvl="1"/>
            <a:r>
              <a:rPr lang="en-US" sz="3200" dirty="0" smtClean="0"/>
              <a:t>Whose homes you visit and who you invite into your home.</a:t>
            </a:r>
          </a:p>
          <a:p>
            <a:pPr lvl="1"/>
            <a:r>
              <a:rPr lang="en-US" sz="3200" dirty="0" smtClean="0"/>
              <a:t>You can argue and express different opinions without being afraid of spoiling the friendship.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840</Words>
  <Application>Microsoft Office PowerPoint</Application>
  <PresentationFormat>On-screen Show (4:3)</PresentationFormat>
  <Paragraphs>144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Office Theme</vt:lpstr>
      <vt:lpstr>Friendship</vt:lpstr>
      <vt:lpstr>Fair Weather Friends</vt:lpstr>
      <vt:lpstr>What is a Friend?</vt:lpstr>
      <vt:lpstr>What is a Peer?</vt:lpstr>
      <vt:lpstr>Friends and Peers</vt:lpstr>
      <vt:lpstr>Friendships</vt:lpstr>
      <vt:lpstr>Types of Friendships</vt:lpstr>
      <vt:lpstr>Types of Friendships</vt:lpstr>
      <vt:lpstr>Types of Friendships</vt:lpstr>
      <vt:lpstr>Types of Friendships</vt:lpstr>
      <vt:lpstr>Personal Needs for Friendship</vt:lpstr>
      <vt:lpstr>Personal Needs for Friendship</vt:lpstr>
      <vt:lpstr>Negative Friendship Characteristics</vt:lpstr>
      <vt:lpstr>Negative Friendship Characteristics</vt:lpstr>
      <vt:lpstr>How to Handle a Toxic Friend</vt:lpstr>
      <vt:lpstr>How to Handle a Toxic Friend</vt:lpstr>
      <vt:lpstr>Positive Friendship Characteristics</vt:lpstr>
      <vt:lpstr>Positive Friendship Characteristics</vt:lpstr>
      <vt:lpstr>Making and Being a Friend</vt:lpstr>
      <vt:lpstr>Making and Being a Friend</vt:lpstr>
      <vt:lpstr>Making and Being a Friend</vt:lpstr>
      <vt:lpstr>Making and Being a Friend</vt:lpstr>
      <vt:lpstr>Making and Being a Friend</vt:lpstr>
      <vt:lpstr>Making and Being a Friend</vt:lpstr>
      <vt:lpstr>Making and Being a Friend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V_Masters</dc:creator>
  <cp:lastModifiedBy>Vikki</cp:lastModifiedBy>
  <cp:revision>30</cp:revision>
  <cp:lastPrinted>2015-10-29T14:53:39Z</cp:lastPrinted>
  <dcterms:created xsi:type="dcterms:W3CDTF">2012-03-22T02:11:16Z</dcterms:created>
  <dcterms:modified xsi:type="dcterms:W3CDTF">2015-10-29T15:53:07Z</dcterms:modified>
</cp:coreProperties>
</file>