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7"/>
  </p:handoutMasterIdLst>
  <p:sldIdLst>
    <p:sldId id="272" r:id="rId2"/>
    <p:sldId id="280" r:id="rId3"/>
    <p:sldId id="279" r:id="rId4"/>
    <p:sldId id="257" r:id="rId5"/>
    <p:sldId id="258" r:id="rId6"/>
    <p:sldId id="259" r:id="rId7"/>
    <p:sldId id="273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82" r:id="rId17"/>
    <p:sldId id="274" r:id="rId18"/>
    <p:sldId id="281" r:id="rId19"/>
    <p:sldId id="268" r:id="rId20"/>
    <p:sldId id="269" r:id="rId21"/>
    <p:sldId id="275" r:id="rId22"/>
    <p:sldId id="270" r:id="rId23"/>
    <p:sldId id="271" r:id="rId24"/>
    <p:sldId id="278" r:id="rId25"/>
    <p:sldId id="284" r:id="rId2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B5052B7-0644-4E19-8A6B-4DDE0D48D567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ADD74EC-D3EC-4DEA-A952-FA37E067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3004F6-4A4A-48EB-B4C7-65A052507A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B39611-7DCD-422B-B680-53B8A08AC825}" type="datetimeFigureOut">
              <a:rPr lang="en-US" smtClean="0"/>
              <a:t>5/12/2016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0723" y="25146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Step </a:t>
            </a:r>
            <a:r>
              <a:rPr lang="en-US" smtClean="0"/>
              <a:t>One 2015-2016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61760" cy="1066800"/>
          </a:xfrm>
        </p:spPr>
        <p:txBody>
          <a:bodyPr/>
          <a:lstStyle/>
          <a:p>
            <a:pPr algn="ctr"/>
            <a:r>
              <a:rPr lang="en-US" dirty="0" smtClean="0"/>
              <a:t>Family, Career &amp; Community Leaders of America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5509647" cy="3087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3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Fitness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FCCLA national peer education program that teaches youth how to make, save and spend money wisely. </a:t>
            </a:r>
          </a:p>
          <a:p>
            <a:r>
              <a:rPr lang="en-US" sz="4000" dirty="0" smtClean="0"/>
              <a:t>Learn to become a wise financial manager and smart consumer.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92" y="304800"/>
            <a:ext cx="255343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0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Helps students find and use their personal power. </a:t>
            </a:r>
          </a:p>
          <a:p>
            <a:r>
              <a:rPr lang="en-US" sz="3000" dirty="0" smtClean="0"/>
              <a:t>Members set goals, work to achieve them and enjoy the results.</a:t>
            </a:r>
          </a:p>
          <a:p>
            <a:r>
              <a:rPr lang="en-US" sz="3000" dirty="0" smtClean="0"/>
              <a:t>Each Unit must be completed to earn the award:</a:t>
            </a:r>
          </a:p>
          <a:p>
            <a:pPr marL="114300" indent="0">
              <a:buNone/>
            </a:pPr>
            <a:r>
              <a:rPr lang="en-US" sz="3000" b="1" dirty="0" smtClean="0"/>
              <a:t>1. A Better You</a:t>
            </a:r>
          </a:p>
          <a:p>
            <a:pPr marL="114300" indent="0">
              <a:buNone/>
            </a:pPr>
            <a:r>
              <a:rPr lang="en-US" sz="3000" b="1" dirty="0" smtClean="0"/>
              <a:t>2. Family Ties</a:t>
            </a:r>
          </a:p>
          <a:p>
            <a:pPr marL="114300" indent="0">
              <a:buNone/>
            </a:pPr>
            <a:r>
              <a:rPr lang="en-US" sz="3000" b="1" dirty="0" smtClean="0"/>
              <a:t>3. Working on Working</a:t>
            </a:r>
          </a:p>
          <a:p>
            <a:pPr marL="114300" indent="0">
              <a:buNone/>
            </a:pPr>
            <a:r>
              <a:rPr lang="en-US" sz="3000" b="1" dirty="0" smtClean="0"/>
              <a:t>4. Take the Lead</a:t>
            </a:r>
          </a:p>
          <a:p>
            <a:pPr marL="114300" indent="0">
              <a:buNone/>
            </a:pPr>
            <a:r>
              <a:rPr lang="en-US" sz="3000" b="1" dirty="0" smtClean="0"/>
              <a:t>5. Speak Out for FCCLA</a:t>
            </a:r>
            <a:endParaRPr lang="en-US" sz="3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774" y="5334000"/>
            <a:ext cx="237865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7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program that helps young people learn to make informed, responsible decisions about their health.</a:t>
            </a:r>
          </a:p>
          <a:p>
            <a:pPr marL="114300" indent="0">
              <a:buNone/>
            </a:pPr>
            <a:r>
              <a:rPr lang="en-US" sz="3600" b="1" dirty="0" smtClean="0"/>
              <a:t>1. Eat Right!</a:t>
            </a:r>
          </a:p>
          <a:p>
            <a:pPr marL="114300" indent="0">
              <a:buNone/>
            </a:pPr>
            <a:r>
              <a:rPr lang="en-US" sz="3600" b="1" dirty="0" smtClean="0"/>
              <a:t>2. Be Fit!</a:t>
            </a:r>
          </a:p>
          <a:p>
            <a:pPr marL="114300" indent="0">
              <a:buNone/>
            </a:pPr>
            <a:r>
              <a:rPr lang="en-US" sz="3600" b="1" dirty="0" smtClean="0"/>
              <a:t>3. Make Healthy Choices!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6035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xplosion 2 3"/>
          <p:cNvSpPr/>
          <p:nvPr/>
        </p:nvSpPr>
        <p:spPr>
          <a:xfrm>
            <a:off x="5181600" y="4800600"/>
            <a:ext cx="4191000" cy="19050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782308">
            <a:off x="5868196" y="5399158"/>
            <a:ext cx="2591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graders will do this </a:t>
            </a:r>
          </a:p>
          <a:p>
            <a:pPr algn="ctr"/>
            <a:r>
              <a:rPr lang="en-US" sz="2000" b="1" dirty="0" smtClean="0"/>
              <a:t>in class!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47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program that guides youth to link their options and skills for success.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Discover your strengths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Target career goals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Initiate a plan to achieve</a:t>
            </a:r>
            <a:endParaRPr lang="en-US" sz="36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06" y="5257800"/>
            <a:ext cx="2675819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8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the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7620000" cy="480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Students</a:t>
            </a:r>
          </a:p>
          <a:p>
            <a:r>
              <a:rPr lang="en-US" sz="4800" dirty="0" smtClean="0"/>
              <a:t>Taking</a:t>
            </a:r>
          </a:p>
          <a:p>
            <a:r>
              <a:rPr lang="en-US" sz="4800" dirty="0" smtClean="0"/>
              <a:t>On</a:t>
            </a:r>
          </a:p>
          <a:p>
            <a:r>
              <a:rPr lang="en-US" sz="4800" dirty="0" smtClean="0"/>
              <a:t>Prevention</a:t>
            </a:r>
            <a:endParaRPr lang="en-US" sz="4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2362200"/>
            <a:ext cx="355022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410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National Program is adaptable to the needs of your community. Think of projects to make homes, schools and communities safer places to be for everyone.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11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Events—FCCLA’s competitive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Students Taking Action with Recognition</a:t>
            </a:r>
            <a:endParaRPr lang="en-US" sz="6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67765"/>
            <a:ext cx="2590800" cy="139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xplosion 2 3"/>
          <p:cNvSpPr/>
          <p:nvPr/>
        </p:nvSpPr>
        <p:spPr>
          <a:xfrm>
            <a:off x="3810000" y="4184073"/>
            <a:ext cx="5334000" cy="26670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694185">
            <a:off x="4753231" y="4957601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31 Competitive Events for every interest!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24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Events (Competition)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sz="4000" b="1" dirty="0" smtClean="0"/>
              <a:t>WHY? </a:t>
            </a:r>
            <a:r>
              <a:rPr lang="en-US" sz="4000" dirty="0" smtClean="0"/>
              <a:t>To get experience planning and carrying out a project of your choice, and receive recognitions for doing it!</a:t>
            </a:r>
          </a:p>
          <a:p>
            <a:pPr marL="114300" indent="0">
              <a:buNone/>
            </a:pPr>
            <a:endParaRPr lang="en-US" sz="4000" b="1" dirty="0"/>
          </a:p>
          <a:p>
            <a:pPr marL="114300" indent="0">
              <a:buNone/>
            </a:pPr>
            <a:r>
              <a:rPr lang="en-US" sz="4000" b="1" dirty="0" smtClean="0"/>
              <a:t>WHERE?  </a:t>
            </a:r>
            <a:r>
              <a:rPr lang="en-US" sz="4000" dirty="0" smtClean="0"/>
              <a:t>Regionals is at the beginning of February at BYU.</a:t>
            </a:r>
          </a:p>
          <a:p>
            <a:pPr marL="114300" indent="0">
              <a:buNone/>
            </a:pPr>
            <a:endParaRPr lang="en-US" sz="4000" b="1" dirty="0"/>
          </a:p>
          <a:p>
            <a:pPr marL="114300" indent="0">
              <a:buNone/>
            </a:pPr>
            <a:r>
              <a:rPr lang="en-US" sz="4000" b="1" dirty="0" smtClean="0"/>
              <a:t>HOW?</a:t>
            </a:r>
            <a:r>
              <a:rPr lang="en-US" sz="4000" dirty="0" smtClean="0"/>
              <a:t> Talk to Mrs. Masters or Mrs. Brown for details on how to get started!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r>
              <a:rPr lang="en-US" dirty="0" smtClean="0"/>
              <a:t>STAR Events continued…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3657600" cy="5562600"/>
          </a:xfrm>
        </p:spPr>
        <p:txBody>
          <a:bodyPr>
            <a:noAutofit/>
          </a:bodyPr>
          <a:lstStyle/>
          <a:p>
            <a:r>
              <a:rPr lang="en-US" sz="2900" dirty="0" smtClean="0"/>
              <a:t>Advocacy</a:t>
            </a:r>
          </a:p>
          <a:p>
            <a:r>
              <a:rPr lang="en-US" sz="2900" dirty="0" smtClean="0"/>
              <a:t>Applied Technology</a:t>
            </a:r>
          </a:p>
          <a:p>
            <a:r>
              <a:rPr lang="en-US" sz="2900" dirty="0" smtClean="0"/>
              <a:t>Applied Math for Culinary Management</a:t>
            </a:r>
          </a:p>
          <a:p>
            <a:r>
              <a:rPr lang="en-US" sz="2900" dirty="0" smtClean="0"/>
              <a:t>Career Investigation</a:t>
            </a:r>
          </a:p>
          <a:p>
            <a:r>
              <a:rPr lang="en-US" sz="2900" dirty="0" smtClean="0"/>
              <a:t>Chapter Service Project</a:t>
            </a:r>
          </a:p>
          <a:p>
            <a:r>
              <a:rPr lang="en-US" sz="2900" dirty="0" smtClean="0"/>
              <a:t>Chapter Showcase</a:t>
            </a:r>
          </a:p>
          <a:p>
            <a:r>
              <a:rPr lang="en-US" sz="2900" dirty="0" smtClean="0"/>
              <a:t>Culinary Arts</a:t>
            </a:r>
          </a:p>
          <a:p>
            <a:r>
              <a:rPr lang="en-US" sz="2900" dirty="0" smtClean="0"/>
              <a:t>Early Childhood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0" y="609600"/>
            <a:ext cx="4419600" cy="5943600"/>
          </a:xfrm>
        </p:spPr>
        <p:txBody>
          <a:bodyPr>
            <a:normAutofit fontScale="92500" lnSpcReduction="10000"/>
          </a:bodyPr>
          <a:lstStyle/>
          <a:p>
            <a:endParaRPr lang="en-US" sz="3500" dirty="0" smtClean="0"/>
          </a:p>
          <a:p>
            <a:r>
              <a:rPr lang="en-US" dirty="0" smtClean="0"/>
              <a:t>Entrepreneurship Environmental </a:t>
            </a:r>
            <a:r>
              <a:rPr lang="en-US" dirty="0"/>
              <a:t>Ambassador</a:t>
            </a:r>
          </a:p>
          <a:p>
            <a:r>
              <a:rPr lang="en-US" dirty="0"/>
              <a:t>Fashion Construction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Focus on Children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ONLINE EVENTS</a:t>
            </a:r>
          </a:p>
          <a:p>
            <a:r>
              <a:rPr lang="en-US" dirty="0" smtClean="0"/>
              <a:t>Digital Stories for Change</a:t>
            </a:r>
          </a:p>
          <a:p>
            <a:r>
              <a:rPr lang="en-US" dirty="0" smtClean="0"/>
              <a:t>FCCLA Chapter Website</a:t>
            </a:r>
          </a:p>
          <a:p>
            <a:r>
              <a:rPr lang="en-US" dirty="0" smtClean="0"/>
              <a:t>No Kid Hungry National Outreach Project</a:t>
            </a:r>
          </a:p>
          <a:p>
            <a:r>
              <a:rPr lang="en-US" dirty="0" smtClean="0"/>
              <a:t>Virtual Poster</a:t>
            </a:r>
          </a:p>
        </p:txBody>
      </p:sp>
    </p:spTree>
    <p:extLst>
      <p:ext uri="{BB962C8B-B14F-4D97-AF65-F5344CB8AC3E}">
        <p14:creationId xmlns:p14="http://schemas.microsoft.com/office/powerpoint/2010/main" val="12166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Events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Food Innovations</a:t>
            </a:r>
          </a:p>
          <a:p>
            <a:r>
              <a:rPr lang="en-US" sz="3200" dirty="0"/>
              <a:t>Hospitality, Recreation and </a:t>
            </a:r>
            <a:r>
              <a:rPr lang="en-US" sz="3200" dirty="0" smtClean="0"/>
              <a:t>Tourism</a:t>
            </a:r>
          </a:p>
          <a:p>
            <a:r>
              <a:rPr lang="en-US" sz="3200" dirty="0" smtClean="0"/>
              <a:t>Illustrated </a:t>
            </a:r>
            <a:r>
              <a:rPr lang="en-US" sz="3200" dirty="0"/>
              <a:t>Talk</a:t>
            </a:r>
          </a:p>
          <a:p>
            <a:r>
              <a:rPr lang="en-US" sz="3200" dirty="0"/>
              <a:t>Interior Design</a:t>
            </a:r>
          </a:p>
          <a:p>
            <a:r>
              <a:rPr lang="en-US" sz="3200" dirty="0"/>
              <a:t>Interpersonal Communications</a:t>
            </a:r>
          </a:p>
          <a:p>
            <a:r>
              <a:rPr lang="en-US" sz="3200" dirty="0"/>
              <a:t>Job Interview</a:t>
            </a:r>
          </a:p>
          <a:p>
            <a:r>
              <a:rPr lang="en-US" sz="3200" dirty="0" smtClean="0"/>
              <a:t>Leadership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3657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Life Event Planning</a:t>
            </a:r>
          </a:p>
          <a:p>
            <a:r>
              <a:rPr lang="en-US" sz="3000" dirty="0" smtClean="0"/>
              <a:t>National Programs in Action</a:t>
            </a:r>
          </a:p>
          <a:p>
            <a:r>
              <a:rPr lang="en-US" sz="3000" dirty="0" smtClean="0"/>
              <a:t>Nutrition </a:t>
            </a:r>
            <a:r>
              <a:rPr lang="en-US" sz="3000" dirty="0"/>
              <a:t>and Wellness</a:t>
            </a:r>
          </a:p>
          <a:p>
            <a:r>
              <a:rPr lang="en-US" sz="3000" dirty="0"/>
              <a:t>Parliamentary Procedure</a:t>
            </a:r>
          </a:p>
          <a:p>
            <a:r>
              <a:rPr lang="en-US" sz="3000" dirty="0"/>
              <a:t>Promote and Publicize FCCLA!</a:t>
            </a:r>
          </a:p>
          <a:p>
            <a:r>
              <a:rPr lang="en-US" sz="3000" dirty="0"/>
              <a:t>Recycle and </a:t>
            </a:r>
            <a:r>
              <a:rPr lang="en-US" sz="3000" dirty="0" smtClean="0"/>
              <a:t>Redesign</a:t>
            </a:r>
          </a:p>
          <a:p>
            <a:r>
              <a:rPr lang="en-US" sz="3000" dirty="0" smtClean="0"/>
              <a:t>Sports Nutrition</a:t>
            </a:r>
            <a:endParaRPr lang="en-US" sz="3000" dirty="0"/>
          </a:p>
          <a:p>
            <a:r>
              <a:rPr lang="en-US" sz="3000" dirty="0"/>
              <a:t>Teach and Train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FCCLA Membership Campaign is called…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5400" b="1" u="sng" dirty="0" smtClean="0"/>
              <a:t>Be Part of It!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 smtClean="0"/>
              <a:t>Recruit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 smtClean="0"/>
              <a:t>Retain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 smtClean="0"/>
              <a:t>Recognize</a:t>
            </a:r>
            <a:endParaRPr lang="en-US" sz="5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28575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6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FCCLA stands for the Family, Career and Community Leaders of America.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55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&amp; Chapters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200,000 members</a:t>
            </a:r>
          </a:p>
          <a:p>
            <a:r>
              <a:rPr lang="en-US" sz="6000" dirty="0" smtClean="0"/>
              <a:t>Nearly 6,500 chapters</a:t>
            </a:r>
            <a:endParaRPr lang="en-US" sz="6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76676"/>
            <a:ext cx="3352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8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648200" cy="480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Current number of members: 3,000</a:t>
            </a:r>
          </a:p>
          <a:p>
            <a:r>
              <a:rPr lang="en-US" sz="4000" dirty="0" smtClean="0"/>
              <a:t>11 State Officers</a:t>
            </a:r>
          </a:p>
          <a:p>
            <a:pPr marL="114300" indent="0">
              <a:buNone/>
            </a:pPr>
            <a:r>
              <a:rPr lang="en-US" sz="4000" b="1" dirty="0" smtClean="0"/>
              <a:t>STATE THEME:</a:t>
            </a:r>
          </a:p>
          <a:p>
            <a:pPr marL="114300" indent="0">
              <a:buNone/>
            </a:pPr>
            <a:r>
              <a:rPr lang="en-US" sz="4000" b="1" dirty="0" smtClean="0"/>
              <a:t>“Empower Within: The World is Yours”</a:t>
            </a:r>
            <a:endParaRPr lang="en-US" sz="4000" b="1" dirty="0"/>
          </a:p>
        </p:txBody>
      </p:sp>
      <p:pic>
        <p:nvPicPr>
          <p:cNvPr id="2050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354106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3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FCCLA Magazine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Teen </a:t>
            </a:r>
          </a:p>
          <a:p>
            <a:r>
              <a:rPr lang="en-US" sz="8800" dirty="0" smtClean="0"/>
              <a:t>Times</a:t>
            </a:r>
            <a:endParaRPr lang="en-US" sz="8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32004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510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Yours free when you join!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76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FCCLA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February 7-13, 2016</a:t>
            </a:r>
            <a:endParaRPr lang="en-US" sz="6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2" b="20482"/>
          <a:stretch/>
        </p:blipFill>
        <p:spPr bwMode="auto">
          <a:xfrm>
            <a:off x="1981200" y="2819400"/>
            <a:ext cx="4800600" cy="304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1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FCCLA State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000" dirty="0" smtClean="0">
                <a:latin typeface="Arial Black" pitchFamily="34" charset="0"/>
              </a:rPr>
              <a:t>March 22-23, 2016</a:t>
            </a:r>
          </a:p>
          <a:p>
            <a:pPr marL="114300" indent="0" algn="ctr">
              <a:buNone/>
            </a:pPr>
            <a:r>
              <a:rPr lang="en-US" sz="8000" dirty="0" smtClean="0">
                <a:latin typeface="Arial Black" pitchFamily="34" charset="0"/>
              </a:rPr>
              <a:t>Layton, UT</a:t>
            </a:r>
          </a:p>
        </p:txBody>
      </p:sp>
    </p:spTree>
    <p:extLst>
      <p:ext uri="{BB962C8B-B14F-4D97-AF65-F5344CB8AC3E}">
        <p14:creationId xmlns:p14="http://schemas.microsoft.com/office/powerpoint/2010/main" val="42342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Talk To	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FCCLA is of interest to you, please talk to </a:t>
            </a:r>
            <a:r>
              <a:rPr lang="en-US" sz="3600" b="1" i="1" u="sng" dirty="0" smtClean="0"/>
              <a:t>Mrs. Masters </a:t>
            </a:r>
            <a:r>
              <a:rPr lang="en-US" sz="3600" dirty="0" smtClean="0"/>
              <a:t>or </a:t>
            </a:r>
            <a:r>
              <a:rPr lang="en-US" sz="3600" b="1" i="1" u="sng" dirty="0" smtClean="0"/>
              <a:t>Mrs. Brown </a:t>
            </a:r>
            <a:r>
              <a:rPr lang="en-US" sz="3600" dirty="0" smtClean="0"/>
              <a:t>for further information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351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chapter?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 chapter is the school-level unit of FCCLA. You do all your activities with this chapter.</a:t>
            </a:r>
          </a:p>
          <a:p>
            <a:pPr marL="114300" indent="0" algn="ctr">
              <a:buNone/>
            </a:pPr>
            <a:r>
              <a:rPr lang="en-US" sz="4000" dirty="0" smtClean="0"/>
              <a:t>So our chapter is called the:</a:t>
            </a:r>
          </a:p>
          <a:p>
            <a:pPr marL="114300" indent="0" algn="ctr">
              <a:buNone/>
            </a:pPr>
            <a:r>
              <a:rPr lang="en-US" sz="4000" b="1" dirty="0" smtClean="0"/>
              <a:t>American Leadership </a:t>
            </a:r>
          </a:p>
          <a:p>
            <a:pPr marL="114300" indent="0" algn="ctr">
              <a:buNone/>
            </a:pPr>
            <a:r>
              <a:rPr lang="en-US" sz="4000" b="1" dirty="0" smtClean="0"/>
              <a:t>Academy FCCLA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03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 smtClean="0"/>
              <a:t>National Outreach Project</a:t>
            </a:r>
            <a:endParaRPr lang="en-US" sz="5000" b="1" dirty="0"/>
          </a:p>
        </p:txBody>
      </p:sp>
      <p:sp>
        <p:nvSpPr>
          <p:cNvPr id="3" name="AutoShape 2" descr="Image result for lead2feed fcc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lead2feed fccl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3" y="2133600"/>
            <a:ext cx="7005943" cy="338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6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200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 are 10 National Officers elected from high school students across the country each year.</a:t>
            </a:r>
          </a:p>
        </p:txBody>
      </p:sp>
      <p:pic>
        <p:nvPicPr>
          <p:cNvPr id="1026" name="Picture 2" descr="Family Career and Community Leaders of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4384386" cy="27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Leadership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600200"/>
            <a:ext cx="8763000" cy="480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2015: Washington D.C.</a:t>
            </a:r>
          </a:p>
          <a:p>
            <a:pPr algn="ctr"/>
            <a:r>
              <a:rPr lang="en-US" sz="5400" u="sng" dirty="0" smtClean="0"/>
              <a:t>THIS YEAR, 2016: San Diego</a:t>
            </a:r>
            <a:endParaRPr lang="en-US" sz="5400" u="sng" dirty="0"/>
          </a:p>
        </p:txBody>
      </p:sp>
      <p:sp>
        <p:nvSpPr>
          <p:cNvPr id="4" name="AutoShape 2" descr="Image result for San Diego Califor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6934200" cy="285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</a:t>
            </a:r>
            <a:r>
              <a:rPr lang="en-US" sz="3200" b="1" dirty="0" smtClean="0"/>
              <a:t>7 national programs</a:t>
            </a:r>
          </a:p>
          <a:p>
            <a:r>
              <a:rPr lang="en-US" sz="3200" dirty="0" smtClean="0"/>
              <a:t>You can complete these programs individually, as a chapter or in class.</a:t>
            </a:r>
          </a:p>
          <a:p>
            <a:r>
              <a:rPr lang="en-US" sz="3200" dirty="0" smtClean="0"/>
              <a:t>Many programs have cash awards for individuals and school programs!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74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4000" dirty="0" smtClean="0"/>
              <a:t>Help youth become strong family members and leaders for today and tomorrow.</a:t>
            </a:r>
          </a:p>
          <a:p>
            <a:pPr marL="114300" indent="0">
              <a:buNone/>
            </a:pPr>
            <a:r>
              <a:rPr lang="en-US" sz="4000" dirty="0" smtClean="0"/>
              <a:t>2. Strengthen the family as the basic unit of society.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479" y="5105400"/>
            <a:ext cx="281459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6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7200" dirty="0" smtClean="0"/>
              <a:t>Families Acting for Community Traffic Safety</a:t>
            </a:r>
            <a:endParaRPr lang="en-US" sz="7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2547711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4800600"/>
            <a:ext cx="46482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No Texting and Driving Campaigns</a:t>
            </a:r>
          </a:p>
          <a:p>
            <a:r>
              <a:rPr lang="en-US" sz="2500" dirty="0" smtClean="0"/>
              <a:t>Bike Safety</a:t>
            </a:r>
          </a:p>
          <a:p>
            <a:r>
              <a:rPr lang="en-US" sz="2500" dirty="0" smtClean="0"/>
              <a:t>Anti-drunk driving campaigns</a:t>
            </a:r>
          </a:p>
          <a:p>
            <a:r>
              <a:rPr lang="en-US" sz="2500" dirty="0" smtClean="0"/>
              <a:t>Grad Night, Safe Night pledge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214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1129</TotalTime>
  <Words>641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Step One 2015-2016</vt:lpstr>
      <vt:lpstr>FCCLA</vt:lpstr>
      <vt:lpstr>What’s a chapter?</vt:lpstr>
      <vt:lpstr>National Outreach Project</vt:lpstr>
      <vt:lpstr>National Officers</vt:lpstr>
      <vt:lpstr>National Leadership Conference</vt:lpstr>
      <vt:lpstr>The NATIONAL PROGRAMS</vt:lpstr>
      <vt:lpstr>Families First</vt:lpstr>
      <vt:lpstr>FACTS</vt:lpstr>
      <vt:lpstr>Financial Fitness </vt:lpstr>
      <vt:lpstr>Power of One</vt:lpstr>
      <vt:lpstr>Student Body</vt:lpstr>
      <vt:lpstr>Career Connection</vt:lpstr>
      <vt:lpstr>STOP the Violence</vt:lpstr>
      <vt:lpstr>STAR Events—FCCLA’s competitive program</vt:lpstr>
      <vt:lpstr>STAR Events (Competition)</vt:lpstr>
      <vt:lpstr>STAR Events continued…</vt:lpstr>
      <vt:lpstr>STAR Events categories</vt:lpstr>
      <vt:lpstr>FCCLA Membership Campaign is called…</vt:lpstr>
      <vt:lpstr>Members &amp; Chapters</vt:lpstr>
      <vt:lpstr>Utah Membership</vt:lpstr>
      <vt:lpstr>National FCCLA Magazine</vt:lpstr>
      <vt:lpstr>National FCCLA Week</vt:lpstr>
      <vt:lpstr>Utah FCCLA State Meeting</vt:lpstr>
      <vt:lpstr>Who To Talk To ?</vt:lpstr>
    </vt:vector>
  </TitlesOfParts>
  <Company>@domainou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</dc:title>
  <dc:creator>Williams, Camille</dc:creator>
  <cp:lastModifiedBy>Tena Pate</cp:lastModifiedBy>
  <cp:revision>35</cp:revision>
  <cp:lastPrinted>2015-09-16T18:35:11Z</cp:lastPrinted>
  <dcterms:created xsi:type="dcterms:W3CDTF">2012-08-20T20:34:31Z</dcterms:created>
  <dcterms:modified xsi:type="dcterms:W3CDTF">2016-05-13T04:59:42Z</dcterms:modified>
</cp:coreProperties>
</file>