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7689F-C1B2-4826-8DC7-971196A89DB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FB2B7-24CD-401E-9E68-4133B7322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8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6849B-B321-4A0D-99F9-90500576169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0427-B5F5-4426-981D-2BC839CB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0"/>
            <a:ext cx="3581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FATS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 Types of Fats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Saturated Fats</a:t>
            </a:r>
          </a:p>
          <a:p>
            <a:r>
              <a:rPr lang="en-US" dirty="0" smtClean="0"/>
              <a:t>Polyunsaturated Fats</a:t>
            </a:r>
          </a:p>
          <a:p>
            <a:r>
              <a:rPr lang="en-US" dirty="0" smtClean="0"/>
              <a:t>Monounsaturated Fats</a:t>
            </a:r>
          </a:p>
          <a:p>
            <a:r>
              <a:rPr lang="en-US" dirty="0" smtClean="0"/>
              <a:t>Trans-Fatty Acids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Saturated Fats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Raise the </a:t>
            </a:r>
            <a:r>
              <a:rPr lang="en-US" sz="3200" dirty="0" err="1" smtClean="0"/>
              <a:t>LDL</a:t>
            </a:r>
            <a:r>
              <a:rPr lang="en-US" sz="3200" dirty="0" smtClean="0"/>
              <a:t> and </a:t>
            </a:r>
            <a:r>
              <a:rPr lang="en-US" sz="3200" dirty="0" err="1" smtClean="0"/>
              <a:t>HDL</a:t>
            </a:r>
            <a:r>
              <a:rPr lang="en-US" sz="3200" dirty="0" smtClean="0"/>
              <a:t> levels of cholesterol in the blood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Meat, poultry skin, whole milk, tropical oils, butter, shortening and lard.</a:t>
            </a:r>
          </a:p>
          <a:p>
            <a:r>
              <a:rPr lang="en-US" dirty="0" smtClean="0"/>
              <a:t>Most solid fats are high in saturated fats and are solid at room temperature.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Polyunsaturated Fats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Lower both the </a:t>
            </a:r>
            <a:r>
              <a:rPr lang="en-US" sz="3200" dirty="0" err="1" smtClean="0"/>
              <a:t>LDL</a:t>
            </a:r>
            <a:r>
              <a:rPr lang="en-US" sz="3200" dirty="0" smtClean="0"/>
              <a:t> and </a:t>
            </a:r>
            <a:r>
              <a:rPr lang="en-US" sz="3200" dirty="0" err="1" smtClean="0"/>
              <a:t>HDL</a:t>
            </a:r>
            <a:r>
              <a:rPr lang="en-US" sz="3200" dirty="0" smtClean="0"/>
              <a:t> levels of cholesterol in the blood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Corn oil</a:t>
            </a:r>
          </a:p>
          <a:p>
            <a:pPr lvl="1"/>
            <a:r>
              <a:rPr lang="en-US" sz="3200" dirty="0" smtClean="0"/>
              <a:t>Soybean oil</a:t>
            </a:r>
          </a:p>
          <a:p>
            <a:pPr lvl="1"/>
            <a:r>
              <a:rPr lang="en-US" sz="3200" dirty="0" smtClean="0"/>
              <a:t>Safflower oil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Monounsaturated Fats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Lower the </a:t>
            </a:r>
            <a:r>
              <a:rPr lang="en-US" sz="3200" dirty="0" err="1" smtClean="0"/>
              <a:t>LDL</a:t>
            </a:r>
            <a:r>
              <a:rPr lang="en-US" sz="3200" dirty="0" smtClean="0"/>
              <a:t> and raise the </a:t>
            </a:r>
            <a:r>
              <a:rPr lang="en-US" sz="3200" dirty="0" err="1" smtClean="0"/>
              <a:t>HDL</a:t>
            </a:r>
            <a:r>
              <a:rPr lang="en-US" sz="3200" dirty="0" smtClean="0"/>
              <a:t> levels of cholesterol in the blood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Olive oil</a:t>
            </a:r>
          </a:p>
          <a:p>
            <a:pPr lvl="1"/>
            <a:r>
              <a:rPr lang="en-US" sz="3200" dirty="0"/>
              <a:t>O</a:t>
            </a:r>
            <a:r>
              <a:rPr lang="en-US" sz="3200" dirty="0" smtClean="0"/>
              <a:t>lives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vocados</a:t>
            </a:r>
          </a:p>
          <a:p>
            <a:pPr lvl="1"/>
            <a:r>
              <a:rPr lang="en-US" sz="3200" dirty="0"/>
              <a:t>P</a:t>
            </a:r>
            <a:r>
              <a:rPr lang="en-US" sz="3200" dirty="0" smtClean="0"/>
              <a:t>eanuts</a:t>
            </a:r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anola oil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Trans-Fatty Acids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sz="3200" dirty="0" smtClean="0"/>
              <a:t>Raise the </a:t>
            </a:r>
            <a:r>
              <a:rPr lang="en-US" sz="3200" dirty="0" err="1" smtClean="0"/>
              <a:t>LDL</a:t>
            </a:r>
            <a:r>
              <a:rPr lang="en-US" sz="3200" dirty="0" smtClean="0"/>
              <a:t> and lower the </a:t>
            </a:r>
            <a:r>
              <a:rPr lang="en-US" sz="3200" dirty="0" err="1" smtClean="0"/>
              <a:t>HDL</a:t>
            </a:r>
            <a:r>
              <a:rPr lang="en-US" sz="3200" dirty="0" smtClean="0"/>
              <a:t> levels of cholesterol in the blood</a:t>
            </a:r>
          </a:p>
          <a:p>
            <a:r>
              <a:rPr lang="en-US" dirty="0" smtClean="0"/>
              <a:t>Food Sources</a:t>
            </a:r>
          </a:p>
          <a:p>
            <a:pPr lvl="1"/>
            <a:r>
              <a:rPr lang="en-US" sz="3200" dirty="0" smtClean="0"/>
              <a:t>Margarine</a:t>
            </a:r>
          </a:p>
          <a:p>
            <a:pPr lvl="1"/>
            <a:r>
              <a:rPr lang="en-US" sz="3200" dirty="0" smtClean="0"/>
              <a:t>Snack foods</a:t>
            </a:r>
          </a:p>
          <a:p>
            <a:pPr lvl="1"/>
            <a:r>
              <a:rPr lang="en-US" sz="3200" dirty="0" smtClean="0"/>
              <a:t>Fast foods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Lower Fat in Diets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lean meats.</a:t>
            </a:r>
          </a:p>
          <a:p>
            <a:r>
              <a:rPr lang="en-US" dirty="0" smtClean="0"/>
              <a:t>Do not eat poultry skins.</a:t>
            </a:r>
          </a:p>
          <a:p>
            <a:r>
              <a:rPr lang="en-US" dirty="0" smtClean="0"/>
              <a:t>Choose lower fat or non-fat dairy products.</a:t>
            </a:r>
          </a:p>
          <a:p>
            <a:r>
              <a:rPr lang="en-US" dirty="0" smtClean="0"/>
              <a:t>Replace solid fats with oils.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important functions of fat in the diet.</a:t>
            </a:r>
          </a:p>
          <a:p>
            <a:r>
              <a:rPr lang="en-US" dirty="0" smtClean="0"/>
              <a:t>Fat is the most concentrated source of energy.</a:t>
            </a:r>
          </a:p>
          <a:p>
            <a:r>
              <a:rPr lang="en-US" dirty="0" smtClean="0"/>
              <a:t>Eat the healthy types of fat.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apply what was learned today!</a:t>
            </a:r>
          </a:p>
          <a:p>
            <a:r>
              <a:rPr lang="en-US" dirty="0" smtClean="0"/>
              <a:t>Complete the Too Much Fat In Your Diet worksheet.</a:t>
            </a:r>
          </a:p>
          <a:p>
            <a:r>
              <a:rPr lang="en-US" dirty="0" smtClean="0"/>
              <a:t>This will be due next class period.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Fat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Carrier for Vitamins A, D, E and K</a:t>
            </a:r>
          </a:p>
          <a:p>
            <a:r>
              <a:rPr lang="en-US" dirty="0" smtClean="0"/>
              <a:t>Reserve supply of energy</a:t>
            </a:r>
          </a:p>
          <a:p>
            <a:r>
              <a:rPr lang="en-US" dirty="0" smtClean="0"/>
              <a:t>Adds flavor in food</a:t>
            </a:r>
          </a:p>
          <a:p>
            <a:r>
              <a:rPr lang="en-US" dirty="0" smtClean="0"/>
              <a:t>Satisfies hunger</a:t>
            </a:r>
          </a:p>
          <a:p>
            <a:r>
              <a:rPr lang="en-US" dirty="0" smtClean="0"/>
              <a:t>Protects internal organs from shock and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Fat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Insulates the body from shock and temperature changes</a:t>
            </a:r>
          </a:p>
          <a:p>
            <a:r>
              <a:rPr lang="en-US" dirty="0" smtClean="0"/>
              <a:t>Promotes healthy skin</a:t>
            </a:r>
          </a:p>
          <a:p>
            <a:r>
              <a:rPr lang="en-US" dirty="0" smtClean="0"/>
              <a:t>Helps you feel full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Facts About Fats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Fats provide 9 calories per gram.</a:t>
            </a:r>
          </a:p>
          <a:p>
            <a:r>
              <a:rPr lang="en-US" dirty="0" smtClean="0"/>
              <a:t>It is the most concentrated source of energy.</a:t>
            </a:r>
          </a:p>
          <a:p>
            <a:r>
              <a:rPr lang="en-US" dirty="0" smtClean="0"/>
              <a:t>Oils are not a food group, but they do provide essential nutrients.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Cholesterol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Cholesterol is essential for many body processes.</a:t>
            </a:r>
          </a:p>
          <a:p>
            <a:pPr lvl="1"/>
            <a:r>
              <a:rPr lang="en-US" sz="3200" dirty="0" smtClean="0"/>
              <a:t>Produces hormones and bile acids.</a:t>
            </a:r>
          </a:p>
          <a:p>
            <a:r>
              <a:rPr lang="en-US" dirty="0" smtClean="0"/>
              <a:t>Cholesterol is a fat-like substance made by the body, </a:t>
            </a:r>
            <a:r>
              <a:rPr lang="en-US" smtClean="0"/>
              <a:t>thus eliminating </a:t>
            </a:r>
            <a:r>
              <a:rPr lang="en-US" dirty="0" smtClean="0"/>
              <a:t>the need to include it in your diet.</a:t>
            </a:r>
          </a:p>
          <a:p>
            <a:r>
              <a:rPr lang="en-US" dirty="0" smtClean="0"/>
              <a:t>Cholesterol is found in animal tissues, but is never present in plants.</a:t>
            </a:r>
          </a:p>
          <a:p>
            <a:r>
              <a:rPr lang="en-US" dirty="0" smtClean="0"/>
              <a:t>Two types of cholesterol – </a:t>
            </a:r>
            <a:r>
              <a:rPr lang="en-US" dirty="0" err="1" smtClean="0"/>
              <a:t>HDL</a:t>
            </a:r>
            <a:r>
              <a:rPr lang="en-US" dirty="0" smtClean="0"/>
              <a:t> and </a:t>
            </a:r>
            <a:r>
              <a:rPr lang="en-US" dirty="0" err="1" smtClean="0"/>
              <a:t>LDL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HDL</a:t>
            </a:r>
            <a:r>
              <a:rPr lang="en-US" b="1" dirty="0" smtClean="0"/>
              <a:t> Cholesterol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for High Density Lipoprotein</a:t>
            </a:r>
          </a:p>
          <a:p>
            <a:r>
              <a:rPr lang="en-US" dirty="0" smtClean="0"/>
              <a:t>Function:  Transports excess cholesterol found in the blood stream back to the liver.</a:t>
            </a:r>
          </a:p>
          <a:p>
            <a:r>
              <a:rPr lang="en-US" dirty="0" smtClean="0"/>
              <a:t>Considered “good” cholesterol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LDL</a:t>
            </a:r>
            <a:r>
              <a:rPr lang="en-US" b="1" dirty="0" smtClean="0"/>
              <a:t> Cholesterol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Stands for Low Density Lipoprotein</a:t>
            </a:r>
          </a:p>
          <a:p>
            <a:r>
              <a:rPr lang="en-US" dirty="0" smtClean="0"/>
              <a:t>Function:  Takes cholesterol from the liver to wherever it is needed in the body.</a:t>
            </a:r>
          </a:p>
          <a:p>
            <a:r>
              <a:rPr lang="en-US" dirty="0" smtClean="0"/>
              <a:t>Considered “bad” cholesterol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</a:t>
            </a:r>
            <a:r>
              <a:rPr lang="en-US" b="1" dirty="0" err="1" smtClean="0"/>
              <a:t>LDL</a:t>
            </a:r>
            <a:r>
              <a:rPr lang="en-US" b="1" dirty="0" smtClean="0"/>
              <a:t> Cholesterol Bad?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too much </a:t>
            </a:r>
            <a:r>
              <a:rPr lang="en-US" dirty="0" err="1" smtClean="0"/>
              <a:t>LDL</a:t>
            </a:r>
            <a:r>
              <a:rPr lang="en-US" dirty="0" smtClean="0"/>
              <a:t> cholesterol is circulating in the blood stream:</a:t>
            </a:r>
          </a:p>
          <a:p>
            <a:pPr lvl="1"/>
            <a:r>
              <a:rPr lang="en-US" sz="3200" dirty="0" smtClean="0"/>
              <a:t>It can build up in the arteries </a:t>
            </a:r>
          </a:p>
          <a:p>
            <a:pPr lvl="1"/>
            <a:r>
              <a:rPr lang="en-US" sz="3200" dirty="0" smtClean="0"/>
              <a:t>Increase the chance of heart disease or stroke.</a:t>
            </a:r>
          </a:p>
          <a:p>
            <a:pPr lvl="1"/>
            <a:r>
              <a:rPr lang="en-US" sz="3200" dirty="0" smtClean="0"/>
              <a:t>Factor related to obesity.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HDL</a:t>
            </a:r>
            <a:r>
              <a:rPr lang="en-US" b="1" dirty="0" smtClean="0"/>
              <a:t> and </a:t>
            </a:r>
            <a:r>
              <a:rPr lang="en-US" b="1" dirty="0" err="1" smtClean="0"/>
              <a:t>LDL</a:t>
            </a:r>
            <a:r>
              <a:rPr lang="en-US" b="1" dirty="0" smtClean="0"/>
              <a:t> Demonstration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456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FATS</vt:lpstr>
      <vt:lpstr>Functions of Fat</vt:lpstr>
      <vt:lpstr>Functions of Fat</vt:lpstr>
      <vt:lpstr>Facts About Fats</vt:lpstr>
      <vt:lpstr>Cholesterol</vt:lpstr>
      <vt:lpstr>HDL Cholesterol</vt:lpstr>
      <vt:lpstr>LDL Cholesterol</vt:lpstr>
      <vt:lpstr>Why is LDL Cholesterol Bad?</vt:lpstr>
      <vt:lpstr>HDL and LDL Demonstration</vt:lpstr>
      <vt:lpstr>Four Types of Fats</vt:lpstr>
      <vt:lpstr>Saturated Fats</vt:lpstr>
      <vt:lpstr>Polyunsaturated Fats</vt:lpstr>
      <vt:lpstr>Monounsaturated Fats</vt:lpstr>
      <vt:lpstr>Trans-Fatty Acids</vt:lpstr>
      <vt:lpstr>How to Lower Fat in Diets</vt:lpstr>
      <vt:lpstr>Summary</vt:lpstr>
      <vt:lpstr>Homework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FATS</dc:title>
  <dc:creator>V_Masters</dc:creator>
  <cp:lastModifiedBy>Vikki</cp:lastModifiedBy>
  <cp:revision>12</cp:revision>
  <dcterms:created xsi:type="dcterms:W3CDTF">2013-08-06T20:42:48Z</dcterms:created>
  <dcterms:modified xsi:type="dcterms:W3CDTF">2015-11-13T21:10:32Z</dcterms:modified>
</cp:coreProperties>
</file>