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5" r:id="rId1"/>
  </p:sldMasterIdLst>
  <p:notesMasterIdLst>
    <p:notesMasterId r:id="rId28"/>
  </p:notesMasterIdLst>
  <p:handoutMasterIdLst>
    <p:handoutMasterId r:id="rId29"/>
  </p:handoutMasterIdLst>
  <p:sldIdLst>
    <p:sldId id="256" r:id="rId2"/>
    <p:sldId id="257" r:id="rId3"/>
    <p:sldId id="286" r:id="rId4"/>
    <p:sldId id="259" r:id="rId5"/>
    <p:sldId id="258" r:id="rId6"/>
    <p:sldId id="264" r:id="rId7"/>
    <p:sldId id="267" r:id="rId8"/>
    <p:sldId id="268" r:id="rId9"/>
    <p:sldId id="277" r:id="rId10"/>
    <p:sldId id="260" r:id="rId11"/>
    <p:sldId id="287" r:id="rId12"/>
    <p:sldId id="262" r:id="rId13"/>
    <p:sldId id="290" r:id="rId14"/>
    <p:sldId id="269" r:id="rId15"/>
    <p:sldId id="282" r:id="rId16"/>
    <p:sldId id="292" r:id="rId17"/>
    <p:sldId id="270" r:id="rId18"/>
    <p:sldId id="271" r:id="rId19"/>
    <p:sldId id="272" r:id="rId20"/>
    <p:sldId id="273" r:id="rId21"/>
    <p:sldId id="274" r:id="rId22"/>
    <p:sldId id="276" r:id="rId23"/>
    <p:sldId id="293" r:id="rId24"/>
    <p:sldId id="294" r:id="rId25"/>
    <p:sldId id="281" r:id="rId26"/>
    <p:sldId id="295" r:id="rId2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53FF"/>
    <a:srgbClr val="007000"/>
    <a:srgbClr val="EAB200"/>
    <a:srgbClr val="E65D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4" autoAdjust="0"/>
    <p:restoredTop sz="94434" autoAdjust="0"/>
  </p:normalViewPr>
  <p:slideViewPr>
    <p:cSldViewPr snapToGrid="0" snapToObjects="1">
      <p:cViewPr varScale="1">
        <p:scale>
          <a:sx n="70" d="100"/>
          <a:sy n="70" d="100"/>
        </p:scale>
        <p:origin x="1386" y="72"/>
      </p:cViewPr>
      <p:guideLst>
        <p:guide orient="horz" pos="2160"/>
        <p:guide pos="2880"/>
      </p:guideLst>
    </p:cSldViewPr>
  </p:slideViewPr>
  <p:outlineViewPr>
    <p:cViewPr>
      <p:scale>
        <a:sx n="33" d="100"/>
        <a:sy n="33" d="100"/>
      </p:scale>
      <p:origin x="0" y="-27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F758AF-600D-6C44-BFDB-61C579F17186}" type="doc">
      <dgm:prSet loTypeId="urn:microsoft.com/office/officeart/2005/8/layout/cycle3" loCatId="" qsTypeId="urn:microsoft.com/office/officeart/2005/8/quickstyle/simple4" qsCatId="simple" csTypeId="urn:microsoft.com/office/officeart/2005/8/colors/accent1_2" csCatId="accent1" phldr="1"/>
      <dgm:spPr/>
      <dgm:t>
        <a:bodyPr/>
        <a:lstStyle/>
        <a:p>
          <a:endParaRPr lang="en-US"/>
        </a:p>
      </dgm:t>
    </dgm:pt>
    <dgm:pt modelId="{3498A301-CED4-E440-AB29-1B4FFAA6BAB1}">
      <dgm:prSet phldrT="[Text]"/>
      <dgm:spPr/>
      <dgm:t>
        <a:bodyPr/>
        <a:lstStyle/>
        <a:p>
          <a:r>
            <a:rPr lang="en-US" b="1" dirty="0" smtClean="0">
              <a:solidFill>
                <a:schemeClr val="bg1"/>
              </a:solidFill>
            </a:rPr>
            <a:t>Responsibility</a:t>
          </a:r>
          <a:endParaRPr lang="en-US" b="1" dirty="0">
            <a:solidFill>
              <a:schemeClr val="bg1"/>
            </a:solidFill>
          </a:endParaRPr>
        </a:p>
      </dgm:t>
    </dgm:pt>
    <dgm:pt modelId="{E23B3B29-A0D7-004A-ACD8-2A22414C79BC}" type="parTrans" cxnId="{89B7401B-BE44-A545-AEAA-E1907C35126F}">
      <dgm:prSet/>
      <dgm:spPr/>
      <dgm:t>
        <a:bodyPr/>
        <a:lstStyle/>
        <a:p>
          <a:endParaRPr lang="en-US"/>
        </a:p>
      </dgm:t>
    </dgm:pt>
    <dgm:pt modelId="{4A425DED-96FF-014C-9989-7F1B41681810}" type="sibTrans" cxnId="{89B7401B-BE44-A545-AEAA-E1907C35126F}">
      <dgm:prSet/>
      <dgm:spPr/>
      <dgm:t>
        <a:bodyPr/>
        <a:lstStyle/>
        <a:p>
          <a:endParaRPr lang="en-US"/>
        </a:p>
      </dgm:t>
    </dgm:pt>
    <dgm:pt modelId="{07BCB23F-F833-E449-8D1E-99E1F1D140DA}">
      <dgm:prSet phldrT="[Text]"/>
      <dgm:spPr/>
      <dgm:t>
        <a:bodyPr/>
        <a:lstStyle/>
        <a:p>
          <a:r>
            <a:rPr lang="en-US" b="1" dirty="0" smtClean="0">
              <a:solidFill>
                <a:schemeClr val="bg1"/>
              </a:solidFill>
            </a:rPr>
            <a:t>Trust</a:t>
          </a:r>
          <a:endParaRPr lang="en-US" b="1" dirty="0">
            <a:solidFill>
              <a:schemeClr val="bg1"/>
            </a:solidFill>
          </a:endParaRPr>
        </a:p>
      </dgm:t>
    </dgm:pt>
    <dgm:pt modelId="{4E8F2397-F9AE-DD4D-A84C-AE0672FFF60D}" type="parTrans" cxnId="{EBE5A78A-53A7-F94C-A539-C5644C046152}">
      <dgm:prSet/>
      <dgm:spPr/>
      <dgm:t>
        <a:bodyPr/>
        <a:lstStyle/>
        <a:p>
          <a:endParaRPr lang="en-US"/>
        </a:p>
      </dgm:t>
    </dgm:pt>
    <dgm:pt modelId="{449497EB-78ED-8C41-BEA9-2D9C9D2C1549}" type="sibTrans" cxnId="{EBE5A78A-53A7-F94C-A539-C5644C046152}">
      <dgm:prSet/>
      <dgm:spPr/>
      <dgm:t>
        <a:bodyPr/>
        <a:lstStyle/>
        <a:p>
          <a:endParaRPr lang="en-US"/>
        </a:p>
      </dgm:t>
    </dgm:pt>
    <dgm:pt modelId="{97294B79-C059-2B4C-A1F9-934ACB8751DE}">
      <dgm:prSet/>
      <dgm:spPr/>
      <dgm:t>
        <a:bodyPr/>
        <a:lstStyle/>
        <a:p>
          <a:r>
            <a:rPr lang="en-US" b="1" dirty="0" smtClean="0">
              <a:solidFill>
                <a:schemeClr val="bg1"/>
              </a:solidFill>
            </a:rPr>
            <a:t>Freedom</a:t>
          </a:r>
          <a:endParaRPr lang="en-US" b="1" dirty="0">
            <a:solidFill>
              <a:schemeClr val="bg1"/>
            </a:solidFill>
          </a:endParaRPr>
        </a:p>
      </dgm:t>
    </dgm:pt>
    <dgm:pt modelId="{72E5822A-A45C-3140-BB0A-549DF0000F3E}" type="parTrans" cxnId="{2345EE4D-F261-0040-ABAF-CF304DD92014}">
      <dgm:prSet/>
      <dgm:spPr/>
      <dgm:t>
        <a:bodyPr/>
        <a:lstStyle/>
        <a:p>
          <a:endParaRPr lang="en-US"/>
        </a:p>
      </dgm:t>
    </dgm:pt>
    <dgm:pt modelId="{F685C0D3-C2AA-444D-98EB-3E27687B32A6}" type="sibTrans" cxnId="{2345EE4D-F261-0040-ABAF-CF304DD92014}">
      <dgm:prSet/>
      <dgm:spPr/>
      <dgm:t>
        <a:bodyPr/>
        <a:lstStyle/>
        <a:p>
          <a:endParaRPr lang="en-US"/>
        </a:p>
      </dgm:t>
    </dgm:pt>
    <dgm:pt modelId="{77F108F9-C4A4-9341-9E88-FE40B8678B6E}">
      <dgm:prSet/>
      <dgm:spPr/>
      <dgm:t>
        <a:bodyPr/>
        <a:lstStyle/>
        <a:p>
          <a:r>
            <a:rPr lang="en-US" b="1" dirty="0" smtClean="0">
              <a:solidFill>
                <a:schemeClr val="bg1"/>
              </a:solidFill>
            </a:rPr>
            <a:t>Trust</a:t>
          </a:r>
          <a:endParaRPr lang="en-US" b="1" dirty="0">
            <a:solidFill>
              <a:schemeClr val="bg1"/>
            </a:solidFill>
          </a:endParaRPr>
        </a:p>
      </dgm:t>
    </dgm:pt>
    <dgm:pt modelId="{11900915-4862-D74F-A0C3-C89D25BE33AB}" type="parTrans" cxnId="{C4CD8F9C-7E01-164B-A873-1A9B7983673C}">
      <dgm:prSet/>
      <dgm:spPr/>
      <dgm:t>
        <a:bodyPr/>
        <a:lstStyle/>
        <a:p>
          <a:endParaRPr lang="en-US"/>
        </a:p>
      </dgm:t>
    </dgm:pt>
    <dgm:pt modelId="{B5EE9557-9B14-E244-BD80-4CA56735803E}" type="sibTrans" cxnId="{C4CD8F9C-7E01-164B-A873-1A9B7983673C}">
      <dgm:prSet/>
      <dgm:spPr/>
      <dgm:t>
        <a:bodyPr/>
        <a:lstStyle/>
        <a:p>
          <a:endParaRPr lang="en-US"/>
        </a:p>
      </dgm:t>
    </dgm:pt>
    <dgm:pt modelId="{FA618E1E-17DB-4444-A569-53515B8438BF}" type="pres">
      <dgm:prSet presAssocID="{93F758AF-600D-6C44-BFDB-61C579F17186}" presName="Name0" presStyleCnt="0">
        <dgm:presLayoutVars>
          <dgm:dir/>
          <dgm:resizeHandles val="exact"/>
        </dgm:presLayoutVars>
      </dgm:prSet>
      <dgm:spPr/>
      <dgm:t>
        <a:bodyPr/>
        <a:lstStyle/>
        <a:p>
          <a:endParaRPr lang="en-US"/>
        </a:p>
      </dgm:t>
    </dgm:pt>
    <dgm:pt modelId="{3D2D4885-6CE9-5D42-8C4A-31BB32E74C96}" type="pres">
      <dgm:prSet presAssocID="{93F758AF-600D-6C44-BFDB-61C579F17186}" presName="cycle" presStyleCnt="0"/>
      <dgm:spPr/>
    </dgm:pt>
    <dgm:pt modelId="{412E4387-356A-5043-BB82-541E887FB582}" type="pres">
      <dgm:prSet presAssocID="{3498A301-CED4-E440-AB29-1B4FFAA6BAB1}" presName="nodeFirstNode" presStyleLbl="node1" presStyleIdx="0" presStyleCnt="4">
        <dgm:presLayoutVars>
          <dgm:bulletEnabled val="1"/>
        </dgm:presLayoutVars>
      </dgm:prSet>
      <dgm:spPr/>
      <dgm:t>
        <a:bodyPr/>
        <a:lstStyle/>
        <a:p>
          <a:endParaRPr lang="en-US"/>
        </a:p>
      </dgm:t>
    </dgm:pt>
    <dgm:pt modelId="{9A7712EF-97A8-C747-82BA-CB85228D1DEC}" type="pres">
      <dgm:prSet presAssocID="{4A425DED-96FF-014C-9989-7F1B41681810}" presName="sibTransFirstNode" presStyleLbl="bgShp" presStyleIdx="0" presStyleCnt="1"/>
      <dgm:spPr/>
      <dgm:t>
        <a:bodyPr/>
        <a:lstStyle/>
        <a:p>
          <a:endParaRPr lang="en-US"/>
        </a:p>
      </dgm:t>
    </dgm:pt>
    <dgm:pt modelId="{6FD87F96-336A-DE4B-B9EF-8352FBE3511B}" type="pres">
      <dgm:prSet presAssocID="{07BCB23F-F833-E449-8D1E-99E1F1D140DA}" presName="nodeFollowingNodes" presStyleLbl="node1" presStyleIdx="1" presStyleCnt="4" custRadScaleRad="100985">
        <dgm:presLayoutVars>
          <dgm:bulletEnabled val="1"/>
        </dgm:presLayoutVars>
      </dgm:prSet>
      <dgm:spPr/>
      <dgm:t>
        <a:bodyPr/>
        <a:lstStyle/>
        <a:p>
          <a:endParaRPr lang="en-US"/>
        </a:p>
      </dgm:t>
    </dgm:pt>
    <dgm:pt modelId="{A1C03C31-7A9A-2C4A-8BC1-E01FA8182039}" type="pres">
      <dgm:prSet presAssocID="{97294B79-C059-2B4C-A1F9-934ACB8751DE}" presName="nodeFollowingNodes" presStyleLbl="node1" presStyleIdx="2" presStyleCnt="4">
        <dgm:presLayoutVars>
          <dgm:bulletEnabled val="1"/>
        </dgm:presLayoutVars>
      </dgm:prSet>
      <dgm:spPr/>
      <dgm:t>
        <a:bodyPr/>
        <a:lstStyle/>
        <a:p>
          <a:endParaRPr lang="en-US"/>
        </a:p>
      </dgm:t>
    </dgm:pt>
    <dgm:pt modelId="{BCBDD619-C5BC-A045-BFF1-BEC69F3F1166}" type="pres">
      <dgm:prSet presAssocID="{77F108F9-C4A4-9341-9E88-FE40B8678B6E}" presName="nodeFollowingNodes" presStyleLbl="node1" presStyleIdx="3" presStyleCnt="4">
        <dgm:presLayoutVars>
          <dgm:bulletEnabled val="1"/>
        </dgm:presLayoutVars>
      </dgm:prSet>
      <dgm:spPr/>
      <dgm:t>
        <a:bodyPr/>
        <a:lstStyle/>
        <a:p>
          <a:endParaRPr lang="en-US"/>
        </a:p>
      </dgm:t>
    </dgm:pt>
  </dgm:ptLst>
  <dgm:cxnLst>
    <dgm:cxn modelId="{EBE5A78A-53A7-F94C-A539-C5644C046152}" srcId="{93F758AF-600D-6C44-BFDB-61C579F17186}" destId="{07BCB23F-F833-E449-8D1E-99E1F1D140DA}" srcOrd="1" destOrd="0" parTransId="{4E8F2397-F9AE-DD4D-A84C-AE0672FFF60D}" sibTransId="{449497EB-78ED-8C41-BEA9-2D9C9D2C1549}"/>
    <dgm:cxn modelId="{89B7401B-BE44-A545-AEAA-E1907C35126F}" srcId="{93F758AF-600D-6C44-BFDB-61C579F17186}" destId="{3498A301-CED4-E440-AB29-1B4FFAA6BAB1}" srcOrd="0" destOrd="0" parTransId="{E23B3B29-A0D7-004A-ACD8-2A22414C79BC}" sibTransId="{4A425DED-96FF-014C-9989-7F1B41681810}"/>
    <dgm:cxn modelId="{0BAA6156-0057-41E5-9FED-A8A2AFFFC50E}" type="presOf" srcId="{3498A301-CED4-E440-AB29-1B4FFAA6BAB1}" destId="{412E4387-356A-5043-BB82-541E887FB582}" srcOrd="0" destOrd="0" presId="urn:microsoft.com/office/officeart/2005/8/layout/cycle3"/>
    <dgm:cxn modelId="{9673395C-2553-4648-814F-6073964FF9DE}" type="presOf" srcId="{97294B79-C059-2B4C-A1F9-934ACB8751DE}" destId="{A1C03C31-7A9A-2C4A-8BC1-E01FA8182039}" srcOrd="0" destOrd="0" presId="urn:microsoft.com/office/officeart/2005/8/layout/cycle3"/>
    <dgm:cxn modelId="{E191434D-8CAF-4742-858A-B31E98095CFE}" type="presOf" srcId="{93F758AF-600D-6C44-BFDB-61C579F17186}" destId="{FA618E1E-17DB-4444-A569-53515B8438BF}" srcOrd="0" destOrd="0" presId="urn:microsoft.com/office/officeart/2005/8/layout/cycle3"/>
    <dgm:cxn modelId="{C4CD8F9C-7E01-164B-A873-1A9B7983673C}" srcId="{93F758AF-600D-6C44-BFDB-61C579F17186}" destId="{77F108F9-C4A4-9341-9E88-FE40B8678B6E}" srcOrd="3" destOrd="0" parTransId="{11900915-4862-D74F-A0C3-C89D25BE33AB}" sibTransId="{B5EE9557-9B14-E244-BD80-4CA56735803E}"/>
    <dgm:cxn modelId="{2345EE4D-F261-0040-ABAF-CF304DD92014}" srcId="{93F758AF-600D-6C44-BFDB-61C579F17186}" destId="{97294B79-C059-2B4C-A1F9-934ACB8751DE}" srcOrd="2" destOrd="0" parTransId="{72E5822A-A45C-3140-BB0A-549DF0000F3E}" sibTransId="{F685C0D3-C2AA-444D-98EB-3E27687B32A6}"/>
    <dgm:cxn modelId="{C30B21EF-99F3-4267-8163-A619055E0B72}" type="presOf" srcId="{77F108F9-C4A4-9341-9E88-FE40B8678B6E}" destId="{BCBDD619-C5BC-A045-BFF1-BEC69F3F1166}" srcOrd="0" destOrd="0" presId="urn:microsoft.com/office/officeart/2005/8/layout/cycle3"/>
    <dgm:cxn modelId="{84D24385-E588-4F36-9E61-4309DFC054D0}" type="presOf" srcId="{4A425DED-96FF-014C-9989-7F1B41681810}" destId="{9A7712EF-97A8-C747-82BA-CB85228D1DEC}" srcOrd="0" destOrd="0" presId="urn:microsoft.com/office/officeart/2005/8/layout/cycle3"/>
    <dgm:cxn modelId="{E61D2DDE-CEDC-4309-9409-1702BC3E3E7A}" type="presOf" srcId="{07BCB23F-F833-E449-8D1E-99E1F1D140DA}" destId="{6FD87F96-336A-DE4B-B9EF-8352FBE3511B}" srcOrd="0" destOrd="0" presId="urn:microsoft.com/office/officeart/2005/8/layout/cycle3"/>
    <dgm:cxn modelId="{780A9EF8-BCE8-4357-8954-57287CA6C974}" type="presParOf" srcId="{FA618E1E-17DB-4444-A569-53515B8438BF}" destId="{3D2D4885-6CE9-5D42-8C4A-31BB32E74C96}" srcOrd="0" destOrd="0" presId="urn:microsoft.com/office/officeart/2005/8/layout/cycle3"/>
    <dgm:cxn modelId="{3E486E1C-4482-4922-A74E-3ABBD9B24D22}" type="presParOf" srcId="{3D2D4885-6CE9-5D42-8C4A-31BB32E74C96}" destId="{412E4387-356A-5043-BB82-541E887FB582}" srcOrd="0" destOrd="0" presId="urn:microsoft.com/office/officeart/2005/8/layout/cycle3"/>
    <dgm:cxn modelId="{330786AF-6D96-4A3F-8D5C-F8776D24B0E4}" type="presParOf" srcId="{3D2D4885-6CE9-5D42-8C4A-31BB32E74C96}" destId="{9A7712EF-97A8-C747-82BA-CB85228D1DEC}" srcOrd="1" destOrd="0" presId="urn:microsoft.com/office/officeart/2005/8/layout/cycle3"/>
    <dgm:cxn modelId="{F8CDE8A0-5069-4294-A3C0-25A028D0D0E9}" type="presParOf" srcId="{3D2D4885-6CE9-5D42-8C4A-31BB32E74C96}" destId="{6FD87F96-336A-DE4B-B9EF-8352FBE3511B}" srcOrd="2" destOrd="0" presId="urn:microsoft.com/office/officeart/2005/8/layout/cycle3"/>
    <dgm:cxn modelId="{1ADA4E86-236F-4BFC-A60C-E312DEC7036F}" type="presParOf" srcId="{3D2D4885-6CE9-5D42-8C4A-31BB32E74C96}" destId="{A1C03C31-7A9A-2C4A-8BC1-E01FA8182039}" srcOrd="3" destOrd="0" presId="urn:microsoft.com/office/officeart/2005/8/layout/cycle3"/>
    <dgm:cxn modelId="{EA4F8AA2-1F0E-4649-988C-1E432B26C810}" type="presParOf" srcId="{3D2D4885-6CE9-5D42-8C4A-31BB32E74C96}" destId="{BCBDD619-C5BC-A045-BFF1-BEC69F3F1166}" srcOrd="4"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3F758AF-600D-6C44-BFDB-61C579F17186}" type="doc">
      <dgm:prSet loTypeId="urn:microsoft.com/office/officeart/2005/8/layout/cycle3" loCatId="" qsTypeId="urn:microsoft.com/office/officeart/2005/8/quickstyle/simple4" qsCatId="simple" csTypeId="urn:microsoft.com/office/officeart/2005/8/colors/accent1_2" csCatId="accent1" phldr="1"/>
      <dgm:spPr/>
      <dgm:t>
        <a:bodyPr/>
        <a:lstStyle/>
        <a:p>
          <a:endParaRPr lang="en-US"/>
        </a:p>
      </dgm:t>
    </dgm:pt>
    <dgm:pt modelId="{3498A301-CED4-E440-AB29-1B4FFAA6BAB1}">
      <dgm:prSet phldrT="[Text]"/>
      <dgm:spPr/>
      <dgm:t>
        <a:bodyPr/>
        <a:lstStyle/>
        <a:p>
          <a:r>
            <a:rPr lang="en-US" b="1" dirty="0" smtClean="0">
              <a:solidFill>
                <a:schemeClr val="bg1"/>
              </a:solidFill>
            </a:rPr>
            <a:t>Responsibility</a:t>
          </a:r>
          <a:endParaRPr lang="en-US" b="1" dirty="0">
            <a:solidFill>
              <a:schemeClr val="bg1"/>
            </a:solidFill>
          </a:endParaRPr>
        </a:p>
      </dgm:t>
    </dgm:pt>
    <dgm:pt modelId="{E23B3B29-A0D7-004A-ACD8-2A22414C79BC}" type="parTrans" cxnId="{89B7401B-BE44-A545-AEAA-E1907C35126F}">
      <dgm:prSet/>
      <dgm:spPr/>
      <dgm:t>
        <a:bodyPr/>
        <a:lstStyle/>
        <a:p>
          <a:endParaRPr lang="en-US"/>
        </a:p>
      </dgm:t>
    </dgm:pt>
    <dgm:pt modelId="{4A425DED-96FF-014C-9989-7F1B41681810}" type="sibTrans" cxnId="{89B7401B-BE44-A545-AEAA-E1907C35126F}">
      <dgm:prSet/>
      <dgm:spPr/>
      <dgm:t>
        <a:bodyPr/>
        <a:lstStyle/>
        <a:p>
          <a:endParaRPr lang="en-US"/>
        </a:p>
      </dgm:t>
    </dgm:pt>
    <dgm:pt modelId="{07BCB23F-F833-E449-8D1E-99E1F1D140DA}">
      <dgm:prSet phldrT="[Text]"/>
      <dgm:spPr/>
      <dgm:t>
        <a:bodyPr/>
        <a:lstStyle/>
        <a:p>
          <a:r>
            <a:rPr lang="en-US" b="1" dirty="0" smtClean="0">
              <a:solidFill>
                <a:schemeClr val="bg1"/>
              </a:solidFill>
            </a:rPr>
            <a:t>Trust</a:t>
          </a:r>
          <a:endParaRPr lang="en-US" b="1" dirty="0">
            <a:solidFill>
              <a:schemeClr val="bg1"/>
            </a:solidFill>
          </a:endParaRPr>
        </a:p>
      </dgm:t>
    </dgm:pt>
    <dgm:pt modelId="{4E8F2397-F9AE-DD4D-A84C-AE0672FFF60D}" type="parTrans" cxnId="{EBE5A78A-53A7-F94C-A539-C5644C046152}">
      <dgm:prSet/>
      <dgm:spPr/>
      <dgm:t>
        <a:bodyPr/>
        <a:lstStyle/>
        <a:p>
          <a:endParaRPr lang="en-US"/>
        </a:p>
      </dgm:t>
    </dgm:pt>
    <dgm:pt modelId="{449497EB-78ED-8C41-BEA9-2D9C9D2C1549}" type="sibTrans" cxnId="{EBE5A78A-53A7-F94C-A539-C5644C046152}">
      <dgm:prSet/>
      <dgm:spPr/>
      <dgm:t>
        <a:bodyPr/>
        <a:lstStyle/>
        <a:p>
          <a:endParaRPr lang="en-US"/>
        </a:p>
      </dgm:t>
    </dgm:pt>
    <dgm:pt modelId="{97294B79-C059-2B4C-A1F9-934ACB8751DE}">
      <dgm:prSet/>
      <dgm:spPr/>
      <dgm:t>
        <a:bodyPr/>
        <a:lstStyle/>
        <a:p>
          <a:r>
            <a:rPr lang="en-US" b="1" dirty="0" smtClean="0">
              <a:solidFill>
                <a:schemeClr val="bg1"/>
              </a:solidFill>
            </a:rPr>
            <a:t>Freedom</a:t>
          </a:r>
          <a:endParaRPr lang="en-US" b="1" dirty="0">
            <a:solidFill>
              <a:schemeClr val="bg1"/>
            </a:solidFill>
          </a:endParaRPr>
        </a:p>
      </dgm:t>
    </dgm:pt>
    <dgm:pt modelId="{72E5822A-A45C-3140-BB0A-549DF0000F3E}" type="parTrans" cxnId="{2345EE4D-F261-0040-ABAF-CF304DD92014}">
      <dgm:prSet/>
      <dgm:spPr/>
      <dgm:t>
        <a:bodyPr/>
        <a:lstStyle/>
        <a:p>
          <a:endParaRPr lang="en-US"/>
        </a:p>
      </dgm:t>
    </dgm:pt>
    <dgm:pt modelId="{F685C0D3-C2AA-444D-98EB-3E27687B32A6}" type="sibTrans" cxnId="{2345EE4D-F261-0040-ABAF-CF304DD92014}">
      <dgm:prSet/>
      <dgm:spPr/>
      <dgm:t>
        <a:bodyPr/>
        <a:lstStyle/>
        <a:p>
          <a:endParaRPr lang="en-US"/>
        </a:p>
      </dgm:t>
    </dgm:pt>
    <dgm:pt modelId="{77F108F9-C4A4-9341-9E88-FE40B8678B6E}">
      <dgm:prSet/>
      <dgm:spPr/>
      <dgm:t>
        <a:bodyPr/>
        <a:lstStyle/>
        <a:p>
          <a:r>
            <a:rPr lang="en-US" b="1" dirty="0" smtClean="0">
              <a:solidFill>
                <a:schemeClr val="bg1"/>
              </a:solidFill>
            </a:rPr>
            <a:t>Trust</a:t>
          </a:r>
          <a:endParaRPr lang="en-US" b="1" dirty="0">
            <a:solidFill>
              <a:schemeClr val="bg1"/>
            </a:solidFill>
          </a:endParaRPr>
        </a:p>
      </dgm:t>
    </dgm:pt>
    <dgm:pt modelId="{11900915-4862-D74F-A0C3-C89D25BE33AB}" type="parTrans" cxnId="{C4CD8F9C-7E01-164B-A873-1A9B7983673C}">
      <dgm:prSet/>
      <dgm:spPr/>
      <dgm:t>
        <a:bodyPr/>
        <a:lstStyle/>
        <a:p>
          <a:endParaRPr lang="en-US"/>
        </a:p>
      </dgm:t>
    </dgm:pt>
    <dgm:pt modelId="{B5EE9557-9B14-E244-BD80-4CA56735803E}" type="sibTrans" cxnId="{C4CD8F9C-7E01-164B-A873-1A9B7983673C}">
      <dgm:prSet/>
      <dgm:spPr/>
      <dgm:t>
        <a:bodyPr/>
        <a:lstStyle/>
        <a:p>
          <a:endParaRPr lang="en-US"/>
        </a:p>
      </dgm:t>
    </dgm:pt>
    <dgm:pt modelId="{FA618E1E-17DB-4444-A569-53515B8438BF}" type="pres">
      <dgm:prSet presAssocID="{93F758AF-600D-6C44-BFDB-61C579F17186}" presName="Name0" presStyleCnt="0">
        <dgm:presLayoutVars>
          <dgm:dir/>
          <dgm:resizeHandles val="exact"/>
        </dgm:presLayoutVars>
      </dgm:prSet>
      <dgm:spPr/>
      <dgm:t>
        <a:bodyPr/>
        <a:lstStyle/>
        <a:p>
          <a:endParaRPr lang="en-US"/>
        </a:p>
      </dgm:t>
    </dgm:pt>
    <dgm:pt modelId="{3D2D4885-6CE9-5D42-8C4A-31BB32E74C96}" type="pres">
      <dgm:prSet presAssocID="{93F758AF-600D-6C44-BFDB-61C579F17186}" presName="cycle" presStyleCnt="0"/>
      <dgm:spPr/>
    </dgm:pt>
    <dgm:pt modelId="{412E4387-356A-5043-BB82-541E887FB582}" type="pres">
      <dgm:prSet presAssocID="{3498A301-CED4-E440-AB29-1B4FFAA6BAB1}" presName="nodeFirstNode" presStyleLbl="node1" presStyleIdx="0" presStyleCnt="4">
        <dgm:presLayoutVars>
          <dgm:bulletEnabled val="1"/>
        </dgm:presLayoutVars>
      </dgm:prSet>
      <dgm:spPr/>
      <dgm:t>
        <a:bodyPr/>
        <a:lstStyle/>
        <a:p>
          <a:endParaRPr lang="en-US"/>
        </a:p>
      </dgm:t>
    </dgm:pt>
    <dgm:pt modelId="{9A7712EF-97A8-C747-82BA-CB85228D1DEC}" type="pres">
      <dgm:prSet presAssocID="{4A425DED-96FF-014C-9989-7F1B41681810}" presName="sibTransFirstNode" presStyleLbl="bgShp" presStyleIdx="0" presStyleCnt="1"/>
      <dgm:spPr/>
      <dgm:t>
        <a:bodyPr/>
        <a:lstStyle/>
        <a:p>
          <a:endParaRPr lang="en-US"/>
        </a:p>
      </dgm:t>
    </dgm:pt>
    <dgm:pt modelId="{6FD87F96-336A-DE4B-B9EF-8352FBE3511B}" type="pres">
      <dgm:prSet presAssocID="{07BCB23F-F833-E449-8D1E-99E1F1D140DA}" presName="nodeFollowingNodes" presStyleLbl="node1" presStyleIdx="1" presStyleCnt="4" custRadScaleRad="100985">
        <dgm:presLayoutVars>
          <dgm:bulletEnabled val="1"/>
        </dgm:presLayoutVars>
      </dgm:prSet>
      <dgm:spPr/>
      <dgm:t>
        <a:bodyPr/>
        <a:lstStyle/>
        <a:p>
          <a:endParaRPr lang="en-US"/>
        </a:p>
      </dgm:t>
    </dgm:pt>
    <dgm:pt modelId="{A1C03C31-7A9A-2C4A-8BC1-E01FA8182039}" type="pres">
      <dgm:prSet presAssocID="{97294B79-C059-2B4C-A1F9-934ACB8751DE}" presName="nodeFollowingNodes" presStyleLbl="node1" presStyleIdx="2" presStyleCnt="4">
        <dgm:presLayoutVars>
          <dgm:bulletEnabled val="1"/>
        </dgm:presLayoutVars>
      </dgm:prSet>
      <dgm:spPr/>
      <dgm:t>
        <a:bodyPr/>
        <a:lstStyle/>
        <a:p>
          <a:endParaRPr lang="en-US"/>
        </a:p>
      </dgm:t>
    </dgm:pt>
    <dgm:pt modelId="{BCBDD619-C5BC-A045-BFF1-BEC69F3F1166}" type="pres">
      <dgm:prSet presAssocID="{77F108F9-C4A4-9341-9E88-FE40B8678B6E}" presName="nodeFollowingNodes" presStyleLbl="node1" presStyleIdx="3" presStyleCnt="4">
        <dgm:presLayoutVars>
          <dgm:bulletEnabled val="1"/>
        </dgm:presLayoutVars>
      </dgm:prSet>
      <dgm:spPr/>
      <dgm:t>
        <a:bodyPr/>
        <a:lstStyle/>
        <a:p>
          <a:endParaRPr lang="en-US"/>
        </a:p>
      </dgm:t>
    </dgm:pt>
  </dgm:ptLst>
  <dgm:cxnLst>
    <dgm:cxn modelId="{EB87B071-CDEF-4E08-9C49-B677AEB598A2}" type="presOf" srcId="{77F108F9-C4A4-9341-9E88-FE40B8678B6E}" destId="{BCBDD619-C5BC-A045-BFF1-BEC69F3F1166}" srcOrd="0" destOrd="0" presId="urn:microsoft.com/office/officeart/2005/8/layout/cycle3"/>
    <dgm:cxn modelId="{686640BC-93BF-4552-8FFE-DC56C6C1AD12}" type="presOf" srcId="{4A425DED-96FF-014C-9989-7F1B41681810}" destId="{9A7712EF-97A8-C747-82BA-CB85228D1DEC}" srcOrd="0" destOrd="0" presId="urn:microsoft.com/office/officeart/2005/8/layout/cycle3"/>
    <dgm:cxn modelId="{89B7401B-BE44-A545-AEAA-E1907C35126F}" srcId="{93F758AF-600D-6C44-BFDB-61C579F17186}" destId="{3498A301-CED4-E440-AB29-1B4FFAA6BAB1}" srcOrd="0" destOrd="0" parTransId="{E23B3B29-A0D7-004A-ACD8-2A22414C79BC}" sibTransId="{4A425DED-96FF-014C-9989-7F1B41681810}"/>
    <dgm:cxn modelId="{2345EE4D-F261-0040-ABAF-CF304DD92014}" srcId="{93F758AF-600D-6C44-BFDB-61C579F17186}" destId="{97294B79-C059-2B4C-A1F9-934ACB8751DE}" srcOrd="2" destOrd="0" parTransId="{72E5822A-A45C-3140-BB0A-549DF0000F3E}" sibTransId="{F685C0D3-C2AA-444D-98EB-3E27687B32A6}"/>
    <dgm:cxn modelId="{40A83CFC-D89E-49C7-99BA-5E99C5073CEB}" type="presOf" srcId="{07BCB23F-F833-E449-8D1E-99E1F1D140DA}" destId="{6FD87F96-336A-DE4B-B9EF-8352FBE3511B}" srcOrd="0" destOrd="0" presId="urn:microsoft.com/office/officeart/2005/8/layout/cycle3"/>
    <dgm:cxn modelId="{C1511810-B166-4837-98C2-6942F1762783}" type="presOf" srcId="{97294B79-C059-2B4C-A1F9-934ACB8751DE}" destId="{A1C03C31-7A9A-2C4A-8BC1-E01FA8182039}" srcOrd="0" destOrd="0" presId="urn:microsoft.com/office/officeart/2005/8/layout/cycle3"/>
    <dgm:cxn modelId="{EBE5A78A-53A7-F94C-A539-C5644C046152}" srcId="{93F758AF-600D-6C44-BFDB-61C579F17186}" destId="{07BCB23F-F833-E449-8D1E-99E1F1D140DA}" srcOrd="1" destOrd="0" parTransId="{4E8F2397-F9AE-DD4D-A84C-AE0672FFF60D}" sibTransId="{449497EB-78ED-8C41-BEA9-2D9C9D2C1549}"/>
    <dgm:cxn modelId="{FD2E534E-448F-43E0-B980-1389656FB997}" type="presOf" srcId="{93F758AF-600D-6C44-BFDB-61C579F17186}" destId="{FA618E1E-17DB-4444-A569-53515B8438BF}" srcOrd="0" destOrd="0" presId="urn:microsoft.com/office/officeart/2005/8/layout/cycle3"/>
    <dgm:cxn modelId="{1BC991E0-9A25-434C-AF6A-D5DFC1CA0236}" type="presOf" srcId="{3498A301-CED4-E440-AB29-1B4FFAA6BAB1}" destId="{412E4387-356A-5043-BB82-541E887FB582}" srcOrd="0" destOrd="0" presId="urn:microsoft.com/office/officeart/2005/8/layout/cycle3"/>
    <dgm:cxn modelId="{C4CD8F9C-7E01-164B-A873-1A9B7983673C}" srcId="{93F758AF-600D-6C44-BFDB-61C579F17186}" destId="{77F108F9-C4A4-9341-9E88-FE40B8678B6E}" srcOrd="3" destOrd="0" parTransId="{11900915-4862-D74F-A0C3-C89D25BE33AB}" sibTransId="{B5EE9557-9B14-E244-BD80-4CA56735803E}"/>
    <dgm:cxn modelId="{866D907E-76D3-41EB-A110-70F95AD607C0}" type="presParOf" srcId="{FA618E1E-17DB-4444-A569-53515B8438BF}" destId="{3D2D4885-6CE9-5D42-8C4A-31BB32E74C96}" srcOrd="0" destOrd="0" presId="urn:microsoft.com/office/officeart/2005/8/layout/cycle3"/>
    <dgm:cxn modelId="{326E9833-DD64-43A2-8F6A-201158303826}" type="presParOf" srcId="{3D2D4885-6CE9-5D42-8C4A-31BB32E74C96}" destId="{412E4387-356A-5043-BB82-541E887FB582}" srcOrd="0" destOrd="0" presId="urn:microsoft.com/office/officeart/2005/8/layout/cycle3"/>
    <dgm:cxn modelId="{EE1A56BD-5E19-49BB-9477-B0B650FC2B95}" type="presParOf" srcId="{3D2D4885-6CE9-5D42-8C4A-31BB32E74C96}" destId="{9A7712EF-97A8-C747-82BA-CB85228D1DEC}" srcOrd="1" destOrd="0" presId="urn:microsoft.com/office/officeart/2005/8/layout/cycle3"/>
    <dgm:cxn modelId="{FB42AD71-F0C7-4BF8-BC83-D9F55EC8546A}" type="presParOf" srcId="{3D2D4885-6CE9-5D42-8C4A-31BB32E74C96}" destId="{6FD87F96-336A-DE4B-B9EF-8352FBE3511B}" srcOrd="2" destOrd="0" presId="urn:microsoft.com/office/officeart/2005/8/layout/cycle3"/>
    <dgm:cxn modelId="{F69D298F-D713-4884-947A-43241AE90F10}" type="presParOf" srcId="{3D2D4885-6CE9-5D42-8C4A-31BB32E74C96}" destId="{A1C03C31-7A9A-2C4A-8BC1-E01FA8182039}" srcOrd="3" destOrd="0" presId="urn:microsoft.com/office/officeart/2005/8/layout/cycle3"/>
    <dgm:cxn modelId="{4A07CE1D-BB30-4E4E-A944-BFF45C4642C9}" type="presParOf" srcId="{3D2D4885-6CE9-5D42-8C4A-31BB32E74C96}" destId="{BCBDD619-C5BC-A045-BFF1-BEC69F3F1166}" srcOrd="4"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2AEDD51-A380-9A45-8EAB-77E9CFE8B617}" type="doc">
      <dgm:prSet loTypeId="urn:microsoft.com/office/officeart/2005/8/layout/pyramid1" loCatId="" qsTypeId="urn:microsoft.com/office/officeart/2005/8/quickstyle/simple2" qsCatId="simple" csTypeId="urn:microsoft.com/office/officeart/2005/8/colors/accent0_1" csCatId="mainScheme" phldr="1"/>
      <dgm:spPr/>
      <dgm:t>
        <a:bodyPr/>
        <a:lstStyle/>
        <a:p>
          <a:endParaRPr lang="en-US"/>
        </a:p>
      </dgm:t>
    </dgm:pt>
    <dgm:pt modelId="{655CD0B5-8CE2-5D4D-B94E-03DB762AFB0D}">
      <dgm:prSet phldrT="[Text]" custT="1"/>
      <dgm:spPr/>
      <dgm:t>
        <a:bodyPr/>
        <a:lstStyle/>
        <a:p>
          <a:endParaRPr lang="en-US" sz="1600" b="1" dirty="0">
            <a:solidFill>
              <a:srgbClr val="1D53FF"/>
            </a:solidFill>
          </a:endParaRPr>
        </a:p>
      </dgm:t>
    </dgm:pt>
    <dgm:pt modelId="{F006EAA7-CE3E-E040-B622-D277EFB4F768}" type="parTrans" cxnId="{DFE1142F-D620-344E-8479-EC4967EA20BB}">
      <dgm:prSet/>
      <dgm:spPr/>
      <dgm:t>
        <a:bodyPr/>
        <a:lstStyle/>
        <a:p>
          <a:endParaRPr lang="en-US" sz="1800"/>
        </a:p>
      </dgm:t>
    </dgm:pt>
    <dgm:pt modelId="{A47E3F69-EB3C-554A-9553-B9B878036EC1}" type="sibTrans" cxnId="{DFE1142F-D620-344E-8479-EC4967EA20BB}">
      <dgm:prSet/>
      <dgm:spPr/>
      <dgm:t>
        <a:bodyPr/>
        <a:lstStyle/>
        <a:p>
          <a:endParaRPr lang="en-US" sz="1800"/>
        </a:p>
      </dgm:t>
    </dgm:pt>
    <dgm:pt modelId="{DB66284C-3EA3-7F4B-8341-5FA2CF085C2C}">
      <dgm:prSet phldrT="[Text]" custT="1"/>
      <dgm:spPr/>
      <dgm:t>
        <a:bodyPr/>
        <a:lstStyle/>
        <a:p>
          <a:r>
            <a:rPr lang="en-US" sz="2800" b="1" dirty="0" smtClean="0">
              <a:solidFill>
                <a:srgbClr val="007000"/>
              </a:solidFill>
            </a:rPr>
            <a:t>Esteem Needs</a:t>
          </a:r>
          <a:endParaRPr lang="en-US" sz="2800" b="1" dirty="0">
            <a:solidFill>
              <a:srgbClr val="007000"/>
            </a:solidFill>
          </a:endParaRPr>
        </a:p>
      </dgm:t>
    </dgm:pt>
    <dgm:pt modelId="{CC7B8441-381C-8A4C-94B0-FC251482291D}" type="parTrans" cxnId="{6DCBC238-F151-C043-A389-5884421384BB}">
      <dgm:prSet/>
      <dgm:spPr/>
      <dgm:t>
        <a:bodyPr/>
        <a:lstStyle/>
        <a:p>
          <a:endParaRPr lang="en-US" sz="1800"/>
        </a:p>
      </dgm:t>
    </dgm:pt>
    <dgm:pt modelId="{01D6F4BF-EB60-774C-A01E-6641C78BD3E4}" type="sibTrans" cxnId="{6DCBC238-F151-C043-A389-5884421384BB}">
      <dgm:prSet/>
      <dgm:spPr/>
      <dgm:t>
        <a:bodyPr/>
        <a:lstStyle/>
        <a:p>
          <a:endParaRPr lang="en-US" sz="1800"/>
        </a:p>
      </dgm:t>
    </dgm:pt>
    <dgm:pt modelId="{0AE3C881-2A42-6445-B2C0-B3DE2F0386A9}">
      <dgm:prSet phldrT="[Text]" custT="1"/>
      <dgm:spPr/>
      <dgm:t>
        <a:bodyPr/>
        <a:lstStyle/>
        <a:p>
          <a:r>
            <a:rPr lang="en-US" sz="3200" b="1" dirty="0" smtClean="0">
              <a:solidFill>
                <a:srgbClr val="EAB200"/>
              </a:solidFill>
            </a:rPr>
            <a:t>Love </a:t>
          </a:r>
          <a:r>
            <a:rPr lang="en-US" sz="3200" b="1" dirty="0" smtClean="0">
              <a:solidFill>
                <a:srgbClr val="EAB200"/>
              </a:solidFill>
            </a:rPr>
            <a:t>&amp; Belonging Needs</a:t>
          </a:r>
          <a:endParaRPr lang="en-US" sz="3200" b="1" dirty="0">
            <a:solidFill>
              <a:srgbClr val="EAB200"/>
            </a:solidFill>
          </a:endParaRPr>
        </a:p>
      </dgm:t>
    </dgm:pt>
    <dgm:pt modelId="{70F9BF9C-78A2-834C-8231-5C4379524967}" type="parTrans" cxnId="{FA1BD199-6602-254D-AB7B-178FCB9A888C}">
      <dgm:prSet/>
      <dgm:spPr/>
      <dgm:t>
        <a:bodyPr/>
        <a:lstStyle/>
        <a:p>
          <a:endParaRPr lang="en-US" sz="1800"/>
        </a:p>
      </dgm:t>
    </dgm:pt>
    <dgm:pt modelId="{21E5F0C0-B001-3C44-A2C7-6BF4310A1031}" type="sibTrans" cxnId="{FA1BD199-6602-254D-AB7B-178FCB9A888C}">
      <dgm:prSet/>
      <dgm:spPr/>
      <dgm:t>
        <a:bodyPr/>
        <a:lstStyle/>
        <a:p>
          <a:endParaRPr lang="en-US" sz="1800"/>
        </a:p>
      </dgm:t>
    </dgm:pt>
    <dgm:pt modelId="{1AA69670-605A-5F41-9AB0-EB89C0B242AC}">
      <dgm:prSet custT="1"/>
      <dgm:spPr/>
      <dgm:t>
        <a:bodyPr/>
        <a:lstStyle/>
        <a:p>
          <a:r>
            <a:rPr lang="en-US" sz="4400" b="1" dirty="0" smtClean="0">
              <a:solidFill>
                <a:srgbClr val="E65D00"/>
              </a:solidFill>
            </a:rPr>
            <a:t>Safety Needs</a:t>
          </a:r>
          <a:endParaRPr lang="en-US" sz="4400" b="1" dirty="0">
            <a:solidFill>
              <a:srgbClr val="E65D00"/>
            </a:solidFill>
          </a:endParaRPr>
        </a:p>
      </dgm:t>
    </dgm:pt>
    <dgm:pt modelId="{1CE3BE32-9B5A-D24E-98B5-4867D4714785}" type="parTrans" cxnId="{EE914AA8-385D-C64F-867F-139EA2C5D1B8}">
      <dgm:prSet/>
      <dgm:spPr/>
      <dgm:t>
        <a:bodyPr/>
        <a:lstStyle/>
        <a:p>
          <a:endParaRPr lang="en-US" sz="1800"/>
        </a:p>
      </dgm:t>
    </dgm:pt>
    <dgm:pt modelId="{7C076269-1928-864E-97FB-3DC88A94466B}" type="sibTrans" cxnId="{EE914AA8-385D-C64F-867F-139EA2C5D1B8}">
      <dgm:prSet/>
      <dgm:spPr/>
      <dgm:t>
        <a:bodyPr/>
        <a:lstStyle/>
        <a:p>
          <a:endParaRPr lang="en-US" sz="1800"/>
        </a:p>
      </dgm:t>
    </dgm:pt>
    <dgm:pt modelId="{3F7956AD-DA48-C04D-BF7A-14D8B8FF189F}">
      <dgm:prSet custT="1"/>
      <dgm:spPr/>
      <dgm:t>
        <a:bodyPr/>
        <a:lstStyle/>
        <a:p>
          <a:r>
            <a:rPr lang="en-US" sz="4800" b="1" dirty="0" smtClean="0">
              <a:solidFill>
                <a:srgbClr val="C00000"/>
              </a:solidFill>
            </a:rPr>
            <a:t>Physical Needs</a:t>
          </a:r>
          <a:endParaRPr lang="en-US" sz="4800" b="1" dirty="0">
            <a:solidFill>
              <a:srgbClr val="C00000"/>
            </a:solidFill>
          </a:endParaRPr>
        </a:p>
      </dgm:t>
    </dgm:pt>
    <dgm:pt modelId="{CE86BC38-31AC-B546-A9D7-45B27938471A}" type="parTrans" cxnId="{EC41F0C6-ABA0-394D-872D-EAD5C82193BE}">
      <dgm:prSet/>
      <dgm:spPr/>
      <dgm:t>
        <a:bodyPr/>
        <a:lstStyle/>
        <a:p>
          <a:endParaRPr lang="en-US" sz="1800"/>
        </a:p>
      </dgm:t>
    </dgm:pt>
    <dgm:pt modelId="{99A66D42-A956-044E-8268-67CF158B36A8}" type="sibTrans" cxnId="{EC41F0C6-ABA0-394D-872D-EAD5C82193BE}">
      <dgm:prSet/>
      <dgm:spPr/>
      <dgm:t>
        <a:bodyPr/>
        <a:lstStyle/>
        <a:p>
          <a:endParaRPr lang="en-US" sz="1800"/>
        </a:p>
      </dgm:t>
    </dgm:pt>
    <dgm:pt modelId="{9EC40364-44AA-1A4D-AAB4-A8A128A35502}" type="pres">
      <dgm:prSet presAssocID="{B2AEDD51-A380-9A45-8EAB-77E9CFE8B617}" presName="Name0" presStyleCnt="0">
        <dgm:presLayoutVars>
          <dgm:dir/>
          <dgm:animLvl val="lvl"/>
          <dgm:resizeHandles val="exact"/>
        </dgm:presLayoutVars>
      </dgm:prSet>
      <dgm:spPr/>
      <dgm:t>
        <a:bodyPr/>
        <a:lstStyle/>
        <a:p>
          <a:endParaRPr lang="en-US"/>
        </a:p>
      </dgm:t>
    </dgm:pt>
    <dgm:pt modelId="{DC79FBED-170D-7B4B-B1FF-CB5B7D2E915B}" type="pres">
      <dgm:prSet presAssocID="{655CD0B5-8CE2-5D4D-B94E-03DB762AFB0D}" presName="Name8" presStyleCnt="0"/>
      <dgm:spPr/>
    </dgm:pt>
    <dgm:pt modelId="{CA60BCD7-5733-1146-8492-DC798755C4BE}" type="pres">
      <dgm:prSet presAssocID="{655CD0B5-8CE2-5D4D-B94E-03DB762AFB0D}" presName="level" presStyleLbl="node1" presStyleIdx="0" presStyleCnt="5">
        <dgm:presLayoutVars>
          <dgm:chMax val="1"/>
          <dgm:bulletEnabled val="1"/>
        </dgm:presLayoutVars>
      </dgm:prSet>
      <dgm:spPr/>
      <dgm:t>
        <a:bodyPr/>
        <a:lstStyle/>
        <a:p>
          <a:endParaRPr lang="en-US"/>
        </a:p>
      </dgm:t>
    </dgm:pt>
    <dgm:pt modelId="{DBD727AC-6CD2-BB45-9097-4FECEF0E5F42}" type="pres">
      <dgm:prSet presAssocID="{655CD0B5-8CE2-5D4D-B94E-03DB762AFB0D}" presName="levelTx" presStyleLbl="revTx" presStyleIdx="0" presStyleCnt="0">
        <dgm:presLayoutVars>
          <dgm:chMax val="1"/>
          <dgm:bulletEnabled val="1"/>
        </dgm:presLayoutVars>
      </dgm:prSet>
      <dgm:spPr/>
      <dgm:t>
        <a:bodyPr/>
        <a:lstStyle/>
        <a:p>
          <a:endParaRPr lang="en-US"/>
        </a:p>
      </dgm:t>
    </dgm:pt>
    <dgm:pt modelId="{F833D368-4BD3-A141-8ADF-F293A31A9E56}" type="pres">
      <dgm:prSet presAssocID="{DB66284C-3EA3-7F4B-8341-5FA2CF085C2C}" presName="Name8" presStyleCnt="0"/>
      <dgm:spPr/>
    </dgm:pt>
    <dgm:pt modelId="{4CA4B1F6-CEBD-8943-9F03-1AAC77D7DF3B}" type="pres">
      <dgm:prSet presAssocID="{DB66284C-3EA3-7F4B-8341-5FA2CF085C2C}" presName="level" presStyleLbl="node1" presStyleIdx="1" presStyleCnt="5">
        <dgm:presLayoutVars>
          <dgm:chMax val="1"/>
          <dgm:bulletEnabled val="1"/>
        </dgm:presLayoutVars>
      </dgm:prSet>
      <dgm:spPr/>
      <dgm:t>
        <a:bodyPr/>
        <a:lstStyle/>
        <a:p>
          <a:endParaRPr lang="en-US"/>
        </a:p>
      </dgm:t>
    </dgm:pt>
    <dgm:pt modelId="{1E92532F-F3BF-F04E-A6F3-833EC410B52D}" type="pres">
      <dgm:prSet presAssocID="{DB66284C-3EA3-7F4B-8341-5FA2CF085C2C}" presName="levelTx" presStyleLbl="revTx" presStyleIdx="0" presStyleCnt="0">
        <dgm:presLayoutVars>
          <dgm:chMax val="1"/>
          <dgm:bulletEnabled val="1"/>
        </dgm:presLayoutVars>
      </dgm:prSet>
      <dgm:spPr/>
      <dgm:t>
        <a:bodyPr/>
        <a:lstStyle/>
        <a:p>
          <a:endParaRPr lang="en-US"/>
        </a:p>
      </dgm:t>
    </dgm:pt>
    <dgm:pt modelId="{CC4136DE-5D3D-5B47-8101-7469B53700D2}" type="pres">
      <dgm:prSet presAssocID="{0AE3C881-2A42-6445-B2C0-B3DE2F0386A9}" presName="Name8" presStyleCnt="0"/>
      <dgm:spPr/>
    </dgm:pt>
    <dgm:pt modelId="{33434270-DCFA-DA41-84DE-2640D25F35B1}" type="pres">
      <dgm:prSet presAssocID="{0AE3C881-2A42-6445-B2C0-B3DE2F0386A9}" presName="level" presStyleLbl="node1" presStyleIdx="2" presStyleCnt="5">
        <dgm:presLayoutVars>
          <dgm:chMax val="1"/>
          <dgm:bulletEnabled val="1"/>
        </dgm:presLayoutVars>
      </dgm:prSet>
      <dgm:spPr/>
      <dgm:t>
        <a:bodyPr/>
        <a:lstStyle/>
        <a:p>
          <a:endParaRPr lang="en-US"/>
        </a:p>
      </dgm:t>
    </dgm:pt>
    <dgm:pt modelId="{C686A223-0B9D-404A-8700-763327289AD0}" type="pres">
      <dgm:prSet presAssocID="{0AE3C881-2A42-6445-B2C0-B3DE2F0386A9}" presName="levelTx" presStyleLbl="revTx" presStyleIdx="0" presStyleCnt="0">
        <dgm:presLayoutVars>
          <dgm:chMax val="1"/>
          <dgm:bulletEnabled val="1"/>
        </dgm:presLayoutVars>
      </dgm:prSet>
      <dgm:spPr/>
      <dgm:t>
        <a:bodyPr/>
        <a:lstStyle/>
        <a:p>
          <a:endParaRPr lang="en-US"/>
        </a:p>
      </dgm:t>
    </dgm:pt>
    <dgm:pt modelId="{E7D0E983-67B6-1447-BC17-A79601483BA9}" type="pres">
      <dgm:prSet presAssocID="{1AA69670-605A-5F41-9AB0-EB89C0B242AC}" presName="Name8" presStyleCnt="0"/>
      <dgm:spPr/>
    </dgm:pt>
    <dgm:pt modelId="{B0179A58-325A-2441-98E2-E776D5328895}" type="pres">
      <dgm:prSet presAssocID="{1AA69670-605A-5F41-9AB0-EB89C0B242AC}" presName="level" presStyleLbl="node1" presStyleIdx="3" presStyleCnt="5" custLinFactNeighborY="-1217">
        <dgm:presLayoutVars>
          <dgm:chMax val="1"/>
          <dgm:bulletEnabled val="1"/>
        </dgm:presLayoutVars>
      </dgm:prSet>
      <dgm:spPr/>
      <dgm:t>
        <a:bodyPr/>
        <a:lstStyle/>
        <a:p>
          <a:endParaRPr lang="en-US"/>
        </a:p>
      </dgm:t>
    </dgm:pt>
    <dgm:pt modelId="{1A91DA82-21AE-2846-B77C-01F0B2DB5EAA}" type="pres">
      <dgm:prSet presAssocID="{1AA69670-605A-5F41-9AB0-EB89C0B242AC}" presName="levelTx" presStyleLbl="revTx" presStyleIdx="0" presStyleCnt="0">
        <dgm:presLayoutVars>
          <dgm:chMax val="1"/>
          <dgm:bulletEnabled val="1"/>
        </dgm:presLayoutVars>
      </dgm:prSet>
      <dgm:spPr/>
      <dgm:t>
        <a:bodyPr/>
        <a:lstStyle/>
        <a:p>
          <a:endParaRPr lang="en-US"/>
        </a:p>
      </dgm:t>
    </dgm:pt>
    <dgm:pt modelId="{8D279DCD-4C5C-A841-A43B-52CB78A79C05}" type="pres">
      <dgm:prSet presAssocID="{3F7956AD-DA48-C04D-BF7A-14D8B8FF189F}" presName="Name8" presStyleCnt="0"/>
      <dgm:spPr/>
    </dgm:pt>
    <dgm:pt modelId="{CDDF98F9-2E13-D144-8353-76BAB0D8760D}" type="pres">
      <dgm:prSet presAssocID="{3F7956AD-DA48-C04D-BF7A-14D8B8FF189F}" presName="level" presStyleLbl="node1" presStyleIdx="4" presStyleCnt="5">
        <dgm:presLayoutVars>
          <dgm:chMax val="1"/>
          <dgm:bulletEnabled val="1"/>
        </dgm:presLayoutVars>
      </dgm:prSet>
      <dgm:spPr/>
      <dgm:t>
        <a:bodyPr/>
        <a:lstStyle/>
        <a:p>
          <a:endParaRPr lang="en-US"/>
        </a:p>
      </dgm:t>
    </dgm:pt>
    <dgm:pt modelId="{6F426028-5810-C843-8E29-398B217195E1}" type="pres">
      <dgm:prSet presAssocID="{3F7956AD-DA48-C04D-BF7A-14D8B8FF189F}" presName="levelTx" presStyleLbl="revTx" presStyleIdx="0" presStyleCnt="0">
        <dgm:presLayoutVars>
          <dgm:chMax val="1"/>
          <dgm:bulletEnabled val="1"/>
        </dgm:presLayoutVars>
      </dgm:prSet>
      <dgm:spPr/>
      <dgm:t>
        <a:bodyPr/>
        <a:lstStyle/>
        <a:p>
          <a:endParaRPr lang="en-US"/>
        </a:p>
      </dgm:t>
    </dgm:pt>
  </dgm:ptLst>
  <dgm:cxnLst>
    <dgm:cxn modelId="{0FC93168-8135-7F49-95ED-4D1982ABAA46}" type="presOf" srcId="{655CD0B5-8CE2-5D4D-B94E-03DB762AFB0D}" destId="{DBD727AC-6CD2-BB45-9097-4FECEF0E5F42}" srcOrd="1" destOrd="0" presId="urn:microsoft.com/office/officeart/2005/8/layout/pyramid1"/>
    <dgm:cxn modelId="{E5902E3F-1B6B-F241-8B3A-EBFB2D68E643}" type="presOf" srcId="{1AA69670-605A-5F41-9AB0-EB89C0B242AC}" destId="{1A91DA82-21AE-2846-B77C-01F0B2DB5EAA}" srcOrd="1" destOrd="0" presId="urn:microsoft.com/office/officeart/2005/8/layout/pyramid1"/>
    <dgm:cxn modelId="{95FBF857-BC9A-7D4C-8253-926A31FB86F0}" type="presOf" srcId="{DB66284C-3EA3-7F4B-8341-5FA2CF085C2C}" destId="{1E92532F-F3BF-F04E-A6F3-833EC410B52D}" srcOrd="1" destOrd="0" presId="urn:microsoft.com/office/officeart/2005/8/layout/pyramid1"/>
    <dgm:cxn modelId="{6F5ABBB2-F6E8-C349-83BA-E980A8CBEA5F}" type="presOf" srcId="{3F7956AD-DA48-C04D-BF7A-14D8B8FF189F}" destId="{CDDF98F9-2E13-D144-8353-76BAB0D8760D}" srcOrd="0" destOrd="0" presId="urn:microsoft.com/office/officeart/2005/8/layout/pyramid1"/>
    <dgm:cxn modelId="{FE025BCE-CBF0-E141-B442-620CFAC582C8}" type="presOf" srcId="{655CD0B5-8CE2-5D4D-B94E-03DB762AFB0D}" destId="{CA60BCD7-5733-1146-8492-DC798755C4BE}" srcOrd="0" destOrd="0" presId="urn:microsoft.com/office/officeart/2005/8/layout/pyramid1"/>
    <dgm:cxn modelId="{EE0ABC9C-7664-684D-B7DA-C3A9F61FB1DB}" type="presOf" srcId="{0AE3C881-2A42-6445-B2C0-B3DE2F0386A9}" destId="{33434270-DCFA-DA41-84DE-2640D25F35B1}" srcOrd="0" destOrd="0" presId="urn:microsoft.com/office/officeart/2005/8/layout/pyramid1"/>
    <dgm:cxn modelId="{EC41F0C6-ABA0-394D-872D-EAD5C82193BE}" srcId="{B2AEDD51-A380-9A45-8EAB-77E9CFE8B617}" destId="{3F7956AD-DA48-C04D-BF7A-14D8B8FF189F}" srcOrd="4" destOrd="0" parTransId="{CE86BC38-31AC-B546-A9D7-45B27938471A}" sibTransId="{99A66D42-A956-044E-8268-67CF158B36A8}"/>
    <dgm:cxn modelId="{DFE1142F-D620-344E-8479-EC4967EA20BB}" srcId="{B2AEDD51-A380-9A45-8EAB-77E9CFE8B617}" destId="{655CD0B5-8CE2-5D4D-B94E-03DB762AFB0D}" srcOrd="0" destOrd="0" parTransId="{F006EAA7-CE3E-E040-B622-D277EFB4F768}" sibTransId="{A47E3F69-EB3C-554A-9553-B9B878036EC1}"/>
    <dgm:cxn modelId="{EE914AA8-385D-C64F-867F-139EA2C5D1B8}" srcId="{B2AEDD51-A380-9A45-8EAB-77E9CFE8B617}" destId="{1AA69670-605A-5F41-9AB0-EB89C0B242AC}" srcOrd="3" destOrd="0" parTransId="{1CE3BE32-9B5A-D24E-98B5-4867D4714785}" sibTransId="{7C076269-1928-864E-97FB-3DC88A94466B}"/>
    <dgm:cxn modelId="{46BFDC08-A111-4449-B9D1-44ED2F118B82}" type="presOf" srcId="{3F7956AD-DA48-C04D-BF7A-14D8B8FF189F}" destId="{6F426028-5810-C843-8E29-398B217195E1}" srcOrd="1" destOrd="0" presId="urn:microsoft.com/office/officeart/2005/8/layout/pyramid1"/>
    <dgm:cxn modelId="{331F85EE-E8CB-CD45-B3EC-37D8FE4F7502}" type="presOf" srcId="{1AA69670-605A-5F41-9AB0-EB89C0B242AC}" destId="{B0179A58-325A-2441-98E2-E776D5328895}" srcOrd="0" destOrd="0" presId="urn:microsoft.com/office/officeart/2005/8/layout/pyramid1"/>
    <dgm:cxn modelId="{0AD7882B-65BF-B04A-833E-6D19288320C3}" type="presOf" srcId="{B2AEDD51-A380-9A45-8EAB-77E9CFE8B617}" destId="{9EC40364-44AA-1A4D-AAB4-A8A128A35502}" srcOrd="0" destOrd="0" presId="urn:microsoft.com/office/officeart/2005/8/layout/pyramid1"/>
    <dgm:cxn modelId="{FA1BD199-6602-254D-AB7B-178FCB9A888C}" srcId="{B2AEDD51-A380-9A45-8EAB-77E9CFE8B617}" destId="{0AE3C881-2A42-6445-B2C0-B3DE2F0386A9}" srcOrd="2" destOrd="0" parTransId="{70F9BF9C-78A2-834C-8231-5C4379524967}" sibTransId="{21E5F0C0-B001-3C44-A2C7-6BF4310A1031}"/>
    <dgm:cxn modelId="{CCB9F123-842A-5443-BD90-596CD991A7A4}" type="presOf" srcId="{0AE3C881-2A42-6445-B2C0-B3DE2F0386A9}" destId="{C686A223-0B9D-404A-8700-763327289AD0}" srcOrd="1" destOrd="0" presId="urn:microsoft.com/office/officeart/2005/8/layout/pyramid1"/>
    <dgm:cxn modelId="{7B4578A9-C5FE-9A47-A6CF-076F7A07D78E}" type="presOf" srcId="{DB66284C-3EA3-7F4B-8341-5FA2CF085C2C}" destId="{4CA4B1F6-CEBD-8943-9F03-1AAC77D7DF3B}" srcOrd="0" destOrd="0" presId="urn:microsoft.com/office/officeart/2005/8/layout/pyramid1"/>
    <dgm:cxn modelId="{6DCBC238-F151-C043-A389-5884421384BB}" srcId="{B2AEDD51-A380-9A45-8EAB-77E9CFE8B617}" destId="{DB66284C-3EA3-7F4B-8341-5FA2CF085C2C}" srcOrd="1" destOrd="0" parTransId="{CC7B8441-381C-8A4C-94B0-FC251482291D}" sibTransId="{01D6F4BF-EB60-774C-A01E-6641C78BD3E4}"/>
    <dgm:cxn modelId="{AE6CD861-76E2-F74B-B012-C8331F6C127C}" type="presParOf" srcId="{9EC40364-44AA-1A4D-AAB4-A8A128A35502}" destId="{DC79FBED-170D-7B4B-B1FF-CB5B7D2E915B}" srcOrd="0" destOrd="0" presId="urn:microsoft.com/office/officeart/2005/8/layout/pyramid1"/>
    <dgm:cxn modelId="{4B683202-4BE7-0845-AFBC-6C2AFC60C5D9}" type="presParOf" srcId="{DC79FBED-170D-7B4B-B1FF-CB5B7D2E915B}" destId="{CA60BCD7-5733-1146-8492-DC798755C4BE}" srcOrd="0" destOrd="0" presId="urn:microsoft.com/office/officeart/2005/8/layout/pyramid1"/>
    <dgm:cxn modelId="{F68AC4B1-9283-0C49-9DE6-754013F3BF82}" type="presParOf" srcId="{DC79FBED-170D-7B4B-B1FF-CB5B7D2E915B}" destId="{DBD727AC-6CD2-BB45-9097-4FECEF0E5F42}" srcOrd="1" destOrd="0" presId="urn:microsoft.com/office/officeart/2005/8/layout/pyramid1"/>
    <dgm:cxn modelId="{2B491677-84D8-6A4A-9200-DF838486BD52}" type="presParOf" srcId="{9EC40364-44AA-1A4D-AAB4-A8A128A35502}" destId="{F833D368-4BD3-A141-8ADF-F293A31A9E56}" srcOrd="1" destOrd="0" presId="urn:microsoft.com/office/officeart/2005/8/layout/pyramid1"/>
    <dgm:cxn modelId="{CE4AA988-EC6E-B44A-BAB5-342020EE41BC}" type="presParOf" srcId="{F833D368-4BD3-A141-8ADF-F293A31A9E56}" destId="{4CA4B1F6-CEBD-8943-9F03-1AAC77D7DF3B}" srcOrd="0" destOrd="0" presId="urn:microsoft.com/office/officeart/2005/8/layout/pyramid1"/>
    <dgm:cxn modelId="{E936756D-A9D9-C34E-8D5D-4B481A70194A}" type="presParOf" srcId="{F833D368-4BD3-A141-8ADF-F293A31A9E56}" destId="{1E92532F-F3BF-F04E-A6F3-833EC410B52D}" srcOrd="1" destOrd="0" presId="urn:microsoft.com/office/officeart/2005/8/layout/pyramid1"/>
    <dgm:cxn modelId="{207277BB-6626-8E45-8DE9-6334D47F5F74}" type="presParOf" srcId="{9EC40364-44AA-1A4D-AAB4-A8A128A35502}" destId="{CC4136DE-5D3D-5B47-8101-7469B53700D2}" srcOrd="2" destOrd="0" presId="urn:microsoft.com/office/officeart/2005/8/layout/pyramid1"/>
    <dgm:cxn modelId="{C03CEA19-77EB-E347-84C9-1C4BC085CE29}" type="presParOf" srcId="{CC4136DE-5D3D-5B47-8101-7469B53700D2}" destId="{33434270-DCFA-DA41-84DE-2640D25F35B1}" srcOrd="0" destOrd="0" presId="urn:microsoft.com/office/officeart/2005/8/layout/pyramid1"/>
    <dgm:cxn modelId="{970D7526-1D25-824E-98F9-2B98124A25B9}" type="presParOf" srcId="{CC4136DE-5D3D-5B47-8101-7469B53700D2}" destId="{C686A223-0B9D-404A-8700-763327289AD0}" srcOrd="1" destOrd="0" presId="urn:microsoft.com/office/officeart/2005/8/layout/pyramid1"/>
    <dgm:cxn modelId="{BB21AF7B-7B6D-5D40-BEB3-BB643B380409}" type="presParOf" srcId="{9EC40364-44AA-1A4D-AAB4-A8A128A35502}" destId="{E7D0E983-67B6-1447-BC17-A79601483BA9}" srcOrd="3" destOrd="0" presId="urn:microsoft.com/office/officeart/2005/8/layout/pyramid1"/>
    <dgm:cxn modelId="{F720058E-D45F-214D-BD63-5B60A9021B87}" type="presParOf" srcId="{E7D0E983-67B6-1447-BC17-A79601483BA9}" destId="{B0179A58-325A-2441-98E2-E776D5328895}" srcOrd="0" destOrd="0" presId="urn:microsoft.com/office/officeart/2005/8/layout/pyramid1"/>
    <dgm:cxn modelId="{0AAD81E0-5546-1F4E-A403-A06DACBF77A9}" type="presParOf" srcId="{E7D0E983-67B6-1447-BC17-A79601483BA9}" destId="{1A91DA82-21AE-2846-B77C-01F0B2DB5EAA}" srcOrd="1" destOrd="0" presId="urn:microsoft.com/office/officeart/2005/8/layout/pyramid1"/>
    <dgm:cxn modelId="{A86327DF-4013-B341-B7DF-DCBE46AFF6A2}" type="presParOf" srcId="{9EC40364-44AA-1A4D-AAB4-A8A128A35502}" destId="{8D279DCD-4C5C-A841-A43B-52CB78A79C05}" srcOrd="4" destOrd="0" presId="urn:microsoft.com/office/officeart/2005/8/layout/pyramid1"/>
    <dgm:cxn modelId="{FDF4440E-FD07-8A4A-8D23-F35DB886CF01}" type="presParOf" srcId="{8D279DCD-4C5C-A841-A43B-52CB78A79C05}" destId="{CDDF98F9-2E13-D144-8353-76BAB0D8760D}" srcOrd="0" destOrd="0" presId="urn:microsoft.com/office/officeart/2005/8/layout/pyramid1"/>
    <dgm:cxn modelId="{EA2366F4-2B1D-014B-B527-44CDF6050378}" type="presParOf" srcId="{8D279DCD-4C5C-A841-A43B-52CB78A79C05}" destId="{6F426028-5810-C843-8E29-398B217195E1}"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7712EF-97A8-C747-82BA-CB85228D1DEC}">
      <dsp:nvSpPr>
        <dsp:cNvPr id="0" name=""/>
        <dsp:cNvSpPr/>
      </dsp:nvSpPr>
      <dsp:spPr>
        <a:xfrm>
          <a:off x="557937" y="216714"/>
          <a:ext cx="3366030" cy="3366030"/>
        </a:xfrm>
        <a:prstGeom prst="circularArrow">
          <a:avLst>
            <a:gd name="adj1" fmla="val 4668"/>
            <a:gd name="adj2" fmla="val 272909"/>
            <a:gd name="adj3" fmla="val 13134942"/>
            <a:gd name="adj4" fmla="val 17827501"/>
            <a:gd name="adj5" fmla="val 4847"/>
          </a:avLst>
        </a:prstGeom>
        <a:solidFill>
          <a:schemeClr val="accent1">
            <a:tint val="40000"/>
            <a:hueOff val="0"/>
            <a:satOff val="0"/>
            <a:lumOff val="0"/>
            <a:alphaOff val="0"/>
          </a:schemeClr>
        </a:solidFill>
        <a:ln>
          <a:noFill/>
        </a:ln>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dsp:spPr>
      <dsp:style>
        <a:lnRef idx="0">
          <a:scrgbClr r="0" g="0" b="0"/>
        </a:lnRef>
        <a:fillRef idx="1">
          <a:scrgbClr r="0" g="0" b="0"/>
        </a:fillRef>
        <a:effectRef idx="2">
          <a:scrgbClr r="0" g="0" b="0"/>
        </a:effectRef>
        <a:fontRef idx="minor"/>
      </dsp:style>
    </dsp:sp>
    <dsp:sp modelId="{412E4387-356A-5043-BB82-541E887FB582}">
      <dsp:nvSpPr>
        <dsp:cNvPr id="0" name=""/>
        <dsp:cNvSpPr/>
      </dsp:nvSpPr>
      <dsp:spPr>
        <a:xfrm>
          <a:off x="1209107" y="263791"/>
          <a:ext cx="2063689" cy="1031844"/>
        </a:xfrm>
        <a:prstGeom prst="roundRect">
          <a:avLst/>
        </a:prstGeom>
        <a:gradFill rotWithShape="0">
          <a:gsLst>
            <a:gs pos="38000">
              <a:schemeClr val="accent1">
                <a:hueOff val="0"/>
                <a:satOff val="0"/>
                <a:lumOff val="0"/>
                <a:alphaOff val="0"/>
                <a:satMod val="120000"/>
              </a:schemeClr>
            </a:gs>
            <a:gs pos="100000">
              <a:schemeClr val="accent1">
                <a:hueOff val="0"/>
                <a:satOff val="0"/>
                <a:lumOff val="0"/>
                <a:alphaOff val="0"/>
                <a:shade val="60000"/>
                <a:satMod val="180000"/>
                <a:lumMod val="70000"/>
              </a:schemeClr>
            </a:gs>
          </a:gsLst>
          <a:lin ang="4680000" scaled="0"/>
        </a:gradFill>
        <a:ln>
          <a:noFill/>
        </a:ln>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bg1"/>
              </a:solidFill>
            </a:rPr>
            <a:t>Responsibility</a:t>
          </a:r>
          <a:endParaRPr lang="en-US" sz="2000" b="1" kern="1200" dirty="0">
            <a:solidFill>
              <a:schemeClr val="bg1"/>
            </a:solidFill>
          </a:endParaRPr>
        </a:p>
      </dsp:txBody>
      <dsp:txXfrm>
        <a:off x="1259477" y="314161"/>
        <a:ext cx="1962949" cy="931104"/>
      </dsp:txXfrm>
    </dsp:sp>
    <dsp:sp modelId="{6FD87F96-336A-DE4B-B9EF-8352FBE3511B}">
      <dsp:nvSpPr>
        <dsp:cNvPr id="0" name=""/>
        <dsp:cNvSpPr/>
      </dsp:nvSpPr>
      <dsp:spPr>
        <a:xfrm>
          <a:off x="2418215" y="1472419"/>
          <a:ext cx="2063689" cy="1031844"/>
        </a:xfrm>
        <a:prstGeom prst="roundRect">
          <a:avLst/>
        </a:prstGeom>
        <a:gradFill rotWithShape="0">
          <a:gsLst>
            <a:gs pos="38000">
              <a:schemeClr val="accent1">
                <a:hueOff val="0"/>
                <a:satOff val="0"/>
                <a:lumOff val="0"/>
                <a:alphaOff val="0"/>
                <a:satMod val="120000"/>
              </a:schemeClr>
            </a:gs>
            <a:gs pos="100000">
              <a:schemeClr val="accent1">
                <a:hueOff val="0"/>
                <a:satOff val="0"/>
                <a:lumOff val="0"/>
                <a:alphaOff val="0"/>
                <a:shade val="60000"/>
                <a:satMod val="180000"/>
                <a:lumMod val="70000"/>
              </a:schemeClr>
            </a:gs>
          </a:gsLst>
          <a:lin ang="4680000" scaled="0"/>
        </a:gradFill>
        <a:ln>
          <a:noFill/>
        </a:ln>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bg1"/>
              </a:solidFill>
            </a:rPr>
            <a:t>Trust</a:t>
          </a:r>
          <a:endParaRPr lang="en-US" sz="2000" b="1" kern="1200" dirty="0">
            <a:solidFill>
              <a:schemeClr val="bg1"/>
            </a:solidFill>
          </a:endParaRPr>
        </a:p>
      </dsp:txBody>
      <dsp:txXfrm>
        <a:off x="2468585" y="1522789"/>
        <a:ext cx="1962949" cy="931104"/>
      </dsp:txXfrm>
    </dsp:sp>
    <dsp:sp modelId="{A1C03C31-7A9A-2C4A-8BC1-E01FA8182039}">
      <dsp:nvSpPr>
        <dsp:cNvPr id="0" name=""/>
        <dsp:cNvSpPr/>
      </dsp:nvSpPr>
      <dsp:spPr>
        <a:xfrm>
          <a:off x="1209107" y="2681048"/>
          <a:ext cx="2063689" cy="1031844"/>
        </a:xfrm>
        <a:prstGeom prst="roundRect">
          <a:avLst/>
        </a:prstGeom>
        <a:gradFill rotWithShape="0">
          <a:gsLst>
            <a:gs pos="38000">
              <a:schemeClr val="accent1">
                <a:hueOff val="0"/>
                <a:satOff val="0"/>
                <a:lumOff val="0"/>
                <a:alphaOff val="0"/>
                <a:satMod val="120000"/>
              </a:schemeClr>
            </a:gs>
            <a:gs pos="100000">
              <a:schemeClr val="accent1">
                <a:hueOff val="0"/>
                <a:satOff val="0"/>
                <a:lumOff val="0"/>
                <a:alphaOff val="0"/>
                <a:shade val="60000"/>
                <a:satMod val="180000"/>
                <a:lumMod val="70000"/>
              </a:schemeClr>
            </a:gs>
          </a:gsLst>
          <a:lin ang="4680000" scaled="0"/>
        </a:gradFill>
        <a:ln>
          <a:noFill/>
        </a:ln>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bg1"/>
              </a:solidFill>
            </a:rPr>
            <a:t>Freedom</a:t>
          </a:r>
          <a:endParaRPr lang="en-US" sz="2000" b="1" kern="1200" dirty="0">
            <a:solidFill>
              <a:schemeClr val="bg1"/>
            </a:solidFill>
          </a:endParaRPr>
        </a:p>
      </dsp:txBody>
      <dsp:txXfrm>
        <a:off x="1259477" y="2731418"/>
        <a:ext cx="1962949" cy="931104"/>
      </dsp:txXfrm>
    </dsp:sp>
    <dsp:sp modelId="{BCBDD619-C5BC-A045-BFF1-BEC69F3F1166}">
      <dsp:nvSpPr>
        <dsp:cNvPr id="0" name=""/>
        <dsp:cNvSpPr/>
      </dsp:nvSpPr>
      <dsp:spPr>
        <a:xfrm>
          <a:off x="479" y="1472419"/>
          <a:ext cx="2063689" cy="1031844"/>
        </a:xfrm>
        <a:prstGeom prst="roundRect">
          <a:avLst/>
        </a:prstGeom>
        <a:gradFill rotWithShape="0">
          <a:gsLst>
            <a:gs pos="38000">
              <a:schemeClr val="accent1">
                <a:hueOff val="0"/>
                <a:satOff val="0"/>
                <a:lumOff val="0"/>
                <a:alphaOff val="0"/>
                <a:satMod val="120000"/>
              </a:schemeClr>
            </a:gs>
            <a:gs pos="100000">
              <a:schemeClr val="accent1">
                <a:hueOff val="0"/>
                <a:satOff val="0"/>
                <a:lumOff val="0"/>
                <a:alphaOff val="0"/>
                <a:shade val="60000"/>
                <a:satMod val="180000"/>
                <a:lumMod val="70000"/>
              </a:schemeClr>
            </a:gs>
          </a:gsLst>
          <a:lin ang="4680000" scaled="0"/>
        </a:gradFill>
        <a:ln>
          <a:noFill/>
        </a:ln>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bg1"/>
              </a:solidFill>
            </a:rPr>
            <a:t>Trust</a:t>
          </a:r>
          <a:endParaRPr lang="en-US" sz="2000" b="1" kern="1200" dirty="0">
            <a:solidFill>
              <a:schemeClr val="bg1"/>
            </a:solidFill>
          </a:endParaRPr>
        </a:p>
      </dsp:txBody>
      <dsp:txXfrm>
        <a:off x="50849" y="1522789"/>
        <a:ext cx="1962949" cy="9311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7712EF-97A8-C747-82BA-CB85228D1DEC}">
      <dsp:nvSpPr>
        <dsp:cNvPr id="0" name=""/>
        <dsp:cNvSpPr/>
      </dsp:nvSpPr>
      <dsp:spPr>
        <a:xfrm>
          <a:off x="557937" y="216714"/>
          <a:ext cx="3366030" cy="3366030"/>
        </a:xfrm>
        <a:prstGeom prst="circularArrow">
          <a:avLst>
            <a:gd name="adj1" fmla="val 4668"/>
            <a:gd name="adj2" fmla="val 272909"/>
            <a:gd name="adj3" fmla="val 13134942"/>
            <a:gd name="adj4" fmla="val 17827501"/>
            <a:gd name="adj5" fmla="val 4847"/>
          </a:avLst>
        </a:prstGeom>
        <a:solidFill>
          <a:schemeClr val="accent1">
            <a:tint val="40000"/>
            <a:hueOff val="0"/>
            <a:satOff val="0"/>
            <a:lumOff val="0"/>
            <a:alphaOff val="0"/>
          </a:schemeClr>
        </a:solidFill>
        <a:ln>
          <a:noFill/>
        </a:ln>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dsp:spPr>
      <dsp:style>
        <a:lnRef idx="0">
          <a:scrgbClr r="0" g="0" b="0"/>
        </a:lnRef>
        <a:fillRef idx="1">
          <a:scrgbClr r="0" g="0" b="0"/>
        </a:fillRef>
        <a:effectRef idx="2">
          <a:scrgbClr r="0" g="0" b="0"/>
        </a:effectRef>
        <a:fontRef idx="minor"/>
      </dsp:style>
    </dsp:sp>
    <dsp:sp modelId="{412E4387-356A-5043-BB82-541E887FB582}">
      <dsp:nvSpPr>
        <dsp:cNvPr id="0" name=""/>
        <dsp:cNvSpPr/>
      </dsp:nvSpPr>
      <dsp:spPr>
        <a:xfrm>
          <a:off x="1209107" y="263791"/>
          <a:ext cx="2063689" cy="1031844"/>
        </a:xfrm>
        <a:prstGeom prst="roundRect">
          <a:avLst/>
        </a:prstGeom>
        <a:gradFill rotWithShape="0">
          <a:gsLst>
            <a:gs pos="38000">
              <a:schemeClr val="accent1">
                <a:hueOff val="0"/>
                <a:satOff val="0"/>
                <a:lumOff val="0"/>
                <a:alphaOff val="0"/>
                <a:satMod val="120000"/>
              </a:schemeClr>
            </a:gs>
            <a:gs pos="100000">
              <a:schemeClr val="accent1">
                <a:hueOff val="0"/>
                <a:satOff val="0"/>
                <a:lumOff val="0"/>
                <a:alphaOff val="0"/>
                <a:shade val="60000"/>
                <a:satMod val="180000"/>
                <a:lumMod val="70000"/>
              </a:schemeClr>
            </a:gs>
          </a:gsLst>
          <a:lin ang="4680000" scaled="0"/>
        </a:gradFill>
        <a:ln>
          <a:noFill/>
        </a:ln>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bg1"/>
              </a:solidFill>
            </a:rPr>
            <a:t>Responsibility</a:t>
          </a:r>
          <a:endParaRPr lang="en-US" sz="2000" b="1" kern="1200" dirty="0">
            <a:solidFill>
              <a:schemeClr val="bg1"/>
            </a:solidFill>
          </a:endParaRPr>
        </a:p>
      </dsp:txBody>
      <dsp:txXfrm>
        <a:off x="1259477" y="314161"/>
        <a:ext cx="1962949" cy="931104"/>
      </dsp:txXfrm>
    </dsp:sp>
    <dsp:sp modelId="{6FD87F96-336A-DE4B-B9EF-8352FBE3511B}">
      <dsp:nvSpPr>
        <dsp:cNvPr id="0" name=""/>
        <dsp:cNvSpPr/>
      </dsp:nvSpPr>
      <dsp:spPr>
        <a:xfrm>
          <a:off x="2418215" y="1472419"/>
          <a:ext cx="2063689" cy="1031844"/>
        </a:xfrm>
        <a:prstGeom prst="roundRect">
          <a:avLst/>
        </a:prstGeom>
        <a:gradFill rotWithShape="0">
          <a:gsLst>
            <a:gs pos="38000">
              <a:schemeClr val="accent1">
                <a:hueOff val="0"/>
                <a:satOff val="0"/>
                <a:lumOff val="0"/>
                <a:alphaOff val="0"/>
                <a:satMod val="120000"/>
              </a:schemeClr>
            </a:gs>
            <a:gs pos="100000">
              <a:schemeClr val="accent1">
                <a:hueOff val="0"/>
                <a:satOff val="0"/>
                <a:lumOff val="0"/>
                <a:alphaOff val="0"/>
                <a:shade val="60000"/>
                <a:satMod val="180000"/>
                <a:lumMod val="70000"/>
              </a:schemeClr>
            </a:gs>
          </a:gsLst>
          <a:lin ang="4680000" scaled="0"/>
        </a:gradFill>
        <a:ln>
          <a:noFill/>
        </a:ln>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bg1"/>
              </a:solidFill>
            </a:rPr>
            <a:t>Trust</a:t>
          </a:r>
          <a:endParaRPr lang="en-US" sz="2000" b="1" kern="1200" dirty="0">
            <a:solidFill>
              <a:schemeClr val="bg1"/>
            </a:solidFill>
          </a:endParaRPr>
        </a:p>
      </dsp:txBody>
      <dsp:txXfrm>
        <a:off x="2468585" y="1522789"/>
        <a:ext cx="1962949" cy="931104"/>
      </dsp:txXfrm>
    </dsp:sp>
    <dsp:sp modelId="{A1C03C31-7A9A-2C4A-8BC1-E01FA8182039}">
      <dsp:nvSpPr>
        <dsp:cNvPr id="0" name=""/>
        <dsp:cNvSpPr/>
      </dsp:nvSpPr>
      <dsp:spPr>
        <a:xfrm>
          <a:off x="1209107" y="2681048"/>
          <a:ext cx="2063689" cy="1031844"/>
        </a:xfrm>
        <a:prstGeom prst="roundRect">
          <a:avLst/>
        </a:prstGeom>
        <a:gradFill rotWithShape="0">
          <a:gsLst>
            <a:gs pos="38000">
              <a:schemeClr val="accent1">
                <a:hueOff val="0"/>
                <a:satOff val="0"/>
                <a:lumOff val="0"/>
                <a:alphaOff val="0"/>
                <a:satMod val="120000"/>
              </a:schemeClr>
            </a:gs>
            <a:gs pos="100000">
              <a:schemeClr val="accent1">
                <a:hueOff val="0"/>
                <a:satOff val="0"/>
                <a:lumOff val="0"/>
                <a:alphaOff val="0"/>
                <a:shade val="60000"/>
                <a:satMod val="180000"/>
                <a:lumMod val="70000"/>
              </a:schemeClr>
            </a:gs>
          </a:gsLst>
          <a:lin ang="4680000" scaled="0"/>
        </a:gradFill>
        <a:ln>
          <a:noFill/>
        </a:ln>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bg1"/>
              </a:solidFill>
            </a:rPr>
            <a:t>Freedom</a:t>
          </a:r>
          <a:endParaRPr lang="en-US" sz="2000" b="1" kern="1200" dirty="0">
            <a:solidFill>
              <a:schemeClr val="bg1"/>
            </a:solidFill>
          </a:endParaRPr>
        </a:p>
      </dsp:txBody>
      <dsp:txXfrm>
        <a:off x="1259477" y="2731418"/>
        <a:ext cx="1962949" cy="931104"/>
      </dsp:txXfrm>
    </dsp:sp>
    <dsp:sp modelId="{BCBDD619-C5BC-A045-BFF1-BEC69F3F1166}">
      <dsp:nvSpPr>
        <dsp:cNvPr id="0" name=""/>
        <dsp:cNvSpPr/>
      </dsp:nvSpPr>
      <dsp:spPr>
        <a:xfrm>
          <a:off x="479" y="1472419"/>
          <a:ext cx="2063689" cy="1031844"/>
        </a:xfrm>
        <a:prstGeom prst="roundRect">
          <a:avLst/>
        </a:prstGeom>
        <a:gradFill rotWithShape="0">
          <a:gsLst>
            <a:gs pos="38000">
              <a:schemeClr val="accent1">
                <a:hueOff val="0"/>
                <a:satOff val="0"/>
                <a:lumOff val="0"/>
                <a:alphaOff val="0"/>
                <a:satMod val="120000"/>
              </a:schemeClr>
            </a:gs>
            <a:gs pos="100000">
              <a:schemeClr val="accent1">
                <a:hueOff val="0"/>
                <a:satOff val="0"/>
                <a:lumOff val="0"/>
                <a:alphaOff val="0"/>
                <a:shade val="60000"/>
                <a:satMod val="180000"/>
                <a:lumMod val="70000"/>
              </a:schemeClr>
            </a:gs>
          </a:gsLst>
          <a:lin ang="4680000" scaled="0"/>
        </a:gradFill>
        <a:ln>
          <a:noFill/>
        </a:ln>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bg1"/>
              </a:solidFill>
            </a:rPr>
            <a:t>Trust</a:t>
          </a:r>
          <a:endParaRPr lang="en-US" sz="2000" b="1" kern="1200" dirty="0">
            <a:solidFill>
              <a:schemeClr val="bg1"/>
            </a:solidFill>
          </a:endParaRPr>
        </a:p>
      </dsp:txBody>
      <dsp:txXfrm>
        <a:off x="50849" y="1522789"/>
        <a:ext cx="1962949" cy="93110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60BCD7-5733-1146-8492-DC798755C4BE}">
      <dsp:nvSpPr>
        <dsp:cNvPr id="0" name=""/>
        <dsp:cNvSpPr/>
      </dsp:nvSpPr>
      <dsp:spPr>
        <a:xfrm>
          <a:off x="3157728" y="0"/>
          <a:ext cx="1578863" cy="1350263"/>
        </a:xfrm>
        <a:prstGeom prst="trapezoid">
          <a:avLst>
            <a:gd name="adj" fmla="val 58465"/>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63500" dist="12700" dir="5400000" sx="102000" sy="102000" rotWithShape="0">
            <a:srgbClr val="000000">
              <a:alpha val="2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endParaRPr lang="en-US" sz="1600" b="1" kern="1200" dirty="0">
            <a:solidFill>
              <a:srgbClr val="1D53FF"/>
            </a:solidFill>
          </a:endParaRPr>
        </a:p>
      </dsp:txBody>
      <dsp:txXfrm>
        <a:off x="3157728" y="0"/>
        <a:ext cx="1578863" cy="1350263"/>
      </dsp:txXfrm>
    </dsp:sp>
    <dsp:sp modelId="{4CA4B1F6-CEBD-8943-9F03-1AAC77D7DF3B}">
      <dsp:nvSpPr>
        <dsp:cNvPr id="0" name=""/>
        <dsp:cNvSpPr/>
      </dsp:nvSpPr>
      <dsp:spPr>
        <a:xfrm>
          <a:off x="2368296" y="1350264"/>
          <a:ext cx="3157727" cy="1350263"/>
        </a:xfrm>
        <a:prstGeom prst="trapezoid">
          <a:avLst>
            <a:gd name="adj" fmla="val 58465"/>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63500" dist="12700" dir="5400000" sx="102000" sy="102000" rotWithShape="0">
            <a:srgbClr val="000000">
              <a:alpha val="2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kern="1200" dirty="0" smtClean="0">
              <a:solidFill>
                <a:srgbClr val="007000"/>
              </a:solidFill>
            </a:rPr>
            <a:t>Esteem Needs</a:t>
          </a:r>
          <a:endParaRPr lang="en-US" sz="2800" b="1" kern="1200" dirty="0">
            <a:solidFill>
              <a:srgbClr val="007000"/>
            </a:solidFill>
          </a:endParaRPr>
        </a:p>
      </dsp:txBody>
      <dsp:txXfrm>
        <a:off x="2920898" y="1350264"/>
        <a:ext cx="2052523" cy="1350263"/>
      </dsp:txXfrm>
    </dsp:sp>
    <dsp:sp modelId="{33434270-DCFA-DA41-84DE-2640D25F35B1}">
      <dsp:nvSpPr>
        <dsp:cNvPr id="0" name=""/>
        <dsp:cNvSpPr/>
      </dsp:nvSpPr>
      <dsp:spPr>
        <a:xfrm>
          <a:off x="1578864" y="2700528"/>
          <a:ext cx="4736591" cy="1350263"/>
        </a:xfrm>
        <a:prstGeom prst="trapezoid">
          <a:avLst>
            <a:gd name="adj" fmla="val 58465"/>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63500" dist="12700" dir="5400000" sx="102000" sy="102000" rotWithShape="0">
            <a:srgbClr val="000000">
              <a:alpha val="2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b="1" kern="1200" dirty="0" smtClean="0">
              <a:solidFill>
                <a:srgbClr val="EAB200"/>
              </a:solidFill>
            </a:rPr>
            <a:t>Love </a:t>
          </a:r>
          <a:r>
            <a:rPr lang="en-US" sz="3200" b="1" kern="1200" dirty="0" smtClean="0">
              <a:solidFill>
                <a:srgbClr val="EAB200"/>
              </a:solidFill>
            </a:rPr>
            <a:t>&amp; Belonging Needs</a:t>
          </a:r>
          <a:endParaRPr lang="en-US" sz="3200" b="1" kern="1200" dirty="0">
            <a:solidFill>
              <a:srgbClr val="EAB200"/>
            </a:solidFill>
          </a:endParaRPr>
        </a:p>
      </dsp:txBody>
      <dsp:txXfrm>
        <a:off x="2407767" y="2700528"/>
        <a:ext cx="3078784" cy="1350263"/>
      </dsp:txXfrm>
    </dsp:sp>
    <dsp:sp modelId="{B0179A58-325A-2441-98E2-E776D5328895}">
      <dsp:nvSpPr>
        <dsp:cNvPr id="0" name=""/>
        <dsp:cNvSpPr/>
      </dsp:nvSpPr>
      <dsp:spPr>
        <a:xfrm>
          <a:off x="789432" y="4034359"/>
          <a:ext cx="6315455" cy="1350263"/>
        </a:xfrm>
        <a:prstGeom prst="trapezoid">
          <a:avLst>
            <a:gd name="adj" fmla="val 58465"/>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63500" dist="12700" dir="5400000" sx="102000" sy="102000" rotWithShape="0">
            <a:srgbClr val="000000">
              <a:alpha val="2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5880" tIns="55880" rIns="55880" bIns="55880" numCol="1" spcCol="1270" anchor="ctr" anchorCtr="0">
          <a:noAutofit/>
        </a:bodyPr>
        <a:lstStyle/>
        <a:p>
          <a:pPr lvl="0" algn="ctr" defTabSz="1955800">
            <a:lnSpc>
              <a:spcPct val="90000"/>
            </a:lnSpc>
            <a:spcBef>
              <a:spcPct val="0"/>
            </a:spcBef>
            <a:spcAft>
              <a:spcPct val="35000"/>
            </a:spcAft>
          </a:pPr>
          <a:r>
            <a:rPr lang="en-US" sz="4400" b="1" kern="1200" dirty="0" smtClean="0">
              <a:solidFill>
                <a:srgbClr val="E65D00"/>
              </a:solidFill>
            </a:rPr>
            <a:t>Safety Needs</a:t>
          </a:r>
          <a:endParaRPr lang="en-US" sz="4400" b="1" kern="1200" dirty="0">
            <a:solidFill>
              <a:srgbClr val="E65D00"/>
            </a:solidFill>
          </a:endParaRPr>
        </a:p>
      </dsp:txBody>
      <dsp:txXfrm>
        <a:off x="1894636" y="4034359"/>
        <a:ext cx="4105046" cy="1350263"/>
      </dsp:txXfrm>
    </dsp:sp>
    <dsp:sp modelId="{CDDF98F9-2E13-D144-8353-76BAB0D8760D}">
      <dsp:nvSpPr>
        <dsp:cNvPr id="0" name=""/>
        <dsp:cNvSpPr/>
      </dsp:nvSpPr>
      <dsp:spPr>
        <a:xfrm>
          <a:off x="0" y="5401055"/>
          <a:ext cx="7894319" cy="1350263"/>
        </a:xfrm>
        <a:prstGeom prst="trapezoid">
          <a:avLst>
            <a:gd name="adj" fmla="val 58465"/>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63500" dist="12700" dir="5400000" sx="102000" sy="102000" rotWithShape="0">
            <a:srgbClr val="000000">
              <a:alpha val="2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2133600">
            <a:lnSpc>
              <a:spcPct val="90000"/>
            </a:lnSpc>
            <a:spcBef>
              <a:spcPct val="0"/>
            </a:spcBef>
            <a:spcAft>
              <a:spcPct val="35000"/>
            </a:spcAft>
          </a:pPr>
          <a:r>
            <a:rPr lang="en-US" sz="4800" b="1" kern="1200" dirty="0" smtClean="0">
              <a:solidFill>
                <a:srgbClr val="C00000"/>
              </a:solidFill>
            </a:rPr>
            <a:t>Physical Needs</a:t>
          </a:r>
          <a:endParaRPr lang="en-US" sz="4800" b="1" kern="1200" dirty="0">
            <a:solidFill>
              <a:srgbClr val="C00000"/>
            </a:solidFill>
          </a:endParaRPr>
        </a:p>
      </dsp:txBody>
      <dsp:txXfrm>
        <a:off x="1381506" y="5401055"/>
        <a:ext cx="5131307" cy="1350263"/>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812DCF2-2A46-4447-BB89-DBF8688C214D}" type="datetimeFigureOut">
              <a:rPr lang="en-US" smtClean="0"/>
              <a:t>10/12/2015</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242F7EC8-DA75-40B3-8BD9-0A489FC221BF}" type="slidenum">
              <a:rPr lang="en-US" smtClean="0"/>
              <a:t>‹#›</a:t>
            </a:fld>
            <a:endParaRPr lang="en-US"/>
          </a:p>
        </p:txBody>
      </p:sp>
    </p:spTree>
    <p:extLst>
      <p:ext uri="{BB962C8B-B14F-4D97-AF65-F5344CB8AC3E}">
        <p14:creationId xmlns:p14="http://schemas.microsoft.com/office/powerpoint/2010/main" val="3671907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2C5B5E2-D748-3443-9986-B913DFCCCFF8}" type="datetimeFigureOut">
              <a:rPr lang="en-US" smtClean="0"/>
              <a:t>10/12/2015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123A7C3-F517-D041-AB9D-70E8E81217FF}" type="slidenum">
              <a:rPr lang="en-US" smtClean="0"/>
              <a:t>‹#›</a:t>
            </a:fld>
            <a:endParaRPr lang="en-US"/>
          </a:p>
        </p:txBody>
      </p:sp>
    </p:spTree>
    <p:extLst>
      <p:ext uri="{BB962C8B-B14F-4D97-AF65-F5344CB8AC3E}">
        <p14:creationId xmlns:p14="http://schemas.microsoft.com/office/powerpoint/2010/main" val="295170572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a:t>
            </a:r>
            <a:r>
              <a:rPr lang="en-US" baseline="0" dirty="0" smtClean="0"/>
              <a:t>  You want the freedom to make your own decisions about when you come home, who you hang out with, what you do.  What is the responsibility associated with those freedoms?  You have a responsibility not to get in trouble with you freedom.  You have a responsibility not to abuse it.</a:t>
            </a:r>
            <a:endParaRPr lang="en-US" dirty="0"/>
          </a:p>
        </p:txBody>
      </p:sp>
      <p:sp>
        <p:nvSpPr>
          <p:cNvPr id="4" name="Slide Number Placeholder 3"/>
          <p:cNvSpPr>
            <a:spLocks noGrp="1"/>
          </p:cNvSpPr>
          <p:nvPr>
            <p:ph type="sldNum" sz="quarter" idx="10"/>
          </p:nvPr>
        </p:nvSpPr>
        <p:spPr/>
        <p:txBody>
          <a:bodyPr/>
          <a:lstStyle/>
          <a:p>
            <a:fld id="{7123A7C3-F517-D041-AB9D-70E8E81217FF}" type="slidenum">
              <a:rPr lang="en-US" smtClean="0"/>
              <a:t>10</a:t>
            </a:fld>
            <a:endParaRPr lang="en-US"/>
          </a:p>
        </p:txBody>
      </p:sp>
    </p:spTree>
    <p:extLst>
      <p:ext uri="{BB962C8B-B14F-4D97-AF65-F5344CB8AC3E}">
        <p14:creationId xmlns:p14="http://schemas.microsoft.com/office/powerpoint/2010/main" val="2110961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Maslow wanted to understand what</a:t>
            </a:r>
            <a:r>
              <a:rPr lang="en-US" baseline="0" dirty="0" smtClean="0"/>
              <a:t> motivates people.  He believed that people possess a set of motivation systems unrelated to rewards or unconscious desires. People are motivated to achieve certain needs.  When one need is fulfilled, a person seeks to fulfill to next one, and so on.</a:t>
            </a:r>
            <a:endParaRPr lang="en-US" dirty="0"/>
          </a:p>
        </p:txBody>
      </p:sp>
      <p:sp>
        <p:nvSpPr>
          <p:cNvPr id="4" name="Slide Number Placeholder 3"/>
          <p:cNvSpPr>
            <a:spLocks noGrp="1"/>
          </p:cNvSpPr>
          <p:nvPr>
            <p:ph type="sldNum" sz="quarter" idx="10"/>
          </p:nvPr>
        </p:nvSpPr>
        <p:spPr/>
        <p:txBody>
          <a:bodyPr/>
          <a:lstStyle/>
          <a:p>
            <a:fld id="{7123A7C3-F517-D041-AB9D-70E8E81217FF}" type="slidenum">
              <a:rPr lang="en-US" smtClean="0"/>
              <a:t>14</a:t>
            </a:fld>
            <a:endParaRPr lang="en-US"/>
          </a:p>
        </p:txBody>
      </p:sp>
    </p:spTree>
    <p:extLst>
      <p:ext uri="{BB962C8B-B14F-4D97-AF65-F5344CB8AC3E}">
        <p14:creationId xmlns:p14="http://schemas.microsoft.com/office/powerpoint/2010/main" val="3452056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People with lack of shelter, clothing and food focus on this level.  The need to fulfill such needs will become</a:t>
            </a:r>
            <a:r>
              <a:rPr lang="en-US" baseline="0" dirty="0" smtClean="0"/>
              <a:t> stronger the longer they are denied.  For example:  The longer a person goes without food, the more hungry they will become.  People often neglect some of the basic needs in normal life when they eat junk food, go without sleep , don’t exercise. </a:t>
            </a:r>
            <a:endParaRPr lang="en-US" dirty="0"/>
          </a:p>
        </p:txBody>
      </p:sp>
      <p:sp>
        <p:nvSpPr>
          <p:cNvPr id="4" name="Slide Number Placeholder 3"/>
          <p:cNvSpPr>
            <a:spLocks noGrp="1"/>
          </p:cNvSpPr>
          <p:nvPr>
            <p:ph type="sldNum" sz="quarter" idx="10"/>
          </p:nvPr>
        </p:nvSpPr>
        <p:spPr/>
        <p:txBody>
          <a:bodyPr/>
          <a:lstStyle/>
          <a:p>
            <a:fld id="{7123A7C3-F517-D041-AB9D-70E8E81217FF}" type="slidenum">
              <a:rPr lang="en-US" smtClean="0"/>
              <a:t>17</a:t>
            </a:fld>
            <a:endParaRPr lang="en-US"/>
          </a:p>
        </p:txBody>
      </p:sp>
    </p:spTree>
    <p:extLst>
      <p:ext uri="{BB962C8B-B14F-4D97-AF65-F5344CB8AC3E}">
        <p14:creationId xmlns:p14="http://schemas.microsoft.com/office/powerpoint/2010/main" val="2720333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Strongest in children.  One must satisfy</a:t>
            </a:r>
            <a:r>
              <a:rPr lang="en-US" baseline="0" dirty="0" smtClean="0"/>
              <a:t> lower level basic needs before progressing on to meet higher level growth needs.</a:t>
            </a:r>
            <a:endParaRPr lang="en-US" dirty="0"/>
          </a:p>
        </p:txBody>
      </p:sp>
      <p:sp>
        <p:nvSpPr>
          <p:cNvPr id="4" name="Slide Number Placeholder 3"/>
          <p:cNvSpPr>
            <a:spLocks noGrp="1"/>
          </p:cNvSpPr>
          <p:nvPr>
            <p:ph type="sldNum" sz="quarter" idx="10"/>
          </p:nvPr>
        </p:nvSpPr>
        <p:spPr/>
        <p:txBody>
          <a:bodyPr/>
          <a:lstStyle/>
          <a:p>
            <a:fld id="{7123A7C3-F517-D041-AB9D-70E8E81217FF}" type="slidenum">
              <a:rPr lang="en-US" smtClean="0"/>
              <a:t>18</a:t>
            </a:fld>
            <a:endParaRPr lang="en-US"/>
          </a:p>
        </p:txBody>
      </p:sp>
    </p:spTree>
    <p:extLst>
      <p:ext uri="{BB962C8B-B14F-4D97-AF65-F5344CB8AC3E}">
        <p14:creationId xmlns:p14="http://schemas.microsoft.com/office/powerpoint/2010/main" val="2621019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Love</a:t>
            </a:r>
            <a:r>
              <a:rPr lang="en-US" baseline="0" dirty="0" smtClean="0"/>
              <a:t> and belonging needs to be met in work groups, family, friends and romantic relationships.  Humans need to love and be loved by others.  Deficiencies within this level can impact the individual’s ability to form and maintain emotionally significant relationships.  If unfulfilled, may rush to fulfill this need resulting in less than ideal partner.</a:t>
            </a:r>
            <a:endParaRPr lang="en-US" dirty="0"/>
          </a:p>
        </p:txBody>
      </p:sp>
      <p:sp>
        <p:nvSpPr>
          <p:cNvPr id="4" name="Slide Number Placeholder 3"/>
          <p:cNvSpPr>
            <a:spLocks noGrp="1"/>
          </p:cNvSpPr>
          <p:nvPr>
            <p:ph type="sldNum" sz="quarter" idx="10"/>
          </p:nvPr>
        </p:nvSpPr>
        <p:spPr/>
        <p:txBody>
          <a:bodyPr/>
          <a:lstStyle/>
          <a:p>
            <a:fld id="{7123A7C3-F517-D041-AB9D-70E8E81217FF}" type="slidenum">
              <a:rPr lang="en-US" smtClean="0"/>
              <a:t>19</a:t>
            </a:fld>
            <a:endParaRPr lang="en-US"/>
          </a:p>
        </p:txBody>
      </p:sp>
    </p:spTree>
    <p:extLst>
      <p:ext uri="{BB962C8B-B14F-4D97-AF65-F5344CB8AC3E}">
        <p14:creationId xmlns:p14="http://schemas.microsoft.com/office/powerpoint/2010/main" val="3742796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People act form their ego needs.  They value the opinions of others, in order to believe in themselves. Life experiences (road</a:t>
            </a:r>
            <a:r>
              <a:rPr lang="en-US" baseline="0" dirty="0" smtClean="0"/>
              <a:t> blocks) can cause a person to fluctuate between levels of the hierarchy.</a:t>
            </a:r>
            <a:endParaRPr lang="en-US" dirty="0"/>
          </a:p>
        </p:txBody>
      </p:sp>
      <p:sp>
        <p:nvSpPr>
          <p:cNvPr id="4" name="Slide Number Placeholder 3"/>
          <p:cNvSpPr>
            <a:spLocks noGrp="1"/>
          </p:cNvSpPr>
          <p:nvPr>
            <p:ph type="sldNum" sz="quarter" idx="10"/>
          </p:nvPr>
        </p:nvSpPr>
        <p:spPr/>
        <p:txBody>
          <a:bodyPr/>
          <a:lstStyle/>
          <a:p>
            <a:fld id="{7123A7C3-F517-D041-AB9D-70E8E81217FF}" type="slidenum">
              <a:rPr lang="en-US" smtClean="0"/>
              <a:t>20</a:t>
            </a:fld>
            <a:endParaRPr lang="en-US"/>
          </a:p>
        </p:txBody>
      </p:sp>
    </p:spTree>
    <p:extLst>
      <p:ext uri="{BB962C8B-B14F-4D97-AF65-F5344CB8AC3E}">
        <p14:creationId xmlns:p14="http://schemas.microsoft.com/office/powerpoint/2010/main" val="17407105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Maslow noted only one in a hundred people become</a:t>
            </a:r>
            <a:r>
              <a:rPr lang="en-US" baseline="0" dirty="0" smtClean="0"/>
              <a:t> fully self-actualized because our society rewards motivation primarily based on esteem, love and other social needs. Examples:  Best at athletics, painting, inventions, etc..</a:t>
            </a:r>
            <a:endParaRPr lang="en-US" dirty="0"/>
          </a:p>
        </p:txBody>
      </p:sp>
      <p:sp>
        <p:nvSpPr>
          <p:cNvPr id="4" name="Slide Number Placeholder 3"/>
          <p:cNvSpPr>
            <a:spLocks noGrp="1"/>
          </p:cNvSpPr>
          <p:nvPr>
            <p:ph type="sldNum" sz="quarter" idx="10"/>
          </p:nvPr>
        </p:nvSpPr>
        <p:spPr/>
        <p:txBody>
          <a:bodyPr/>
          <a:lstStyle/>
          <a:p>
            <a:fld id="{7123A7C3-F517-D041-AB9D-70E8E81217FF}" type="slidenum">
              <a:rPr lang="en-US" smtClean="0"/>
              <a:t>21</a:t>
            </a:fld>
            <a:endParaRPr lang="en-US"/>
          </a:p>
        </p:txBody>
      </p:sp>
    </p:spTree>
    <p:extLst>
      <p:ext uri="{BB962C8B-B14F-4D97-AF65-F5344CB8AC3E}">
        <p14:creationId xmlns:p14="http://schemas.microsoft.com/office/powerpoint/2010/main" val="454954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ounded Rectangle 9"/>
          <p:cNvSpPr/>
          <p:nvPr/>
        </p:nvSpPr>
        <p:spPr>
          <a:xfrm rot="20707748">
            <a:off x="-617539" y="-652551"/>
            <a:ext cx="6664606" cy="3942692"/>
          </a:xfrm>
          <a:custGeom>
            <a:avLst/>
            <a:gdLst/>
            <a:ahLst/>
            <a:cxnLst/>
            <a:rect l="l" t="t" r="r" b="b"/>
            <a:pathLst>
              <a:path w="6664606" h="3942692">
                <a:moveTo>
                  <a:pt x="1046923" y="0"/>
                </a:moveTo>
                <a:lnTo>
                  <a:pt x="6664606" y="1491692"/>
                </a:lnTo>
                <a:lnTo>
                  <a:pt x="6664606" y="3860602"/>
                </a:lnTo>
                <a:cubicBezTo>
                  <a:pt x="6664606" y="3905939"/>
                  <a:pt x="6627853" y="3942692"/>
                  <a:pt x="6582516" y="3942692"/>
                </a:cubicBezTo>
                <a:lnTo>
                  <a:pt x="0" y="3942692"/>
                </a:lnTo>
                <a:close/>
              </a:path>
            </a:pathLst>
          </a:custGeom>
          <a:solidFill>
            <a:schemeClr val="bg1">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rot="20707748">
            <a:off x="6168153" y="-441831"/>
            <a:ext cx="3126510" cy="2426476"/>
          </a:xfrm>
          <a:custGeom>
            <a:avLst/>
            <a:gdLst/>
            <a:ahLst/>
            <a:cxnLst/>
            <a:rect l="l" t="t" r="r" b="b"/>
            <a:pathLst>
              <a:path w="3126510" h="2426476">
                <a:moveTo>
                  <a:pt x="0" y="0"/>
                </a:moveTo>
                <a:lnTo>
                  <a:pt x="3126510" y="830198"/>
                </a:lnTo>
                <a:lnTo>
                  <a:pt x="2702642" y="2426476"/>
                </a:lnTo>
                <a:lnTo>
                  <a:pt x="82091" y="2426476"/>
                </a:lnTo>
                <a:cubicBezTo>
                  <a:pt x="36754" y="2426475"/>
                  <a:pt x="1" y="2389722"/>
                  <a:pt x="1" y="2344385"/>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rot="20707748">
            <a:off x="7144098" y="2001564"/>
            <a:ext cx="2679455" cy="4946037"/>
          </a:xfrm>
          <a:custGeom>
            <a:avLst/>
            <a:gdLst/>
            <a:ahLst/>
            <a:cxnLst/>
            <a:rect l="l" t="t" r="r" b="b"/>
            <a:pathLst>
              <a:path w="2679455" h="4946037">
                <a:moveTo>
                  <a:pt x="2679455" y="0"/>
                </a:moveTo>
                <a:lnTo>
                  <a:pt x="1366108" y="4946037"/>
                </a:lnTo>
                <a:lnTo>
                  <a:pt x="0" y="4583288"/>
                </a:lnTo>
                <a:lnTo>
                  <a:pt x="0" y="82090"/>
                </a:lnTo>
                <a:cubicBezTo>
                  <a:pt x="0" y="36753"/>
                  <a:pt x="36753" y="0"/>
                  <a:pt x="82090" y="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rot="20707748">
            <a:off x="-205621" y="3323292"/>
            <a:ext cx="7378073" cy="4557796"/>
          </a:xfrm>
          <a:custGeom>
            <a:avLst/>
            <a:gdLst/>
            <a:ahLst/>
            <a:cxnLst/>
            <a:rect l="l" t="t" r="r" b="b"/>
            <a:pathLst>
              <a:path w="7378073" h="4557796">
                <a:moveTo>
                  <a:pt x="7327936" y="6451"/>
                </a:moveTo>
                <a:cubicBezTo>
                  <a:pt x="7357400" y="18913"/>
                  <a:pt x="7378073" y="48087"/>
                  <a:pt x="7378073" y="82090"/>
                </a:cubicBezTo>
                <a:lnTo>
                  <a:pt x="7378073" y="4557796"/>
                </a:lnTo>
                <a:lnTo>
                  <a:pt x="0" y="2598658"/>
                </a:lnTo>
                <a:lnTo>
                  <a:pt x="690034" y="0"/>
                </a:lnTo>
                <a:lnTo>
                  <a:pt x="7295983" y="0"/>
                </a:lnTo>
                <a:cubicBezTo>
                  <a:pt x="7307317" y="0"/>
                  <a:pt x="7318115" y="2297"/>
                  <a:pt x="7327936"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900000">
            <a:off x="547834" y="3632676"/>
            <a:ext cx="5985159" cy="1606102"/>
          </a:xfrm>
        </p:spPr>
        <p:txBody>
          <a:bodyPr>
            <a:normAutofit/>
          </a:bodyPr>
          <a:lstStyle>
            <a:lvl1pPr>
              <a:lnSpc>
                <a:spcPts val="6000"/>
              </a:lnSpc>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rot="-900000">
            <a:off x="2201145" y="5027230"/>
            <a:ext cx="4655297" cy="1128495"/>
          </a:xfrm>
        </p:spPr>
        <p:txBody>
          <a:bodyPr>
            <a:normAutofit/>
          </a:bodyPr>
          <a:lstStyle>
            <a:lvl1pPr marL="0" indent="0" algn="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900000">
            <a:off x="6741465" y="2313285"/>
            <a:ext cx="1524000" cy="365125"/>
          </a:xfrm>
        </p:spPr>
        <p:txBody>
          <a:bodyPr/>
          <a:lstStyle>
            <a:lvl1pPr algn="l">
              <a:defRPr sz="1800">
                <a:solidFill>
                  <a:schemeClr val="tx1"/>
                </a:solidFill>
              </a:defRPr>
            </a:lvl1pPr>
          </a:lstStyle>
          <a:p>
            <a:fld id="{24A05633-D197-F54B-81C1-3D0608D977AA}" type="datetimeFigureOut">
              <a:rPr lang="en-US" smtClean="0"/>
              <a:t>10/12/2015</a:t>
            </a:fld>
            <a:endParaRPr lang="en-US"/>
          </a:p>
        </p:txBody>
      </p:sp>
      <p:sp>
        <p:nvSpPr>
          <p:cNvPr id="5" name="Footer Placeholder 4"/>
          <p:cNvSpPr>
            <a:spLocks noGrp="1"/>
          </p:cNvSpPr>
          <p:nvPr>
            <p:ph type="ftr" sz="quarter" idx="11"/>
          </p:nvPr>
        </p:nvSpPr>
        <p:spPr>
          <a:xfrm rot="-900000">
            <a:off x="6551292" y="1528629"/>
            <a:ext cx="2465987" cy="365125"/>
          </a:xfrm>
        </p:spPr>
        <p:txBody>
          <a:bodyPr/>
          <a:lstStyle>
            <a:lvl1pPr>
              <a:defRPr>
                <a:solidFill>
                  <a:schemeClr val="tx1"/>
                </a:solidFill>
              </a:defRPr>
            </a:lvl1pPr>
          </a:lstStyle>
          <a:p>
            <a:endParaRPr lang="en-US"/>
          </a:p>
        </p:txBody>
      </p:sp>
      <p:sp>
        <p:nvSpPr>
          <p:cNvPr id="6" name="Slide Number Placeholder 5"/>
          <p:cNvSpPr>
            <a:spLocks noGrp="1"/>
          </p:cNvSpPr>
          <p:nvPr>
            <p:ph type="sldNum" sz="quarter" idx="12"/>
          </p:nvPr>
        </p:nvSpPr>
        <p:spPr>
          <a:xfrm rot="-900000">
            <a:off x="6451719" y="1162062"/>
            <a:ext cx="2133600" cy="421038"/>
          </a:xfrm>
        </p:spPr>
        <p:txBody>
          <a:bodyPr anchor="ctr"/>
          <a:lstStyle>
            <a:lvl1pPr algn="l">
              <a:defRPr sz="2400">
                <a:solidFill>
                  <a:schemeClr val="tx1"/>
                </a:solidFill>
              </a:defRPr>
            </a:lvl1pPr>
          </a:lstStyle>
          <a:p>
            <a:fld id="{57AF16DE-A0D5-4438-950F-5B1E159C2C28}"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2" name="Rounded Rectangle 11"/>
          <p:cNvSpPr/>
          <p:nvPr/>
        </p:nvSpPr>
        <p:spPr>
          <a:xfrm rot="20707748">
            <a:off x="-895918" y="-766298"/>
            <a:ext cx="8332816" cy="5894380"/>
          </a:xfrm>
          <a:custGeom>
            <a:avLst/>
            <a:gdLst/>
            <a:ahLst/>
            <a:cxnLst/>
            <a:rect l="l" t="t" r="r" b="b"/>
            <a:pathLst>
              <a:path w="8332816" h="5894380">
                <a:moveTo>
                  <a:pt x="1565164" y="0"/>
                </a:moveTo>
                <a:lnTo>
                  <a:pt x="8332816" y="1797049"/>
                </a:lnTo>
                <a:lnTo>
                  <a:pt x="8332816" y="5812290"/>
                </a:lnTo>
                <a:cubicBezTo>
                  <a:pt x="8332816" y="5857627"/>
                  <a:pt x="8296063" y="5894380"/>
                  <a:pt x="8250726" y="5894380"/>
                </a:cubicBezTo>
                <a:lnTo>
                  <a:pt x="0" y="5894380"/>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64746" y="5089618"/>
            <a:ext cx="8528044" cy="2911464"/>
          </a:xfrm>
          <a:custGeom>
            <a:avLst/>
            <a:gdLst/>
            <a:ahLst/>
            <a:cxnLst/>
            <a:rect l="l" t="t" r="r" b="b"/>
            <a:pathLst>
              <a:path w="8528044" h="2911464">
                <a:moveTo>
                  <a:pt x="8477907" y="6451"/>
                </a:moveTo>
                <a:cubicBezTo>
                  <a:pt x="8507371" y="18913"/>
                  <a:pt x="8528044" y="48087"/>
                  <a:pt x="8528044" y="82090"/>
                </a:cubicBezTo>
                <a:lnTo>
                  <a:pt x="8528044" y="2911464"/>
                </a:lnTo>
                <a:lnTo>
                  <a:pt x="0" y="646970"/>
                </a:lnTo>
                <a:lnTo>
                  <a:pt x="171794" y="0"/>
                </a:lnTo>
                <a:lnTo>
                  <a:pt x="8445954" y="0"/>
                </a:lnTo>
                <a:cubicBezTo>
                  <a:pt x="8457288" y="0"/>
                  <a:pt x="8468086" y="2297"/>
                  <a:pt x="847790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8533928" y="3839503"/>
            <a:ext cx="1011244" cy="2994350"/>
          </a:xfrm>
          <a:custGeom>
            <a:avLst/>
            <a:gdLst/>
            <a:ahLst/>
            <a:cxnLst/>
            <a:rect l="l" t="t" r="r" b="b"/>
            <a:pathLst>
              <a:path w="1011244" h="2994350">
                <a:moveTo>
                  <a:pt x="1011244" y="0"/>
                </a:moveTo>
                <a:lnTo>
                  <a:pt x="216140" y="2994350"/>
                </a:lnTo>
                <a:lnTo>
                  <a:pt x="0" y="2936957"/>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588490" y="-321837"/>
            <a:ext cx="1976541" cy="4072806"/>
          </a:xfrm>
          <a:custGeom>
            <a:avLst/>
            <a:gdLst/>
            <a:ahLst/>
            <a:cxnLst/>
            <a:rect l="l" t="t" r="r" b="b"/>
            <a:pathLst>
              <a:path w="1976541" h="4072806">
                <a:moveTo>
                  <a:pt x="0" y="0"/>
                </a:moveTo>
                <a:lnTo>
                  <a:pt x="1976541" y="524841"/>
                </a:lnTo>
                <a:lnTo>
                  <a:pt x="1034432" y="4072806"/>
                </a:lnTo>
                <a:lnTo>
                  <a:pt x="82090" y="4072806"/>
                </a:lnTo>
                <a:cubicBezTo>
                  <a:pt x="36753" y="4072806"/>
                  <a:pt x="0" y="4036053"/>
                  <a:pt x="0" y="399071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3183882" y="4760430"/>
            <a:ext cx="5004753" cy="1299542"/>
          </a:xfrm>
        </p:spPr>
        <p:txBody>
          <a:bodyPr anchor="t"/>
          <a:lstStyle/>
          <a:p>
            <a:r>
              <a:rPr lang="en-US" smtClean="0"/>
              <a:t>Click to edit Master title style</a:t>
            </a:r>
            <a:endParaRPr lang="en-US"/>
          </a:p>
        </p:txBody>
      </p:sp>
      <p:sp>
        <p:nvSpPr>
          <p:cNvPr id="3" name="Vertical Text Placeholder 2"/>
          <p:cNvSpPr>
            <a:spLocks noGrp="1"/>
          </p:cNvSpPr>
          <p:nvPr>
            <p:ph type="body" orient="vert" idx="1"/>
          </p:nvPr>
        </p:nvSpPr>
        <p:spPr>
          <a:xfrm rot="-900000">
            <a:off x="781854" y="984581"/>
            <a:ext cx="6581279" cy="360475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rot="-900000">
            <a:off x="6996405" y="6238502"/>
            <a:ext cx="1524000" cy="365125"/>
          </a:xfrm>
        </p:spPr>
        <p:txBody>
          <a:bodyPr/>
          <a:lstStyle/>
          <a:p>
            <a:fld id="{24A05633-D197-F54B-81C1-3D0608D977AA}" type="datetimeFigureOut">
              <a:rPr lang="en-US" smtClean="0"/>
              <a:t>10/12/2015</a:t>
            </a:fld>
            <a:endParaRPr lang="en-US"/>
          </a:p>
        </p:txBody>
      </p:sp>
      <p:sp>
        <p:nvSpPr>
          <p:cNvPr id="5" name="Footer Placeholder 4"/>
          <p:cNvSpPr>
            <a:spLocks noGrp="1"/>
          </p:cNvSpPr>
          <p:nvPr>
            <p:ph type="ftr" sz="quarter" idx="11"/>
          </p:nvPr>
        </p:nvSpPr>
        <p:spPr>
          <a:xfrm rot="-900000">
            <a:off x="5321849" y="6094794"/>
            <a:ext cx="3124200" cy="365125"/>
          </a:xfrm>
        </p:spPr>
        <p:txBody>
          <a:bodyPr/>
          <a:lstStyle>
            <a:lvl1pPr algn="r">
              <a:defRPr/>
            </a:lvl1pPr>
          </a:lstStyle>
          <a:p>
            <a:endParaRPr lang="en-US"/>
          </a:p>
        </p:txBody>
      </p:sp>
      <p:sp>
        <p:nvSpPr>
          <p:cNvPr id="6" name="Slide Number Placeholder 5"/>
          <p:cNvSpPr>
            <a:spLocks noGrp="1"/>
          </p:cNvSpPr>
          <p:nvPr>
            <p:ph type="sldNum" sz="quarter" idx="12"/>
          </p:nvPr>
        </p:nvSpPr>
        <p:spPr>
          <a:xfrm rot="-900000">
            <a:off x="8182730" y="3246937"/>
            <a:ext cx="907445" cy="365125"/>
          </a:xfrm>
        </p:spPr>
        <p:txBody>
          <a:bodyPr/>
          <a:lstStyle>
            <a:lvl1pPr algn="l">
              <a:defRPr/>
            </a:lvl1pPr>
          </a:lstStyle>
          <a:p>
            <a:fld id="{D10D6E37-E2E5-5340-8D47-505A16313CFF}"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Rounded Rectangle 11"/>
          <p:cNvSpPr/>
          <p:nvPr/>
        </p:nvSpPr>
        <p:spPr>
          <a:xfrm rot="20707748">
            <a:off x="-882907" y="-626065"/>
            <a:ext cx="7440156" cy="7347127"/>
          </a:xfrm>
          <a:custGeom>
            <a:avLst/>
            <a:gdLst/>
            <a:ahLst/>
            <a:cxnLst/>
            <a:rect l="l" t="t" r="r" b="b"/>
            <a:pathLst>
              <a:path w="7440156" h="7347127">
                <a:moveTo>
                  <a:pt x="1760047" y="0"/>
                </a:moveTo>
                <a:lnTo>
                  <a:pt x="7440156" y="1508269"/>
                </a:lnTo>
                <a:lnTo>
                  <a:pt x="7440156" y="7265037"/>
                </a:lnTo>
                <a:cubicBezTo>
                  <a:pt x="7440156" y="7310374"/>
                  <a:pt x="7403403" y="7347127"/>
                  <a:pt x="7358066" y="7347127"/>
                </a:cubicBezTo>
                <a:lnTo>
                  <a:pt x="2707078" y="7347127"/>
                </a:lnTo>
                <a:lnTo>
                  <a:pt x="0" y="6628304"/>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3227235" y="6274264"/>
            <a:ext cx="4396677" cy="1167472"/>
          </a:xfrm>
          <a:custGeom>
            <a:avLst/>
            <a:gdLst/>
            <a:ahLst/>
            <a:cxnLst/>
            <a:rect l="l" t="t" r="r" b="b"/>
            <a:pathLst>
              <a:path w="4396677" h="1167472">
                <a:moveTo>
                  <a:pt x="4346539" y="6451"/>
                </a:moveTo>
                <a:cubicBezTo>
                  <a:pt x="4376003" y="18913"/>
                  <a:pt x="4396677" y="48087"/>
                  <a:pt x="4396677" y="82090"/>
                </a:cubicBezTo>
                <a:lnTo>
                  <a:pt x="4396677" y="1167472"/>
                </a:lnTo>
                <a:lnTo>
                  <a:pt x="0" y="0"/>
                </a:lnTo>
                <a:lnTo>
                  <a:pt x="4314586" y="0"/>
                </a:lnTo>
                <a:cubicBezTo>
                  <a:pt x="4325920" y="0"/>
                  <a:pt x="4336718" y="2297"/>
                  <a:pt x="4346539"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7659524" y="5459724"/>
            <a:ext cx="1710569" cy="1538689"/>
          </a:xfrm>
          <a:custGeom>
            <a:avLst/>
            <a:gdLst/>
            <a:ahLst/>
            <a:cxnLst/>
            <a:rect l="l" t="t" r="r" b="b"/>
            <a:pathLst>
              <a:path w="1710569" h="1538689">
                <a:moveTo>
                  <a:pt x="1710569" y="1"/>
                </a:moveTo>
                <a:lnTo>
                  <a:pt x="1301993" y="1538689"/>
                </a:lnTo>
                <a:lnTo>
                  <a:pt x="0" y="1192965"/>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6666426" y="-490731"/>
            <a:ext cx="3065776" cy="5811871"/>
          </a:xfrm>
          <a:custGeom>
            <a:avLst/>
            <a:gdLst/>
            <a:ahLst/>
            <a:cxnLst/>
            <a:rect l="l" t="t" r="r" b="b"/>
            <a:pathLst>
              <a:path w="3065776" h="5811871">
                <a:moveTo>
                  <a:pt x="0" y="0"/>
                </a:moveTo>
                <a:lnTo>
                  <a:pt x="3065776" y="814071"/>
                </a:lnTo>
                <a:lnTo>
                  <a:pt x="1738684" y="5811871"/>
                </a:lnTo>
                <a:lnTo>
                  <a:pt x="82090" y="5811871"/>
                </a:lnTo>
                <a:cubicBezTo>
                  <a:pt x="36753" y="5811871"/>
                  <a:pt x="0" y="5775118"/>
                  <a:pt x="0" y="572978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rot="-900000">
            <a:off x="6793335" y="511413"/>
            <a:ext cx="1435608" cy="481888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rot="-900000">
            <a:off x="967762" y="1075673"/>
            <a:ext cx="5398955" cy="50882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7754112" y="5888736"/>
            <a:ext cx="1243584" cy="365125"/>
          </a:xfrm>
        </p:spPr>
        <p:txBody>
          <a:bodyPr/>
          <a:lstStyle>
            <a:lvl1pPr algn="l">
              <a:defRPr/>
            </a:lvl1pPr>
          </a:lstStyle>
          <a:p>
            <a:fld id="{24A05633-D197-F54B-81C1-3D0608D977AA}" type="datetimeFigureOut">
              <a:rPr lang="en-US" smtClean="0"/>
              <a:t>10/12/2015</a:t>
            </a:fld>
            <a:endParaRPr lang="en-US"/>
          </a:p>
        </p:txBody>
      </p:sp>
      <p:sp>
        <p:nvSpPr>
          <p:cNvPr id="5" name="Footer Placeholder 4"/>
          <p:cNvSpPr>
            <a:spLocks noGrp="1"/>
          </p:cNvSpPr>
          <p:nvPr>
            <p:ph type="ftr" sz="quarter" idx="11"/>
          </p:nvPr>
        </p:nvSpPr>
        <p:spPr>
          <a:xfrm rot="-900000">
            <a:off x="4997808" y="6188244"/>
            <a:ext cx="2380306" cy="365125"/>
          </a:xfrm>
        </p:spPr>
        <p:txBody>
          <a:bodyPr/>
          <a:lstStyle>
            <a:lvl1pPr algn="r">
              <a:defRPr/>
            </a:lvl1pPr>
          </a:lstStyle>
          <a:p>
            <a:endParaRPr lang="en-US"/>
          </a:p>
        </p:txBody>
      </p:sp>
      <p:sp>
        <p:nvSpPr>
          <p:cNvPr id="6" name="Slide Number Placeholder 5"/>
          <p:cNvSpPr>
            <a:spLocks noGrp="1"/>
          </p:cNvSpPr>
          <p:nvPr>
            <p:ph type="sldNum" sz="quarter" idx="12"/>
          </p:nvPr>
        </p:nvSpPr>
        <p:spPr>
          <a:xfrm rot="-900000">
            <a:off x="7690104" y="5641848"/>
            <a:ext cx="1243584" cy="365125"/>
          </a:xfrm>
        </p:spPr>
        <p:txBody>
          <a:bodyPr/>
          <a:lstStyle>
            <a:lvl1pPr algn="l">
              <a:defRPr/>
            </a:lvl1pPr>
          </a:lstStyle>
          <a:p>
            <a:fld id="{D10D6E37-E2E5-5340-8D47-505A16313CFF}"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ounded Rectangle 8"/>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3894" y="2921988"/>
            <a:ext cx="5064953" cy="1695631"/>
          </a:xfrm>
        </p:spPr>
        <p:txBody>
          <a:bodyPr/>
          <a:lstStyle/>
          <a:p>
            <a:r>
              <a:rPr lang="en-US" smtClean="0"/>
              <a:t>Click to edit Master title style</a:t>
            </a:r>
            <a:endParaRPr lang="en-US"/>
          </a:p>
        </p:txBody>
      </p:sp>
      <p:sp>
        <p:nvSpPr>
          <p:cNvPr id="3" name="Content Placeholder 2"/>
          <p:cNvSpPr>
            <a:spLocks noGrp="1"/>
          </p:cNvSpPr>
          <p:nvPr>
            <p:ph idx="1"/>
          </p:nvPr>
        </p:nvSpPr>
        <p:spPr>
          <a:xfrm rot="900000">
            <a:off x="3479028" y="959716"/>
            <a:ext cx="4658735" cy="5077623"/>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1690988" y="608314"/>
            <a:ext cx="1789355" cy="365125"/>
          </a:xfrm>
        </p:spPr>
        <p:txBody>
          <a:bodyPr/>
          <a:lstStyle/>
          <a:p>
            <a:fld id="{24A05633-D197-F54B-81C1-3D0608D977AA}" type="datetimeFigureOut">
              <a:rPr lang="en-US" smtClean="0"/>
              <a:t>10/12/2015</a:t>
            </a:fld>
            <a:endParaRPr lang="en-US"/>
          </a:p>
        </p:txBody>
      </p:sp>
      <p:sp>
        <p:nvSpPr>
          <p:cNvPr id="5" name="Footer Placeholder 4"/>
          <p:cNvSpPr>
            <a:spLocks noGrp="1"/>
          </p:cNvSpPr>
          <p:nvPr>
            <p:ph type="ftr" sz="quarter" idx="11"/>
          </p:nvPr>
        </p:nvSpPr>
        <p:spPr>
          <a:xfrm rot="900000">
            <a:off x="3103620" y="6177546"/>
            <a:ext cx="2392237" cy="365125"/>
          </a:xfrm>
        </p:spPr>
        <p:txBody>
          <a:bodyPr/>
          <a:lstStyle/>
          <a:p>
            <a:endParaRPr lang="en-US"/>
          </a:p>
        </p:txBody>
      </p:sp>
      <p:sp>
        <p:nvSpPr>
          <p:cNvPr id="6" name="Slide Number Placeholder 5"/>
          <p:cNvSpPr>
            <a:spLocks noGrp="1"/>
          </p:cNvSpPr>
          <p:nvPr>
            <p:ph type="sldNum" sz="quarter" idx="12"/>
          </p:nvPr>
        </p:nvSpPr>
        <p:spPr>
          <a:xfrm rot="900000">
            <a:off x="1265370" y="300797"/>
            <a:ext cx="2287319" cy="365125"/>
          </a:xfrm>
        </p:spPr>
        <p:txBody>
          <a:bodyPr/>
          <a:lstStyle/>
          <a:p>
            <a:fld id="{D10D6E37-E2E5-5340-8D47-505A16313CFF}"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ounded Rectangle 16"/>
          <p:cNvSpPr/>
          <p:nvPr/>
        </p:nvSpPr>
        <p:spPr>
          <a:xfrm rot="900000">
            <a:off x="-57216" y="-1017685"/>
            <a:ext cx="7411427" cy="3438177"/>
          </a:xfrm>
          <a:custGeom>
            <a:avLst/>
            <a:gdLst/>
            <a:ahLst/>
            <a:cxnLst/>
            <a:rect l="l" t="t" r="r" b="b"/>
            <a:pathLst>
              <a:path w="7411427" h="3438177">
                <a:moveTo>
                  <a:pt x="0" y="1985886"/>
                </a:moveTo>
                <a:lnTo>
                  <a:pt x="7411427" y="0"/>
                </a:lnTo>
                <a:lnTo>
                  <a:pt x="7411427" y="3356087"/>
                </a:lnTo>
                <a:cubicBezTo>
                  <a:pt x="7411427" y="3401424"/>
                  <a:pt x="7374674" y="3438177"/>
                  <a:pt x="7329337" y="3438177"/>
                </a:cubicBezTo>
                <a:lnTo>
                  <a:pt x="389140" y="3438177"/>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776641" y="2417820"/>
            <a:ext cx="6998365" cy="5080081"/>
          </a:xfrm>
          <a:custGeom>
            <a:avLst/>
            <a:gdLst/>
            <a:ahLst/>
            <a:cxnLst/>
            <a:rect l="l" t="t" r="r" b="b"/>
            <a:pathLst>
              <a:path w="6998365" h="5080081">
                <a:moveTo>
                  <a:pt x="0" y="0"/>
                </a:moveTo>
                <a:lnTo>
                  <a:pt x="6916275" y="0"/>
                </a:lnTo>
                <a:cubicBezTo>
                  <a:pt x="6961612" y="0"/>
                  <a:pt x="6998365" y="36753"/>
                  <a:pt x="6998365" y="82090"/>
                </a:cubicBezTo>
                <a:lnTo>
                  <a:pt x="6998365" y="3569608"/>
                </a:lnTo>
                <a:lnTo>
                  <a:pt x="1361203" y="5080081"/>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900000">
            <a:off x="6338067" y="3775812"/>
            <a:ext cx="3102275" cy="3544033"/>
          </a:xfrm>
          <a:custGeom>
            <a:avLst/>
            <a:gdLst/>
            <a:ahLst/>
            <a:cxnLst/>
            <a:rect l="l" t="t" r="r" b="b"/>
            <a:pathLst>
              <a:path w="3102275" h="3544033">
                <a:moveTo>
                  <a:pt x="50137" y="6451"/>
                </a:moveTo>
                <a:cubicBezTo>
                  <a:pt x="59958" y="2297"/>
                  <a:pt x="70756" y="0"/>
                  <a:pt x="82090" y="0"/>
                </a:cubicBezTo>
                <a:lnTo>
                  <a:pt x="2375388" y="0"/>
                </a:lnTo>
                <a:lnTo>
                  <a:pt x="3102275" y="2712781"/>
                </a:lnTo>
                <a:lnTo>
                  <a:pt x="0" y="3544033"/>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ounded Rectangle 19"/>
          <p:cNvSpPr/>
          <p:nvPr/>
        </p:nvSpPr>
        <p:spPr>
          <a:xfrm rot="900000">
            <a:off x="7327879" y="-104312"/>
            <a:ext cx="2350627" cy="3820866"/>
          </a:xfrm>
          <a:custGeom>
            <a:avLst/>
            <a:gdLst/>
            <a:ahLst/>
            <a:cxnLst/>
            <a:rect l="l" t="t" r="r" b="b"/>
            <a:pathLst>
              <a:path w="2350627" h="3820866">
                <a:moveTo>
                  <a:pt x="1" y="355523"/>
                </a:moveTo>
                <a:lnTo>
                  <a:pt x="1326829" y="0"/>
                </a:lnTo>
                <a:lnTo>
                  <a:pt x="2350627" y="3820866"/>
                </a:lnTo>
                <a:lnTo>
                  <a:pt x="82091" y="3820866"/>
                </a:lnTo>
                <a:cubicBezTo>
                  <a:pt x="36754" y="3820866"/>
                  <a:pt x="1" y="3784113"/>
                  <a:pt x="0" y="373877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534986" y="2921829"/>
            <a:ext cx="5690855" cy="1570680"/>
          </a:xfrm>
        </p:spPr>
        <p:txBody>
          <a:bodyPr anchor="b">
            <a:noAutofit/>
          </a:bodyPr>
          <a:lstStyle>
            <a:lvl1pPr algn="r">
              <a:defRPr sz="48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rot="900000">
            <a:off x="537849" y="4494201"/>
            <a:ext cx="5271544" cy="1500187"/>
          </a:xfrm>
        </p:spPr>
        <p:txBody>
          <a:bodyPr anchor="t">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rot="900000">
            <a:off x="6878368" y="3761385"/>
            <a:ext cx="1524000" cy="365125"/>
          </a:xfrm>
        </p:spPr>
        <p:txBody>
          <a:bodyPr/>
          <a:lstStyle>
            <a:lvl1pPr algn="l">
              <a:defRPr/>
            </a:lvl1pPr>
          </a:lstStyle>
          <a:p>
            <a:fld id="{24A05633-D197-F54B-81C1-3D0608D977AA}" type="datetimeFigureOut">
              <a:rPr lang="en-US" smtClean="0"/>
              <a:t>10/12/2015</a:t>
            </a:fld>
            <a:endParaRPr lang="en-US"/>
          </a:p>
        </p:txBody>
      </p:sp>
      <p:sp>
        <p:nvSpPr>
          <p:cNvPr id="5" name="Footer Placeholder 4"/>
          <p:cNvSpPr>
            <a:spLocks noGrp="1"/>
          </p:cNvSpPr>
          <p:nvPr>
            <p:ph type="ftr" sz="quarter" idx="11"/>
          </p:nvPr>
        </p:nvSpPr>
        <p:spPr>
          <a:xfrm rot="900000">
            <a:off x="7056965" y="3170795"/>
            <a:ext cx="1926305" cy="365125"/>
          </a:xfrm>
        </p:spPr>
        <p:txBody>
          <a:bodyPr/>
          <a:lstStyle/>
          <a:p>
            <a:endParaRPr lang="en-US"/>
          </a:p>
        </p:txBody>
      </p:sp>
      <p:sp>
        <p:nvSpPr>
          <p:cNvPr id="6" name="Slide Number Placeholder 5"/>
          <p:cNvSpPr>
            <a:spLocks noGrp="1"/>
          </p:cNvSpPr>
          <p:nvPr>
            <p:ph type="sldNum" sz="quarter" idx="12"/>
          </p:nvPr>
        </p:nvSpPr>
        <p:spPr>
          <a:xfrm rot="900000" flipH="1">
            <a:off x="7176363" y="2661157"/>
            <a:ext cx="683979" cy="365125"/>
          </a:xfrm>
        </p:spPr>
        <p:txBody>
          <a:bodyPr/>
          <a:lstStyle>
            <a:lvl1pPr algn="l">
              <a:defRPr/>
            </a:lvl1pPr>
          </a:lstStyle>
          <a:p>
            <a:fld id="{57AF16DE-A0D5-4438-950F-5B1E159C2C28}"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7" name="Rounded Rectangle 16"/>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1893" y="2231024"/>
            <a:ext cx="4820301" cy="1436159"/>
          </a:xfrm>
        </p:spPr>
        <p:txBody>
          <a:bodyPr/>
          <a:lstStyle/>
          <a:p>
            <a:r>
              <a:rPr lang="en-US" smtClean="0"/>
              <a:t>Click to edit Master title style</a:t>
            </a:r>
            <a:endParaRPr lang="en-US"/>
          </a:p>
        </p:txBody>
      </p:sp>
      <p:sp>
        <p:nvSpPr>
          <p:cNvPr id="3" name="Content Placeholder 2"/>
          <p:cNvSpPr>
            <a:spLocks noGrp="1"/>
          </p:cNvSpPr>
          <p:nvPr>
            <p:ph sz="half" idx="1"/>
          </p:nvPr>
        </p:nvSpPr>
        <p:spPr>
          <a:xfrm rot="-900000">
            <a:off x="1014439" y="1335061"/>
            <a:ext cx="2578608" cy="4839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rot="-900000">
            <a:off x="3701032" y="618005"/>
            <a:ext cx="2580010" cy="4837176"/>
          </a:xfrm>
        </p:spPr>
        <p:txBody>
          <a:bodyPr anchor="t"/>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rot="-900000">
            <a:off x="7755919" y="5887412"/>
            <a:ext cx="1241980" cy="365125"/>
          </a:xfrm>
        </p:spPr>
        <p:txBody>
          <a:bodyPr/>
          <a:lstStyle>
            <a:lvl1pPr algn="l">
              <a:defRPr/>
            </a:lvl1pPr>
          </a:lstStyle>
          <a:p>
            <a:fld id="{24A05633-D197-F54B-81C1-3D0608D977AA}" type="datetimeFigureOut">
              <a:rPr lang="en-US" smtClean="0"/>
              <a:t>10/12/2015</a:t>
            </a:fld>
            <a:endParaRPr lang="en-US"/>
          </a:p>
        </p:txBody>
      </p:sp>
      <p:sp>
        <p:nvSpPr>
          <p:cNvPr id="6" name="Footer Placeholder 5"/>
          <p:cNvSpPr>
            <a:spLocks noGrp="1"/>
          </p:cNvSpPr>
          <p:nvPr>
            <p:ph type="ftr" sz="quarter" idx="11"/>
          </p:nvPr>
        </p:nvSpPr>
        <p:spPr>
          <a:xfrm rot="-900000">
            <a:off x="4054658" y="5494374"/>
            <a:ext cx="31242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rot="-900000">
            <a:off x="7690164" y="5643110"/>
            <a:ext cx="1241693" cy="365125"/>
          </a:xfrm>
        </p:spPr>
        <p:txBody>
          <a:bodyPr/>
          <a:lstStyle>
            <a:lvl1pPr algn="l">
              <a:defRPr/>
            </a:lvl1pPr>
          </a:lstStyle>
          <a:p>
            <a:fld id="{D10D6E37-E2E5-5340-8D47-505A16313CFF}"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53" name="Rounded Rectangle 52"/>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ounded Rectangle 53"/>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ed Rectangle 54"/>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rot="-900000">
            <a:off x="854761" y="1406870"/>
            <a:ext cx="2213148" cy="759866"/>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rot="-900000">
            <a:off x="1120518" y="2227895"/>
            <a:ext cx="2578608" cy="3938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rot="-900000">
            <a:off x="3535709" y="687503"/>
            <a:ext cx="2214753" cy="753043"/>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rot="-900000">
            <a:off x="3808498" y="1495882"/>
            <a:ext cx="2578608" cy="39559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rot="-900000">
            <a:off x="7754112" y="5888736"/>
            <a:ext cx="1243584" cy="365125"/>
          </a:xfrm>
        </p:spPr>
        <p:txBody>
          <a:bodyPr/>
          <a:lstStyle>
            <a:lvl1pPr algn="l">
              <a:defRPr/>
            </a:lvl1pPr>
          </a:lstStyle>
          <a:p>
            <a:fld id="{24A05633-D197-F54B-81C1-3D0608D977AA}" type="datetimeFigureOut">
              <a:rPr lang="en-US" smtClean="0"/>
              <a:t>10/12/2015</a:t>
            </a:fld>
            <a:endParaRPr lang="en-US"/>
          </a:p>
        </p:txBody>
      </p:sp>
      <p:sp>
        <p:nvSpPr>
          <p:cNvPr id="8" name="Footer Placeholder 7"/>
          <p:cNvSpPr>
            <a:spLocks noGrp="1"/>
          </p:cNvSpPr>
          <p:nvPr>
            <p:ph type="ftr" sz="quarter" idx="11"/>
          </p:nvPr>
        </p:nvSpPr>
        <p:spPr>
          <a:xfrm rot="-900000">
            <a:off x="4050792" y="5495544"/>
            <a:ext cx="3124200" cy="365125"/>
          </a:xfrm>
        </p:spPr>
        <p:txBody>
          <a:bodyPr/>
          <a:lstStyle>
            <a:lvl1pPr algn="r">
              <a:defRPr/>
            </a:lvl1pPr>
          </a:lstStyle>
          <a:p>
            <a:endParaRPr lang="en-US"/>
          </a:p>
        </p:txBody>
      </p:sp>
      <p:sp>
        <p:nvSpPr>
          <p:cNvPr id="9" name="Slide Number Placeholder 8"/>
          <p:cNvSpPr>
            <a:spLocks noGrp="1"/>
          </p:cNvSpPr>
          <p:nvPr>
            <p:ph type="sldNum" sz="quarter" idx="12"/>
          </p:nvPr>
        </p:nvSpPr>
        <p:spPr>
          <a:xfrm rot="-900000">
            <a:off x="7690104" y="5641848"/>
            <a:ext cx="1243584" cy="365125"/>
          </a:xfrm>
        </p:spPr>
        <p:txBody>
          <a:bodyPr/>
          <a:lstStyle>
            <a:lvl1pPr algn="l">
              <a:defRPr/>
            </a:lvl1pPr>
          </a:lstStyle>
          <a:p>
            <a:fld id="{D10D6E37-E2E5-5340-8D47-505A16313CFF}"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1" name="Rounded Rectangle 20"/>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0936" y="2926080"/>
            <a:ext cx="5065776" cy="169164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rot="900000">
            <a:off x="1691640" y="612648"/>
            <a:ext cx="1792224" cy="365125"/>
          </a:xfrm>
        </p:spPr>
        <p:txBody>
          <a:bodyPr/>
          <a:lstStyle/>
          <a:p>
            <a:fld id="{24A05633-D197-F54B-81C1-3D0608D977AA}" type="datetimeFigureOut">
              <a:rPr lang="en-US" smtClean="0"/>
              <a:t>10/12/2015</a:t>
            </a:fld>
            <a:endParaRPr lang="en-US"/>
          </a:p>
        </p:txBody>
      </p:sp>
      <p:sp>
        <p:nvSpPr>
          <p:cNvPr id="4" name="Footer Placeholder 3"/>
          <p:cNvSpPr>
            <a:spLocks noGrp="1"/>
          </p:cNvSpPr>
          <p:nvPr>
            <p:ph type="ftr" sz="quarter" idx="11"/>
          </p:nvPr>
        </p:nvSpPr>
        <p:spPr>
          <a:xfrm rot="900000">
            <a:off x="2493721" y="6101033"/>
            <a:ext cx="3052113" cy="365125"/>
          </a:xfrm>
        </p:spPr>
        <p:txBody>
          <a:bodyPr/>
          <a:lstStyle/>
          <a:p>
            <a:endParaRPr lang="en-US"/>
          </a:p>
        </p:txBody>
      </p:sp>
      <p:sp>
        <p:nvSpPr>
          <p:cNvPr id="5" name="Slide Number Placeholder 4"/>
          <p:cNvSpPr>
            <a:spLocks noGrp="1"/>
          </p:cNvSpPr>
          <p:nvPr>
            <p:ph type="sldNum" sz="quarter" idx="12"/>
          </p:nvPr>
        </p:nvSpPr>
        <p:spPr>
          <a:xfrm rot="900000">
            <a:off x="1261872" y="301752"/>
            <a:ext cx="2286000" cy="365125"/>
          </a:xfrm>
        </p:spPr>
        <p:txBody>
          <a:bodyPr/>
          <a:lstStyle/>
          <a:p>
            <a:fld id="{D10D6E37-E2E5-5340-8D47-505A16313CFF}"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ounded Rectangle 11"/>
          <p:cNvSpPr/>
          <p:nvPr/>
        </p:nvSpPr>
        <p:spPr>
          <a:xfrm rot="900000">
            <a:off x="-372248" y="-1218153"/>
            <a:ext cx="8577953" cy="6344114"/>
          </a:xfrm>
          <a:custGeom>
            <a:avLst/>
            <a:gdLst/>
            <a:ahLst/>
            <a:cxnLst/>
            <a:rect l="l" t="t" r="r" b="b"/>
            <a:pathLst>
              <a:path w="8577953" h="6344114">
                <a:moveTo>
                  <a:pt x="0" y="2298455"/>
                </a:moveTo>
                <a:lnTo>
                  <a:pt x="8577953" y="0"/>
                </a:lnTo>
                <a:lnTo>
                  <a:pt x="8577953" y="6262024"/>
                </a:lnTo>
                <a:cubicBezTo>
                  <a:pt x="8577953" y="6307361"/>
                  <a:pt x="8541200" y="6344113"/>
                  <a:pt x="8495863" y="6344113"/>
                </a:cubicBezTo>
                <a:lnTo>
                  <a:pt x="1084031" y="634411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0000">
            <a:off x="-449071" y="5207889"/>
            <a:ext cx="7470000" cy="2486713"/>
          </a:xfrm>
          <a:custGeom>
            <a:avLst/>
            <a:gdLst/>
            <a:ahLst/>
            <a:cxnLst/>
            <a:rect l="l" t="t" r="r" b="b"/>
            <a:pathLst>
              <a:path w="7470000" h="2486713">
                <a:moveTo>
                  <a:pt x="0" y="0"/>
                </a:moveTo>
                <a:lnTo>
                  <a:pt x="7387910" y="0"/>
                </a:lnTo>
                <a:cubicBezTo>
                  <a:pt x="7433247" y="0"/>
                  <a:pt x="7470000" y="36753"/>
                  <a:pt x="7470000" y="82090"/>
                </a:cubicBezTo>
                <a:lnTo>
                  <a:pt x="7470000" y="663670"/>
                </a:lnTo>
                <a:lnTo>
                  <a:pt x="666313" y="2486713"/>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0000">
            <a:off x="7192310" y="6483326"/>
            <a:ext cx="1932834" cy="635630"/>
          </a:xfrm>
          <a:custGeom>
            <a:avLst/>
            <a:gdLst/>
            <a:ahLst/>
            <a:cxnLst/>
            <a:rect l="l" t="t" r="r" b="b"/>
            <a:pathLst>
              <a:path w="1932834" h="635630">
                <a:moveTo>
                  <a:pt x="50137" y="6451"/>
                </a:moveTo>
                <a:cubicBezTo>
                  <a:pt x="59958" y="2297"/>
                  <a:pt x="70756" y="0"/>
                  <a:pt x="82090" y="0"/>
                </a:cubicBezTo>
                <a:lnTo>
                  <a:pt x="1901288" y="0"/>
                </a:lnTo>
                <a:lnTo>
                  <a:pt x="1932834" y="117729"/>
                </a:lnTo>
                <a:lnTo>
                  <a:pt x="0" y="635630"/>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p:nvSpPr>
        <p:spPr>
          <a:xfrm rot="900000">
            <a:off x="8127084" y="92392"/>
            <a:ext cx="1878991" cy="6414233"/>
          </a:xfrm>
          <a:custGeom>
            <a:avLst/>
            <a:gdLst/>
            <a:ahLst/>
            <a:cxnLst/>
            <a:rect l="l" t="t" r="r" b="b"/>
            <a:pathLst>
              <a:path w="1878991" h="6414233">
                <a:moveTo>
                  <a:pt x="0" y="42953"/>
                </a:moveTo>
                <a:lnTo>
                  <a:pt x="160303" y="0"/>
                </a:lnTo>
                <a:lnTo>
                  <a:pt x="1878991" y="6414233"/>
                </a:lnTo>
                <a:lnTo>
                  <a:pt x="82090" y="6414233"/>
                </a:lnTo>
                <a:cubicBezTo>
                  <a:pt x="36753" y="6414233"/>
                  <a:pt x="0" y="6377480"/>
                  <a:pt x="0" y="633214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a:xfrm rot="900000">
            <a:off x="7521938" y="5927116"/>
            <a:ext cx="1524000" cy="365125"/>
          </a:xfrm>
        </p:spPr>
        <p:txBody>
          <a:bodyPr/>
          <a:lstStyle>
            <a:lvl1pPr algn="l">
              <a:defRPr/>
            </a:lvl1pPr>
          </a:lstStyle>
          <a:p>
            <a:fld id="{24A05633-D197-F54B-81C1-3D0608D977AA}" type="datetimeFigureOut">
              <a:rPr lang="en-US" smtClean="0"/>
              <a:t>10/12/2015</a:t>
            </a:fld>
            <a:endParaRPr lang="en-US"/>
          </a:p>
        </p:txBody>
      </p:sp>
      <p:sp>
        <p:nvSpPr>
          <p:cNvPr id="3" name="Footer Placeholder 2"/>
          <p:cNvSpPr>
            <a:spLocks noGrp="1"/>
          </p:cNvSpPr>
          <p:nvPr>
            <p:ph type="ftr" sz="quarter" idx="11"/>
          </p:nvPr>
        </p:nvSpPr>
        <p:spPr>
          <a:xfrm rot="900000">
            <a:off x="3892286" y="5987296"/>
            <a:ext cx="3124200" cy="295162"/>
          </a:xfrm>
        </p:spPr>
        <p:txBody>
          <a:bodyPr/>
          <a:lstStyle>
            <a:lvl1pPr algn="r">
              <a:defRPr/>
            </a:lvl1pPr>
          </a:lstStyle>
          <a:p>
            <a:endParaRPr lang="en-US"/>
          </a:p>
        </p:txBody>
      </p:sp>
      <p:sp>
        <p:nvSpPr>
          <p:cNvPr id="4" name="Slide Number Placeholder 3"/>
          <p:cNvSpPr>
            <a:spLocks noGrp="1"/>
          </p:cNvSpPr>
          <p:nvPr>
            <p:ph type="sldNum" sz="quarter" idx="12"/>
          </p:nvPr>
        </p:nvSpPr>
        <p:spPr>
          <a:xfrm rot="900000">
            <a:off x="7599046" y="5570110"/>
            <a:ext cx="716206" cy="365125"/>
          </a:xfrm>
        </p:spPr>
        <p:txBody>
          <a:bodyPr/>
          <a:lstStyle>
            <a:lvl1pPr algn="l">
              <a:defRPr/>
            </a:lvl1pPr>
          </a:lstStyle>
          <a:p>
            <a:fld id="{D10D6E37-E2E5-5340-8D47-505A16313CFF}"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3" name="Rounded Rectangle 12"/>
          <p:cNvSpPr/>
          <p:nvPr/>
        </p:nvSpPr>
        <p:spPr>
          <a:xfrm rot="20707748">
            <a:off x="-897260" y="-624538"/>
            <a:ext cx="7286946" cy="6041338"/>
          </a:xfrm>
          <a:custGeom>
            <a:avLst/>
            <a:gdLst/>
            <a:ahLst/>
            <a:cxnLst/>
            <a:rect l="l" t="t" r="r" b="b"/>
            <a:pathLst>
              <a:path w="7286946" h="6041338">
                <a:moveTo>
                  <a:pt x="1604186" y="0"/>
                </a:moveTo>
                <a:lnTo>
                  <a:pt x="7286946" y="1508972"/>
                </a:lnTo>
                <a:lnTo>
                  <a:pt x="7286946" y="5959247"/>
                </a:lnTo>
                <a:cubicBezTo>
                  <a:pt x="7286946" y="6004584"/>
                  <a:pt x="7250193" y="6041337"/>
                  <a:pt x="7204856" y="6041337"/>
                </a:cubicBezTo>
                <a:lnTo>
                  <a:pt x="0" y="6041338"/>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64806" y="5378153"/>
            <a:ext cx="7443151" cy="2476431"/>
          </a:xfrm>
          <a:custGeom>
            <a:avLst/>
            <a:gdLst/>
            <a:ahLst/>
            <a:cxnLst/>
            <a:rect l="l" t="t" r="r" b="b"/>
            <a:pathLst>
              <a:path w="7443151" h="2476431">
                <a:moveTo>
                  <a:pt x="7393013" y="6452"/>
                </a:moveTo>
                <a:cubicBezTo>
                  <a:pt x="7422477" y="18914"/>
                  <a:pt x="7443150" y="48087"/>
                  <a:pt x="7443150" y="82090"/>
                </a:cubicBezTo>
                <a:lnTo>
                  <a:pt x="7443151" y="2476431"/>
                </a:lnTo>
                <a:lnTo>
                  <a:pt x="0" y="500014"/>
                </a:lnTo>
                <a:lnTo>
                  <a:pt x="132771" y="1"/>
                </a:lnTo>
                <a:lnTo>
                  <a:pt x="7361060" y="1"/>
                </a:lnTo>
                <a:cubicBezTo>
                  <a:pt x="7372394" y="0"/>
                  <a:pt x="7383192" y="2298"/>
                  <a:pt x="7393013" y="6452"/>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660994" y="5459931"/>
            <a:ext cx="1709023" cy="1538302"/>
          </a:xfrm>
          <a:custGeom>
            <a:avLst/>
            <a:gdLst/>
            <a:ahLst/>
            <a:cxnLst/>
            <a:rect l="l" t="t" r="r" b="b"/>
            <a:pathLst>
              <a:path w="1709023" h="1538302">
                <a:moveTo>
                  <a:pt x="1709023" y="0"/>
                </a:moveTo>
                <a:lnTo>
                  <a:pt x="1300550" y="1538302"/>
                </a:lnTo>
                <a:lnTo>
                  <a:pt x="0" y="119296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20707748">
            <a:off x="6673110" y="-489836"/>
            <a:ext cx="3059119" cy="5809409"/>
          </a:xfrm>
          <a:custGeom>
            <a:avLst/>
            <a:gdLst/>
            <a:ahLst/>
            <a:cxnLst/>
            <a:rect l="l" t="t" r="r" b="b"/>
            <a:pathLst>
              <a:path w="3059119" h="5809409">
                <a:moveTo>
                  <a:pt x="0" y="0"/>
                </a:moveTo>
                <a:lnTo>
                  <a:pt x="3059119" y="812303"/>
                </a:lnTo>
                <a:lnTo>
                  <a:pt x="1732212" y="5809409"/>
                </a:lnTo>
                <a:lnTo>
                  <a:pt x="82090" y="5809409"/>
                </a:lnTo>
                <a:cubicBezTo>
                  <a:pt x="36753" y="5809409"/>
                  <a:pt x="0" y="5772656"/>
                  <a:pt x="0" y="5727319"/>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nchor="b"/>
          <a:lstStyle>
            <a:lvl1pPr algn="r">
              <a:defRPr sz="4400" b="0"/>
            </a:lvl1pPr>
          </a:lstStyle>
          <a:p>
            <a:r>
              <a:rPr lang="en-US" smtClean="0"/>
              <a:t>Click to edit Master title style</a:t>
            </a:r>
            <a:endParaRPr lang="en-US" dirty="0"/>
          </a:p>
        </p:txBody>
      </p:sp>
      <p:sp>
        <p:nvSpPr>
          <p:cNvPr id="3" name="Content Placeholder 2"/>
          <p:cNvSpPr>
            <a:spLocks noGrp="1"/>
          </p:cNvSpPr>
          <p:nvPr>
            <p:ph idx="1"/>
          </p:nvPr>
        </p:nvSpPr>
        <p:spPr>
          <a:xfrm rot="-900000">
            <a:off x="844848" y="997933"/>
            <a:ext cx="5343100" cy="3888220"/>
          </a:xfrm>
        </p:spPr>
        <p:txBody>
          <a:bodyPr anchor="b"/>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900000">
            <a:off x="3216573" y="5144589"/>
            <a:ext cx="3930375" cy="988131"/>
          </a:xfrm>
        </p:spPr>
        <p:txBody>
          <a:bodyPr>
            <a:normAutofit/>
          </a:bodyPr>
          <a:lstStyle>
            <a:lvl1pPr marL="0" indent="0" algn="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7754112" y="5888736"/>
            <a:ext cx="1243584" cy="365125"/>
          </a:xfrm>
        </p:spPr>
        <p:txBody>
          <a:bodyPr/>
          <a:lstStyle>
            <a:lvl1pPr algn="l">
              <a:defRPr/>
            </a:lvl1pPr>
          </a:lstStyle>
          <a:p>
            <a:fld id="{24A05633-D197-F54B-81C1-3D0608D977AA}" type="datetimeFigureOut">
              <a:rPr lang="en-US" smtClean="0"/>
              <a:t>10/12/2015</a:t>
            </a:fld>
            <a:endParaRPr lang="en-US"/>
          </a:p>
        </p:txBody>
      </p:sp>
      <p:sp>
        <p:nvSpPr>
          <p:cNvPr id="6" name="Footer Placeholder 5"/>
          <p:cNvSpPr>
            <a:spLocks noGrp="1"/>
          </p:cNvSpPr>
          <p:nvPr>
            <p:ph type="ftr" sz="quarter" idx="11"/>
          </p:nvPr>
        </p:nvSpPr>
        <p:spPr>
          <a:xfrm rot="-900000">
            <a:off x="4263966" y="6099104"/>
            <a:ext cx="3063047"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rot="-900000">
            <a:off x="7690104" y="5641848"/>
            <a:ext cx="1243584" cy="365125"/>
          </a:xfrm>
        </p:spPr>
        <p:txBody>
          <a:bodyPr/>
          <a:lstStyle>
            <a:lvl1pPr algn="l">
              <a:defRPr/>
            </a:lvl1pPr>
          </a:lstStyle>
          <a:p>
            <a:fld id="{D10D6E37-E2E5-5340-8D47-505A16313CFF}"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rot="900000">
            <a:off x="-533701" y="-979752"/>
            <a:ext cx="6672870" cy="6821601"/>
          </a:xfrm>
          <a:custGeom>
            <a:avLst/>
            <a:gdLst/>
            <a:ahLst/>
            <a:cxnLst/>
            <a:rect l="l" t="t" r="r" b="b"/>
            <a:pathLst>
              <a:path w="6672870" h="6821601">
                <a:moveTo>
                  <a:pt x="0" y="1787990"/>
                </a:moveTo>
                <a:lnTo>
                  <a:pt x="6672870" y="0"/>
                </a:lnTo>
                <a:lnTo>
                  <a:pt x="6672870" y="6739511"/>
                </a:lnTo>
                <a:cubicBezTo>
                  <a:pt x="6672870" y="6784848"/>
                  <a:pt x="6636117" y="6821601"/>
                  <a:pt x="6590780" y="6821601"/>
                </a:cubicBezTo>
                <a:lnTo>
                  <a:pt x="1348753" y="6821601"/>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900000">
            <a:off x="-283896" y="5969722"/>
            <a:ext cx="5300494" cy="1495954"/>
          </a:xfrm>
          <a:custGeom>
            <a:avLst/>
            <a:gdLst/>
            <a:ahLst/>
            <a:cxnLst/>
            <a:rect l="l" t="t" r="r" b="b"/>
            <a:pathLst>
              <a:path w="5300494" h="1495954">
                <a:moveTo>
                  <a:pt x="0" y="0"/>
                </a:moveTo>
                <a:lnTo>
                  <a:pt x="5218404" y="0"/>
                </a:lnTo>
                <a:cubicBezTo>
                  <a:pt x="5263741" y="0"/>
                  <a:pt x="5300494" y="36753"/>
                  <a:pt x="5300494" y="82090"/>
                </a:cubicBezTo>
                <a:lnTo>
                  <a:pt x="5300494" y="183095"/>
                </a:lnTo>
                <a:lnTo>
                  <a:pt x="400840" y="149595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rot="900000">
            <a:off x="6930292" y="-242630"/>
            <a:ext cx="2434235" cy="1383623"/>
          </a:xfrm>
          <a:custGeom>
            <a:avLst/>
            <a:gdLst/>
            <a:ahLst/>
            <a:cxnLst/>
            <a:rect l="l" t="t" r="r" b="b"/>
            <a:pathLst>
              <a:path w="2434235" h="1383623">
                <a:moveTo>
                  <a:pt x="0" y="552912"/>
                </a:moveTo>
                <a:lnTo>
                  <a:pt x="2063495" y="0"/>
                </a:lnTo>
                <a:lnTo>
                  <a:pt x="2434235" y="1383623"/>
                </a:lnTo>
                <a:lnTo>
                  <a:pt x="82090" y="1383622"/>
                </a:lnTo>
                <a:cubicBezTo>
                  <a:pt x="36754" y="1383622"/>
                  <a:pt x="0" y="1346869"/>
                  <a:pt x="0" y="130153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5899782" y="1282101"/>
            <a:ext cx="3842742" cy="6178450"/>
          </a:xfrm>
          <a:custGeom>
            <a:avLst/>
            <a:gdLst/>
            <a:ahLst/>
            <a:cxnLst/>
            <a:rect l="l" t="t" r="r" b="b"/>
            <a:pathLst>
              <a:path w="3842742" h="6178450">
                <a:moveTo>
                  <a:pt x="50137" y="6451"/>
                </a:moveTo>
                <a:cubicBezTo>
                  <a:pt x="59958" y="2297"/>
                  <a:pt x="70756" y="0"/>
                  <a:pt x="82090" y="0"/>
                </a:cubicBezTo>
                <a:lnTo>
                  <a:pt x="2463128" y="0"/>
                </a:lnTo>
                <a:lnTo>
                  <a:pt x="3842742" y="5148790"/>
                </a:lnTo>
                <a:lnTo>
                  <a:pt x="0" y="6178450"/>
                </a:lnTo>
                <a:lnTo>
                  <a:pt x="0" y="82090"/>
                </a:lnTo>
                <a:cubicBezTo>
                  <a:pt x="0" y="48087"/>
                  <a:pt x="20674" y="18913"/>
                  <a:pt x="5013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4578273" y="2744935"/>
            <a:ext cx="5036383" cy="1997131"/>
          </a:xfrm>
        </p:spPr>
        <p:txBody>
          <a:bodyPr anchor="t">
            <a:normAutofit/>
          </a:bodyPr>
          <a:lstStyle>
            <a:lvl1pPr algn="r">
              <a:defRPr sz="4400" b="0"/>
            </a:lvl1pPr>
          </a:lstStyle>
          <a:p>
            <a:r>
              <a:rPr lang="en-US" smtClean="0"/>
              <a:t>Click to edit Master title style</a:t>
            </a:r>
            <a:endParaRPr lang="en-US"/>
          </a:p>
        </p:txBody>
      </p:sp>
      <p:sp>
        <p:nvSpPr>
          <p:cNvPr id="3" name="Picture Placeholder 2"/>
          <p:cNvSpPr>
            <a:spLocks noGrp="1"/>
          </p:cNvSpPr>
          <p:nvPr>
            <p:ph type="pic" idx="1"/>
          </p:nvPr>
        </p:nvSpPr>
        <p:spPr>
          <a:xfrm rot="900000">
            <a:off x="1507529" y="615731"/>
            <a:ext cx="4323504" cy="3294418"/>
          </a:xfrm>
          <a:prstGeom prst="roundRect">
            <a:avLst>
              <a:gd name="adj" fmla="val 4992"/>
            </a:avLst>
          </a:prstGeom>
          <a:ln w="19050">
            <a:solidFill>
              <a:schemeClr val="tx1"/>
            </a:solidFill>
          </a:ln>
          <a:effectLst>
            <a:innerShdw blurRad="101600" dir="13500000">
              <a:prstClr val="black">
                <a:alpha val="70000"/>
              </a:prstClr>
            </a:inn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rot="900000">
            <a:off x="822789" y="4161126"/>
            <a:ext cx="4310915" cy="1203540"/>
          </a:xfrm>
        </p:spPr>
        <p:txBody>
          <a:bodyPr anchor="t">
            <a:norm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6992395" y="571255"/>
            <a:ext cx="1524000" cy="365125"/>
          </a:xfrm>
        </p:spPr>
        <p:txBody>
          <a:bodyPr/>
          <a:lstStyle>
            <a:lvl1pPr algn="l">
              <a:defRPr/>
            </a:lvl1pPr>
          </a:lstStyle>
          <a:p>
            <a:fld id="{24A05633-D197-F54B-81C1-3D0608D977AA}" type="datetimeFigureOut">
              <a:rPr lang="en-US" smtClean="0"/>
              <a:t>10/12/2015</a:t>
            </a:fld>
            <a:endParaRPr lang="en-US"/>
          </a:p>
        </p:txBody>
      </p:sp>
      <p:sp>
        <p:nvSpPr>
          <p:cNvPr id="6" name="Footer Placeholder 5"/>
          <p:cNvSpPr>
            <a:spLocks noGrp="1"/>
          </p:cNvSpPr>
          <p:nvPr>
            <p:ph type="ftr" sz="quarter" idx="11"/>
          </p:nvPr>
        </p:nvSpPr>
        <p:spPr>
          <a:xfrm rot="900000">
            <a:off x="647292" y="5162531"/>
            <a:ext cx="2977453"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rot="900000">
            <a:off x="7046470" y="391054"/>
            <a:ext cx="1963187" cy="365125"/>
          </a:xfrm>
        </p:spPr>
        <p:txBody>
          <a:bodyPr/>
          <a:lstStyle>
            <a:lvl1pPr algn="l">
              <a:defRPr/>
            </a:lvl1pPr>
          </a:lstStyle>
          <a:p>
            <a:fld id="{D10D6E37-E2E5-5340-8D47-505A16313CFF}" type="slidenum">
              <a:rPr lang="en-US" smtClean="0"/>
              <a:t>‹#›</a:t>
            </a:fld>
            <a:endParaRPr lang="en-US"/>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Scan1080Base.png"/>
          <p:cNvPicPr>
            <a:picLocks noChangeAspect="1"/>
          </p:cNvPicPr>
          <p:nvPr/>
        </p:nvPicPr>
        <p:blipFill>
          <a:blip r:embed="rId13" cstate="print">
            <a:lum bright="-38000"/>
          </a:blip>
          <a:stretch>
            <a:fillRect/>
          </a:stretch>
        </p:blipFill>
        <p:spPr>
          <a:xfrm>
            <a:off x="0" y="0"/>
            <a:ext cx="9144000" cy="6858000"/>
          </a:xfrm>
          <a:prstGeom prst="rect">
            <a:avLst/>
          </a:prstGeom>
        </p:spPr>
      </p:pic>
      <p:sp>
        <p:nvSpPr>
          <p:cNvPr id="2" name="Title Placeholder 1"/>
          <p:cNvSpPr>
            <a:spLocks noGrp="1"/>
          </p:cNvSpPr>
          <p:nvPr>
            <p:ph type="title"/>
          </p:nvPr>
        </p:nvSpPr>
        <p:spPr>
          <a:xfrm rot="-5400000">
            <a:off x="-673455" y="2807056"/>
            <a:ext cx="5320597" cy="184008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657600" y="990600"/>
            <a:ext cx="5027024" cy="478334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6096001"/>
            <a:ext cx="1524000" cy="365125"/>
          </a:xfrm>
          <a:prstGeom prst="rect">
            <a:avLst/>
          </a:prstGeom>
        </p:spPr>
        <p:txBody>
          <a:bodyPr vert="horz" lIns="91440" tIns="45720" rIns="91440" bIns="45720" rtlCol="0" anchor="ctr"/>
          <a:lstStyle>
            <a:lvl1pPr algn="r">
              <a:defRPr sz="1200">
                <a:solidFill>
                  <a:schemeClr val="tx1">
                    <a:tint val="75000"/>
                  </a:schemeClr>
                </a:solidFill>
                <a:effectLst/>
              </a:defRPr>
            </a:lvl1pPr>
          </a:lstStyle>
          <a:p>
            <a:fld id="{24A05633-D197-F54B-81C1-3D0608D977AA}" type="datetimeFigureOut">
              <a:rPr lang="en-US" smtClean="0"/>
              <a:t>10/12/2015</a:t>
            </a:fld>
            <a:endParaRPr lang="en-US"/>
          </a:p>
        </p:txBody>
      </p:sp>
      <p:sp>
        <p:nvSpPr>
          <p:cNvPr id="5" name="Footer Placeholder 4"/>
          <p:cNvSpPr>
            <a:spLocks noGrp="1"/>
          </p:cNvSpPr>
          <p:nvPr>
            <p:ph type="ftr" sz="quarter" idx="3"/>
          </p:nvPr>
        </p:nvSpPr>
        <p:spPr>
          <a:xfrm>
            <a:off x="4038600" y="6096001"/>
            <a:ext cx="3124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3047" y="532491"/>
            <a:ext cx="21336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D10D6E37-E2E5-5340-8D47-505A16313CFF}"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Lst>
  <p:transition/>
  <p:timing>
    <p:tnLst>
      <p:par>
        <p:cTn id="1" dur="indefinite" restart="never" nodeType="tmRoot"/>
      </p:par>
    </p:tnLst>
  </p:timing>
  <p:txStyles>
    <p:title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spcAft>
          <a:spcPts val="600"/>
        </a:spcAft>
        <a:buSzPct val="140000"/>
        <a:buFont typeface="Wingdings" pitchFamily="2" charset="2"/>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731520" indent="-365760" algn="l" defTabSz="914400" rtl="0" eaLnBrk="1" latinLnBrk="0" hangingPunct="1">
        <a:spcBef>
          <a:spcPct val="20000"/>
        </a:spcBef>
        <a:spcAft>
          <a:spcPts val="600"/>
        </a:spcAft>
        <a:buSzPct val="140000"/>
        <a:buFont typeface="Wingdings" pitchFamily="2" charset="2"/>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097280" indent="-320040" algn="l" defTabSz="914400" rtl="0" eaLnBrk="1" latinLnBrk="0" hangingPunct="1">
        <a:spcBef>
          <a:spcPct val="20000"/>
        </a:spcBef>
        <a:spcAft>
          <a:spcPts val="600"/>
        </a:spcAft>
        <a:buSzPct val="140000"/>
        <a:buFont typeface="Wingdings" pitchFamily="2" charset="2"/>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74320" algn="l" defTabSz="914400" rtl="0" eaLnBrk="1" latinLnBrk="0" hangingPunct="1">
        <a:spcBef>
          <a:spcPct val="20000"/>
        </a:spcBef>
        <a:spcAft>
          <a:spcPts val="600"/>
        </a:spcAft>
        <a:buSzPct val="14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74320" algn="l" defTabSz="914400" rtl="0" eaLnBrk="1" latinLnBrk="0" hangingPunct="1">
        <a:spcBef>
          <a:spcPct val="20000"/>
        </a:spcBef>
        <a:spcAft>
          <a:spcPts val="600"/>
        </a:spcAft>
        <a:buSzPct val="14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192024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19456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46888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74320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869" y="300256"/>
            <a:ext cx="8902220" cy="2057975"/>
          </a:xfrm>
        </p:spPr>
        <p:txBody>
          <a:bodyPr>
            <a:noAutofit/>
          </a:bodyPr>
          <a:lstStyle/>
          <a:p>
            <a:pPr algn="ctr"/>
            <a:r>
              <a:rPr lang="en-US" sz="8000" b="1" dirty="0" smtClean="0"/>
              <a:t>FAMILY</a:t>
            </a:r>
            <a:br>
              <a:rPr lang="en-US" sz="8000" b="1" dirty="0" smtClean="0"/>
            </a:br>
            <a:r>
              <a:rPr lang="en-US" sz="8000" b="1" dirty="0" smtClean="0"/>
              <a:t>RELATIONSHIPS</a:t>
            </a:r>
            <a:endParaRPr lang="en-US" sz="80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70" y="2812099"/>
            <a:ext cx="9206298" cy="4045901"/>
          </a:xfrm>
          <a:prstGeom prst="rect">
            <a:avLst/>
          </a:prstGeom>
        </p:spPr>
      </p:pic>
    </p:spTree>
    <p:extLst>
      <p:ext uri="{BB962C8B-B14F-4D97-AF65-F5344CB8AC3E}">
        <p14:creationId xmlns:p14="http://schemas.microsoft.com/office/powerpoint/2010/main" val="253450010"/>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0" y="295021"/>
            <a:ext cx="9259440" cy="1754326"/>
          </a:xfrm>
          <a:prstGeom prst="rect">
            <a:avLst/>
          </a:prstGeom>
          <a:noFill/>
        </p:spPr>
        <p:txBody>
          <a:bodyPr wrap="square" rtlCol="0">
            <a:spAutoFit/>
          </a:bodyPr>
          <a:lstStyle/>
          <a:p>
            <a:pPr algn="ctr"/>
            <a:r>
              <a:rPr lang="en-US" sz="5400" b="1" dirty="0" smtClean="0">
                <a:latin typeface="+mj-lt"/>
              </a:rPr>
              <a:t>Freedom vs. Responsibility</a:t>
            </a:r>
            <a:endParaRPr lang="en-US" sz="5400" b="1" dirty="0">
              <a:latin typeface="+mj-lt"/>
            </a:endParaRPr>
          </a:p>
        </p:txBody>
      </p:sp>
      <p:sp>
        <p:nvSpPr>
          <p:cNvPr id="5" name="TextBox 4"/>
          <p:cNvSpPr txBox="1"/>
          <p:nvPr/>
        </p:nvSpPr>
        <p:spPr>
          <a:xfrm>
            <a:off x="531979" y="2859528"/>
            <a:ext cx="8195481" cy="2123658"/>
          </a:xfrm>
          <a:prstGeom prst="rect">
            <a:avLst/>
          </a:prstGeom>
          <a:noFill/>
        </p:spPr>
        <p:txBody>
          <a:bodyPr wrap="square" rtlCol="0">
            <a:spAutoFit/>
          </a:bodyPr>
          <a:lstStyle/>
          <a:p>
            <a:pPr algn="ctr"/>
            <a:r>
              <a:rPr lang="en-US" sz="4400" b="1" dirty="0" smtClean="0"/>
              <a:t>If you want more freedom, you must be more responsible!</a:t>
            </a:r>
            <a:endParaRPr lang="en-US" sz="4400" b="1" dirty="0"/>
          </a:p>
        </p:txBody>
      </p:sp>
    </p:spTree>
    <p:extLst>
      <p:ext uri="{BB962C8B-B14F-4D97-AF65-F5344CB8AC3E}">
        <p14:creationId xmlns:p14="http://schemas.microsoft.com/office/powerpoint/2010/main" val="246861285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4500000">
            <a:off x="4986620" y="2086201"/>
            <a:ext cx="5118985" cy="1435608"/>
          </a:xfrm>
        </p:spPr>
        <p:txBody>
          <a:bodyPr>
            <a:noAutofit/>
          </a:bodyPr>
          <a:lstStyle/>
          <a:p>
            <a:r>
              <a:rPr lang="en-US" sz="5400" b="1" dirty="0" smtClean="0"/>
              <a:t>Freedom vs. Responsibility </a:t>
            </a:r>
            <a:endParaRPr lang="en-US" sz="5400" b="1" dirty="0"/>
          </a:p>
        </p:txBody>
      </p:sp>
      <p:sp>
        <p:nvSpPr>
          <p:cNvPr id="3" name="Text Placeholder 2"/>
          <p:cNvSpPr>
            <a:spLocks noGrp="1"/>
          </p:cNvSpPr>
          <p:nvPr>
            <p:ph type="body" idx="1"/>
          </p:nvPr>
        </p:nvSpPr>
        <p:spPr/>
        <p:txBody>
          <a:bodyPr>
            <a:noAutofit/>
          </a:bodyPr>
          <a:lstStyle/>
          <a:p>
            <a:r>
              <a:rPr lang="en-US" sz="3200" u="sng" dirty="0" smtClean="0"/>
              <a:t>Freedom Wanted</a:t>
            </a:r>
            <a:endParaRPr lang="en-US" sz="3200" u="sng" dirty="0"/>
          </a:p>
        </p:txBody>
      </p:sp>
      <p:sp>
        <p:nvSpPr>
          <p:cNvPr id="4" name="Content Placeholder 3"/>
          <p:cNvSpPr>
            <a:spLocks noGrp="1"/>
          </p:cNvSpPr>
          <p:nvPr>
            <p:ph sz="half" idx="2"/>
          </p:nvPr>
        </p:nvSpPr>
        <p:spPr/>
        <p:txBody>
          <a:bodyPr>
            <a:noAutofit/>
          </a:bodyPr>
          <a:lstStyle/>
          <a:p>
            <a:pPr>
              <a:buFont typeface="Wingdings" panose="05000000000000000000" pitchFamily="2" charset="2"/>
              <a:buChar char="§"/>
            </a:pPr>
            <a:r>
              <a:rPr lang="en-US" sz="3200" dirty="0" smtClean="0"/>
              <a:t>Who you hang out with</a:t>
            </a:r>
          </a:p>
          <a:p>
            <a:pPr>
              <a:buFont typeface="Wingdings" panose="05000000000000000000" pitchFamily="2" charset="2"/>
              <a:buChar char="§"/>
            </a:pPr>
            <a:r>
              <a:rPr lang="en-US" sz="3200" dirty="0" smtClean="0"/>
              <a:t>What you do</a:t>
            </a:r>
          </a:p>
          <a:p>
            <a:pPr>
              <a:buFont typeface="Wingdings" panose="05000000000000000000" pitchFamily="2" charset="2"/>
              <a:buChar char="§"/>
            </a:pPr>
            <a:r>
              <a:rPr lang="en-US" sz="3200" dirty="0" smtClean="0"/>
              <a:t>When you come home</a:t>
            </a:r>
            <a:endParaRPr lang="en-US" sz="3200" dirty="0"/>
          </a:p>
        </p:txBody>
      </p:sp>
      <p:sp>
        <p:nvSpPr>
          <p:cNvPr id="5" name="Text Placeholder 4"/>
          <p:cNvSpPr>
            <a:spLocks noGrp="1"/>
          </p:cNvSpPr>
          <p:nvPr>
            <p:ph type="body" sz="quarter" idx="3"/>
          </p:nvPr>
        </p:nvSpPr>
        <p:spPr>
          <a:xfrm rot="-900000">
            <a:off x="3175993" y="668112"/>
            <a:ext cx="2934564" cy="753043"/>
          </a:xfrm>
        </p:spPr>
        <p:txBody>
          <a:bodyPr>
            <a:noAutofit/>
          </a:bodyPr>
          <a:lstStyle/>
          <a:p>
            <a:r>
              <a:rPr lang="en-US" sz="3200" u="sng" dirty="0" smtClean="0"/>
              <a:t>Responsibility Required</a:t>
            </a:r>
            <a:endParaRPr lang="en-US" sz="3200" u="sng" dirty="0"/>
          </a:p>
        </p:txBody>
      </p:sp>
      <p:sp>
        <p:nvSpPr>
          <p:cNvPr id="6" name="Content Placeholder 5"/>
          <p:cNvSpPr>
            <a:spLocks noGrp="1"/>
          </p:cNvSpPr>
          <p:nvPr>
            <p:ph sz="quarter" idx="4"/>
          </p:nvPr>
        </p:nvSpPr>
        <p:spPr>
          <a:xfrm rot="-900000">
            <a:off x="3805983" y="1476784"/>
            <a:ext cx="2726187" cy="3955902"/>
          </a:xfrm>
        </p:spPr>
        <p:txBody>
          <a:bodyPr>
            <a:noAutofit/>
          </a:bodyPr>
          <a:lstStyle/>
          <a:p>
            <a:pPr>
              <a:buFont typeface="Wingdings" panose="05000000000000000000" pitchFamily="2" charset="2"/>
              <a:buChar char="§"/>
            </a:pPr>
            <a:r>
              <a:rPr lang="en-US" sz="3200" dirty="0" smtClean="0"/>
              <a:t>Choose good friends</a:t>
            </a:r>
          </a:p>
          <a:p>
            <a:pPr>
              <a:buFont typeface="Wingdings" panose="05000000000000000000" pitchFamily="2" charset="2"/>
              <a:buChar char="§"/>
            </a:pPr>
            <a:r>
              <a:rPr lang="en-US" sz="3200" dirty="0" smtClean="0"/>
              <a:t>Don’t get into trouble</a:t>
            </a:r>
          </a:p>
          <a:p>
            <a:pPr>
              <a:buFont typeface="Wingdings" panose="05000000000000000000" pitchFamily="2" charset="2"/>
              <a:buChar char="§"/>
            </a:pPr>
            <a:r>
              <a:rPr lang="en-US" sz="3200" dirty="0" smtClean="0"/>
              <a:t>Come home at a reasonable time</a:t>
            </a:r>
            <a:endParaRPr lang="en-US" sz="3200" dirty="0"/>
          </a:p>
        </p:txBody>
      </p:sp>
    </p:spTree>
    <p:extLst>
      <p:ext uri="{BB962C8B-B14F-4D97-AF65-F5344CB8AC3E}">
        <p14:creationId xmlns:p14="http://schemas.microsoft.com/office/powerpoint/2010/main" val="36807640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6"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8"/>
          <p:cNvGraphicFramePr>
            <a:graphicFrameLocks/>
          </p:cNvGraphicFramePr>
          <p:nvPr>
            <p:extLst>
              <p:ext uri="{D42A27DB-BD31-4B8C-83A1-F6EECF244321}">
                <p14:modId xmlns:p14="http://schemas.microsoft.com/office/powerpoint/2010/main" val="3082909073"/>
              </p:ext>
            </p:extLst>
          </p:nvPr>
        </p:nvGraphicFramePr>
        <p:xfrm>
          <a:off x="4606290" y="1964849"/>
          <a:ext cx="4481905" cy="39766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6"/>
          <p:cNvSpPr txBox="1">
            <a:spLocks/>
          </p:cNvSpPr>
          <p:nvPr/>
        </p:nvSpPr>
        <p:spPr>
          <a:xfrm>
            <a:off x="0" y="1170127"/>
            <a:ext cx="9144000" cy="768928"/>
          </a:xfrm>
          <a:prstGeom prst="rect">
            <a:avLst/>
          </a:prstGeom>
        </p:spPr>
        <p:txBody>
          <a:bodyPr vert="horz" lIns="91440" tIns="45720" rIns="91440" bIns="45720" rtlCol="0" anchor="b">
            <a:noAutofit/>
          </a:bodyPr>
          <a:lst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5400" b="1" dirty="0" smtClean="0"/>
              <a:t>Responsibility, Trust and Freedom</a:t>
            </a:r>
            <a:endParaRPr lang="en-US" sz="5400" b="1" dirty="0"/>
          </a:p>
        </p:txBody>
      </p:sp>
      <p:sp>
        <p:nvSpPr>
          <p:cNvPr id="6" name="Content Placeholder 2"/>
          <p:cNvSpPr txBox="1">
            <a:spLocks/>
          </p:cNvSpPr>
          <p:nvPr/>
        </p:nvSpPr>
        <p:spPr>
          <a:xfrm>
            <a:off x="353932" y="2211677"/>
            <a:ext cx="4484370" cy="3411200"/>
          </a:xfrm>
          <a:prstGeom prst="rect">
            <a:avLst/>
          </a:prstGeom>
        </p:spPr>
        <p:txBody>
          <a:bodyPr/>
          <a:lstStyle>
            <a:lvl1pPr marL="365760" indent="-365760" algn="l" defTabSz="914400" rtl="0" eaLnBrk="1" latinLnBrk="0" hangingPunct="1">
              <a:spcBef>
                <a:spcPct val="20000"/>
              </a:spcBef>
              <a:spcAft>
                <a:spcPts val="600"/>
              </a:spcAft>
              <a:buSzPct val="140000"/>
              <a:buFont typeface="Wingdings" pitchFamily="2" charset="2"/>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731520" indent="-365760" algn="l" defTabSz="914400" rtl="0" eaLnBrk="1" latinLnBrk="0" hangingPunct="1">
              <a:spcBef>
                <a:spcPct val="20000"/>
              </a:spcBef>
              <a:spcAft>
                <a:spcPts val="600"/>
              </a:spcAft>
              <a:buSzPct val="140000"/>
              <a:buFont typeface="Wingdings" pitchFamily="2" charset="2"/>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097280" indent="-320040" algn="l" defTabSz="914400" rtl="0" eaLnBrk="1" latinLnBrk="0" hangingPunct="1">
              <a:spcBef>
                <a:spcPct val="20000"/>
              </a:spcBef>
              <a:spcAft>
                <a:spcPts val="600"/>
              </a:spcAft>
              <a:buSzPct val="140000"/>
              <a:buFont typeface="Wingdings" pitchFamily="2" charset="2"/>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74320" algn="l" defTabSz="914400" rtl="0" eaLnBrk="1" latinLnBrk="0" hangingPunct="1">
              <a:spcBef>
                <a:spcPct val="20000"/>
              </a:spcBef>
              <a:spcAft>
                <a:spcPts val="600"/>
              </a:spcAft>
              <a:buSzPct val="14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74320" algn="l" defTabSz="914400" rtl="0" eaLnBrk="1" latinLnBrk="0" hangingPunct="1">
              <a:spcBef>
                <a:spcPct val="20000"/>
              </a:spcBef>
              <a:spcAft>
                <a:spcPts val="600"/>
              </a:spcAft>
              <a:buSzPct val="14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192024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19456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46888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74320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a:buFont typeface="Arial" panose="020B0604020202020204" pitchFamily="34" charset="0"/>
              <a:buChar char="•"/>
            </a:pPr>
            <a:r>
              <a:rPr lang="en-US" sz="3600" b="1" dirty="0" smtClean="0"/>
              <a:t>Being responsible builds trust</a:t>
            </a:r>
          </a:p>
          <a:p>
            <a:pPr>
              <a:buFont typeface="Arial" panose="020B0604020202020204" pitchFamily="34" charset="0"/>
              <a:buChar char="•"/>
            </a:pPr>
            <a:r>
              <a:rPr lang="en-US" sz="3600" b="1" dirty="0" smtClean="0"/>
              <a:t>Trust gains you more freedom</a:t>
            </a:r>
          </a:p>
        </p:txBody>
      </p:sp>
    </p:spTree>
    <p:extLst>
      <p:ext uri="{BB962C8B-B14F-4D97-AF65-F5344CB8AC3E}">
        <p14:creationId xmlns:p14="http://schemas.microsoft.com/office/powerpoint/2010/main" val="231472643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8"/>
          <p:cNvGraphicFramePr>
            <a:graphicFrameLocks/>
          </p:cNvGraphicFramePr>
          <p:nvPr>
            <p:extLst>
              <p:ext uri="{D42A27DB-BD31-4B8C-83A1-F6EECF244321}">
                <p14:modId xmlns:p14="http://schemas.microsoft.com/office/powerpoint/2010/main" val="1255865286"/>
              </p:ext>
            </p:extLst>
          </p:nvPr>
        </p:nvGraphicFramePr>
        <p:xfrm>
          <a:off x="4367284" y="1830955"/>
          <a:ext cx="4481905" cy="39766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6"/>
          <p:cNvSpPr txBox="1">
            <a:spLocks/>
          </p:cNvSpPr>
          <p:nvPr/>
        </p:nvSpPr>
        <p:spPr>
          <a:xfrm>
            <a:off x="0" y="1056194"/>
            <a:ext cx="9144000" cy="768928"/>
          </a:xfrm>
          <a:prstGeom prst="rect">
            <a:avLst/>
          </a:prstGeom>
        </p:spPr>
        <p:txBody>
          <a:bodyPr vert="horz" lIns="91440" tIns="45720" rIns="91440" bIns="45720" rtlCol="0" anchor="b">
            <a:noAutofit/>
          </a:bodyPr>
          <a:lst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5400" b="1" dirty="0" smtClean="0"/>
              <a:t>Responsibility, Trust and Freedom</a:t>
            </a:r>
            <a:endParaRPr lang="en-US" sz="5400" b="1" dirty="0"/>
          </a:p>
        </p:txBody>
      </p:sp>
      <p:sp>
        <p:nvSpPr>
          <p:cNvPr id="6" name="Content Placeholder 2"/>
          <p:cNvSpPr txBox="1">
            <a:spLocks/>
          </p:cNvSpPr>
          <p:nvPr/>
        </p:nvSpPr>
        <p:spPr>
          <a:xfrm>
            <a:off x="121920" y="1825122"/>
            <a:ext cx="4354546" cy="4850960"/>
          </a:xfrm>
          <a:prstGeom prst="rect">
            <a:avLst/>
          </a:prstGeom>
        </p:spPr>
        <p:txBody>
          <a:bodyPr/>
          <a:lstStyle>
            <a:lvl1pPr marL="365760" indent="-365760" algn="l" defTabSz="914400" rtl="0" eaLnBrk="1" latinLnBrk="0" hangingPunct="1">
              <a:spcBef>
                <a:spcPct val="20000"/>
              </a:spcBef>
              <a:spcAft>
                <a:spcPts val="600"/>
              </a:spcAft>
              <a:buSzPct val="140000"/>
              <a:buFont typeface="Wingdings" pitchFamily="2" charset="2"/>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731520" indent="-365760" algn="l" defTabSz="914400" rtl="0" eaLnBrk="1" latinLnBrk="0" hangingPunct="1">
              <a:spcBef>
                <a:spcPct val="20000"/>
              </a:spcBef>
              <a:spcAft>
                <a:spcPts val="600"/>
              </a:spcAft>
              <a:buSzPct val="140000"/>
              <a:buFont typeface="Wingdings" pitchFamily="2" charset="2"/>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097280" indent="-320040" algn="l" defTabSz="914400" rtl="0" eaLnBrk="1" latinLnBrk="0" hangingPunct="1">
              <a:spcBef>
                <a:spcPct val="20000"/>
              </a:spcBef>
              <a:spcAft>
                <a:spcPts val="600"/>
              </a:spcAft>
              <a:buSzPct val="140000"/>
              <a:buFont typeface="Wingdings" pitchFamily="2" charset="2"/>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74320" algn="l" defTabSz="914400" rtl="0" eaLnBrk="1" latinLnBrk="0" hangingPunct="1">
              <a:spcBef>
                <a:spcPct val="20000"/>
              </a:spcBef>
              <a:spcAft>
                <a:spcPts val="600"/>
              </a:spcAft>
              <a:buSzPct val="14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74320" algn="l" defTabSz="914400" rtl="0" eaLnBrk="1" latinLnBrk="0" hangingPunct="1">
              <a:spcBef>
                <a:spcPct val="20000"/>
              </a:spcBef>
              <a:spcAft>
                <a:spcPts val="600"/>
              </a:spcAft>
              <a:buSzPct val="14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192024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19456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46888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74320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a:buFont typeface="Arial" panose="020B0604020202020204" pitchFamily="34" charset="0"/>
              <a:buChar char="•"/>
            </a:pPr>
            <a:r>
              <a:rPr lang="en-US" sz="3600" b="1" dirty="0" smtClean="0"/>
              <a:t>What you do with your freedom builds more trust.</a:t>
            </a:r>
          </a:p>
          <a:p>
            <a:pPr>
              <a:buFont typeface="Arial" panose="020B0604020202020204" pitchFamily="34" charset="0"/>
              <a:buChar char="•"/>
            </a:pPr>
            <a:r>
              <a:rPr lang="en-US" sz="3600" b="1" dirty="0" smtClean="0"/>
              <a:t>If you are trustworthy, you will have more responsibilities.</a:t>
            </a:r>
          </a:p>
          <a:p>
            <a:endParaRPr lang="en-US" dirty="0"/>
          </a:p>
        </p:txBody>
      </p:sp>
    </p:spTree>
    <p:extLst>
      <p:ext uri="{BB962C8B-B14F-4D97-AF65-F5344CB8AC3E}">
        <p14:creationId xmlns:p14="http://schemas.microsoft.com/office/powerpoint/2010/main" val="131487785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4500000">
            <a:off x="-1256159" y="3405830"/>
            <a:ext cx="6059126" cy="1691640"/>
          </a:xfrm>
        </p:spPr>
        <p:txBody>
          <a:bodyPr>
            <a:noAutofit/>
          </a:bodyPr>
          <a:lstStyle/>
          <a:p>
            <a:r>
              <a:rPr lang="en-US" sz="4500" b="1" dirty="0" smtClean="0"/>
              <a:t>Maslow’s </a:t>
            </a:r>
            <a:r>
              <a:rPr lang="en-US" sz="4500" b="1" dirty="0" smtClean="0"/>
              <a:t/>
            </a:r>
            <a:br>
              <a:rPr lang="en-US" sz="4500" b="1" dirty="0" smtClean="0"/>
            </a:br>
            <a:r>
              <a:rPr lang="en-US" sz="4500" b="1" dirty="0" smtClean="0"/>
              <a:t>Hierarchy</a:t>
            </a:r>
            <a:br>
              <a:rPr lang="en-US" sz="4500" b="1" dirty="0" smtClean="0"/>
            </a:br>
            <a:r>
              <a:rPr lang="en-US" sz="4500" b="1" dirty="0" smtClean="0"/>
              <a:t> </a:t>
            </a:r>
            <a:r>
              <a:rPr lang="en-US" sz="4500" b="1" dirty="0" smtClean="0"/>
              <a:t>of Needs</a:t>
            </a:r>
            <a:endParaRPr lang="en-US" sz="4500" b="1" dirty="0"/>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3314326816"/>
              </p:ext>
            </p:extLst>
          </p:nvPr>
        </p:nvGraphicFramePr>
        <p:xfrm>
          <a:off x="1249680" y="30480"/>
          <a:ext cx="7894320" cy="6751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4288808" y="664872"/>
            <a:ext cx="1920922" cy="707886"/>
          </a:xfrm>
          <a:prstGeom prst="rect">
            <a:avLst/>
          </a:prstGeom>
          <a:noFill/>
        </p:spPr>
        <p:txBody>
          <a:bodyPr wrap="square" rtlCol="0">
            <a:spAutoFit/>
          </a:bodyPr>
          <a:lstStyle/>
          <a:p>
            <a:pPr algn="ctr"/>
            <a:r>
              <a:rPr lang="en-US" sz="2000" b="1" dirty="0" smtClean="0">
                <a:solidFill>
                  <a:srgbClr val="0070C0"/>
                </a:solidFill>
              </a:rPr>
              <a:t>Self-Actualization</a:t>
            </a:r>
            <a:endParaRPr lang="en-US" sz="2000" b="1" dirty="0">
              <a:solidFill>
                <a:srgbClr val="0070C0"/>
              </a:solidFill>
            </a:endParaRPr>
          </a:p>
        </p:txBody>
      </p:sp>
    </p:spTree>
    <p:extLst>
      <p:ext uri="{BB962C8B-B14F-4D97-AF65-F5344CB8AC3E}">
        <p14:creationId xmlns:p14="http://schemas.microsoft.com/office/powerpoint/2010/main" val="170288313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p:cNvSpPr txBox="1">
            <a:spLocks/>
          </p:cNvSpPr>
          <p:nvPr/>
        </p:nvSpPr>
        <p:spPr>
          <a:xfrm>
            <a:off x="0" y="1204244"/>
            <a:ext cx="9144000" cy="768928"/>
          </a:xfrm>
          <a:prstGeom prst="rect">
            <a:avLst/>
          </a:prstGeom>
        </p:spPr>
        <p:txBody>
          <a:bodyPr vert="horz" lIns="91440" tIns="45720" rIns="91440" bIns="45720" rtlCol="0" anchor="b">
            <a:noAutofit/>
          </a:bodyPr>
          <a:lst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5400" b="1" dirty="0" smtClean="0"/>
              <a:t>Maslow’s Hierarchy </a:t>
            </a:r>
            <a:endParaRPr lang="en-US" sz="5400" b="1" dirty="0" smtClean="0"/>
          </a:p>
          <a:p>
            <a:pPr algn="ctr"/>
            <a:r>
              <a:rPr lang="en-US" sz="5400" b="1" dirty="0" smtClean="0"/>
              <a:t>of </a:t>
            </a:r>
            <a:r>
              <a:rPr lang="en-US" sz="5400" b="1" dirty="0" smtClean="0"/>
              <a:t>Needs </a:t>
            </a:r>
            <a:endParaRPr lang="en-US" sz="5400" b="1" dirty="0"/>
          </a:p>
        </p:txBody>
      </p:sp>
      <p:sp>
        <p:nvSpPr>
          <p:cNvPr id="5" name="Content Placeholder 2"/>
          <p:cNvSpPr txBox="1">
            <a:spLocks/>
          </p:cNvSpPr>
          <p:nvPr/>
        </p:nvSpPr>
        <p:spPr>
          <a:xfrm>
            <a:off x="477672" y="2186790"/>
            <a:ext cx="8147713" cy="4418729"/>
          </a:xfrm>
          <a:prstGeom prst="rect">
            <a:avLst/>
          </a:prstGeom>
        </p:spPr>
        <p:txBody>
          <a:bodyPr/>
          <a:lstStyle>
            <a:lvl1pPr marL="365760" indent="-365760" algn="l" defTabSz="914400" rtl="0" eaLnBrk="1" latinLnBrk="0" hangingPunct="1">
              <a:spcBef>
                <a:spcPct val="20000"/>
              </a:spcBef>
              <a:spcAft>
                <a:spcPts val="600"/>
              </a:spcAft>
              <a:buSzPct val="140000"/>
              <a:buFont typeface="Wingdings" pitchFamily="2" charset="2"/>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731520" indent="-365760" algn="l" defTabSz="914400" rtl="0" eaLnBrk="1" latinLnBrk="0" hangingPunct="1">
              <a:spcBef>
                <a:spcPct val="20000"/>
              </a:spcBef>
              <a:spcAft>
                <a:spcPts val="600"/>
              </a:spcAft>
              <a:buSzPct val="140000"/>
              <a:buFont typeface="Wingdings" pitchFamily="2" charset="2"/>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097280" indent="-320040" algn="l" defTabSz="914400" rtl="0" eaLnBrk="1" latinLnBrk="0" hangingPunct="1">
              <a:spcBef>
                <a:spcPct val="20000"/>
              </a:spcBef>
              <a:spcAft>
                <a:spcPts val="600"/>
              </a:spcAft>
              <a:buSzPct val="140000"/>
              <a:buFont typeface="Wingdings" pitchFamily="2" charset="2"/>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74320" algn="l" defTabSz="914400" rtl="0" eaLnBrk="1" latinLnBrk="0" hangingPunct="1">
              <a:spcBef>
                <a:spcPct val="20000"/>
              </a:spcBef>
              <a:spcAft>
                <a:spcPts val="600"/>
              </a:spcAft>
              <a:buSzPct val="14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74320" algn="l" defTabSz="914400" rtl="0" eaLnBrk="1" latinLnBrk="0" hangingPunct="1">
              <a:spcBef>
                <a:spcPct val="20000"/>
              </a:spcBef>
              <a:spcAft>
                <a:spcPts val="600"/>
              </a:spcAft>
              <a:buSzPct val="14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192024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19456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46888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74320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a:buFont typeface="Arial" panose="020B0604020202020204" pitchFamily="34" charset="0"/>
              <a:buChar char="•"/>
            </a:pPr>
            <a:r>
              <a:rPr lang="en-US" sz="3600" b="1" dirty="0" smtClean="0"/>
              <a:t>Developed by Abraham Maslow, a psychologist researching human motivation and potential.</a:t>
            </a:r>
          </a:p>
          <a:p>
            <a:pPr>
              <a:buFont typeface="Arial" panose="020B0604020202020204" pitchFamily="34" charset="0"/>
              <a:buChar char="•"/>
            </a:pPr>
            <a:r>
              <a:rPr lang="en-US" sz="3600" b="1" dirty="0" smtClean="0"/>
              <a:t>Physical needs must be met before any others can be achieved.</a:t>
            </a:r>
          </a:p>
          <a:p>
            <a:endParaRPr lang="en-US" dirty="0"/>
          </a:p>
        </p:txBody>
      </p:sp>
    </p:spTree>
    <p:extLst>
      <p:ext uri="{BB962C8B-B14F-4D97-AF65-F5344CB8AC3E}">
        <p14:creationId xmlns:p14="http://schemas.microsoft.com/office/powerpoint/2010/main" val="65919831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p:cNvSpPr txBox="1">
            <a:spLocks/>
          </p:cNvSpPr>
          <p:nvPr/>
        </p:nvSpPr>
        <p:spPr>
          <a:xfrm>
            <a:off x="0" y="1204244"/>
            <a:ext cx="9144000" cy="768928"/>
          </a:xfrm>
          <a:prstGeom prst="rect">
            <a:avLst/>
          </a:prstGeom>
        </p:spPr>
        <p:txBody>
          <a:bodyPr vert="horz" lIns="91440" tIns="45720" rIns="91440" bIns="45720" rtlCol="0" anchor="b">
            <a:noAutofit/>
          </a:bodyPr>
          <a:lst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5400" b="1" dirty="0" smtClean="0"/>
              <a:t>Maslow’s Hierarchy </a:t>
            </a:r>
            <a:endParaRPr lang="en-US" sz="5400" b="1" dirty="0" smtClean="0"/>
          </a:p>
          <a:p>
            <a:pPr algn="ctr"/>
            <a:r>
              <a:rPr lang="en-US" sz="5400" b="1" dirty="0" smtClean="0"/>
              <a:t>of </a:t>
            </a:r>
            <a:r>
              <a:rPr lang="en-US" sz="5400" b="1" dirty="0" smtClean="0"/>
              <a:t>Needs </a:t>
            </a:r>
            <a:endParaRPr lang="en-US" sz="5400" b="1" dirty="0"/>
          </a:p>
        </p:txBody>
      </p:sp>
      <p:sp>
        <p:nvSpPr>
          <p:cNvPr id="5" name="Content Placeholder 2"/>
          <p:cNvSpPr txBox="1">
            <a:spLocks/>
          </p:cNvSpPr>
          <p:nvPr/>
        </p:nvSpPr>
        <p:spPr>
          <a:xfrm>
            <a:off x="477672" y="2186790"/>
            <a:ext cx="8147713" cy="4418729"/>
          </a:xfrm>
          <a:prstGeom prst="rect">
            <a:avLst/>
          </a:prstGeom>
        </p:spPr>
        <p:txBody>
          <a:bodyPr/>
          <a:lstStyle>
            <a:lvl1pPr marL="365760" indent="-365760" algn="l" defTabSz="914400" rtl="0" eaLnBrk="1" latinLnBrk="0" hangingPunct="1">
              <a:spcBef>
                <a:spcPct val="20000"/>
              </a:spcBef>
              <a:spcAft>
                <a:spcPts val="600"/>
              </a:spcAft>
              <a:buSzPct val="140000"/>
              <a:buFont typeface="Wingdings" pitchFamily="2" charset="2"/>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731520" indent="-365760" algn="l" defTabSz="914400" rtl="0" eaLnBrk="1" latinLnBrk="0" hangingPunct="1">
              <a:spcBef>
                <a:spcPct val="20000"/>
              </a:spcBef>
              <a:spcAft>
                <a:spcPts val="600"/>
              </a:spcAft>
              <a:buSzPct val="140000"/>
              <a:buFont typeface="Wingdings" pitchFamily="2" charset="2"/>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097280" indent="-320040" algn="l" defTabSz="914400" rtl="0" eaLnBrk="1" latinLnBrk="0" hangingPunct="1">
              <a:spcBef>
                <a:spcPct val="20000"/>
              </a:spcBef>
              <a:spcAft>
                <a:spcPts val="600"/>
              </a:spcAft>
              <a:buSzPct val="140000"/>
              <a:buFont typeface="Wingdings" pitchFamily="2" charset="2"/>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74320" algn="l" defTabSz="914400" rtl="0" eaLnBrk="1" latinLnBrk="0" hangingPunct="1">
              <a:spcBef>
                <a:spcPct val="20000"/>
              </a:spcBef>
              <a:spcAft>
                <a:spcPts val="600"/>
              </a:spcAft>
              <a:buSzPct val="14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74320" algn="l" defTabSz="914400" rtl="0" eaLnBrk="1" latinLnBrk="0" hangingPunct="1">
              <a:spcBef>
                <a:spcPct val="20000"/>
              </a:spcBef>
              <a:spcAft>
                <a:spcPts val="600"/>
              </a:spcAft>
              <a:buSzPct val="14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192024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19456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46888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74320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a:buFont typeface="Arial" panose="020B0604020202020204" pitchFamily="34" charset="0"/>
              <a:buChar char="•"/>
            </a:pPr>
            <a:r>
              <a:rPr lang="en-US" sz="3600" b="1" dirty="0" smtClean="0"/>
              <a:t>As teens grow and mature, they become more responsible to provide for their own needs.</a:t>
            </a:r>
          </a:p>
          <a:p>
            <a:pPr>
              <a:buFont typeface="Arial" panose="020B0604020202020204" pitchFamily="34" charset="0"/>
              <a:buChar char="•"/>
            </a:pPr>
            <a:r>
              <a:rPr lang="en-US" sz="3600" b="1" dirty="0" smtClean="0"/>
              <a:t>Teens can help meet the basic needs of others in the family.</a:t>
            </a:r>
          </a:p>
          <a:p>
            <a:endParaRPr lang="en-US" dirty="0"/>
          </a:p>
        </p:txBody>
      </p:sp>
    </p:spTree>
    <p:extLst>
      <p:ext uri="{BB962C8B-B14F-4D97-AF65-F5344CB8AC3E}">
        <p14:creationId xmlns:p14="http://schemas.microsoft.com/office/powerpoint/2010/main" val="37698935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4500000">
            <a:off x="-474334" y="3515380"/>
            <a:ext cx="5589294" cy="942249"/>
          </a:xfrm>
        </p:spPr>
        <p:txBody>
          <a:bodyPr>
            <a:noAutofit/>
          </a:bodyPr>
          <a:lstStyle/>
          <a:p>
            <a:r>
              <a:rPr lang="en-US" sz="5400" b="1" dirty="0" smtClean="0">
                <a:solidFill>
                  <a:srgbClr val="C00000"/>
                </a:solidFill>
              </a:rPr>
              <a:t>Physical Needs</a:t>
            </a:r>
            <a:endParaRPr lang="en-US" sz="5400" b="1" dirty="0">
              <a:solidFill>
                <a:srgbClr val="C00000"/>
              </a:solidFill>
            </a:endParaRPr>
          </a:p>
        </p:txBody>
      </p:sp>
      <p:sp>
        <p:nvSpPr>
          <p:cNvPr id="3" name="Content Placeholder 2"/>
          <p:cNvSpPr>
            <a:spLocks noGrp="1"/>
          </p:cNvSpPr>
          <p:nvPr>
            <p:ph idx="1"/>
          </p:nvPr>
        </p:nvSpPr>
        <p:spPr>
          <a:xfrm rot="900000">
            <a:off x="3070382" y="577002"/>
            <a:ext cx="4658735" cy="6126699"/>
          </a:xfrm>
        </p:spPr>
        <p:txBody>
          <a:bodyPr>
            <a:normAutofit/>
          </a:bodyPr>
          <a:lstStyle/>
          <a:p>
            <a:pPr marL="0" indent="0">
              <a:buNone/>
            </a:pPr>
            <a:r>
              <a:rPr lang="en-US" sz="3600" b="1" dirty="0" smtClean="0"/>
              <a:t>*Air</a:t>
            </a:r>
          </a:p>
          <a:p>
            <a:pPr marL="0" indent="0">
              <a:buNone/>
            </a:pPr>
            <a:r>
              <a:rPr lang="en-US" sz="3600" b="1" dirty="0" smtClean="0"/>
              <a:t>*Food</a:t>
            </a:r>
          </a:p>
          <a:p>
            <a:pPr marL="0" indent="0">
              <a:buNone/>
            </a:pPr>
            <a:r>
              <a:rPr lang="en-US" sz="3600" b="1" dirty="0" smtClean="0"/>
              <a:t>*Water</a:t>
            </a:r>
          </a:p>
          <a:p>
            <a:pPr marL="0" indent="0">
              <a:buNone/>
            </a:pPr>
            <a:r>
              <a:rPr lang="en-US" sz="3600" b="1" dirty="0" smtClean="0"/>
              <a:t>*Clothing</a:t>
            </a:r>
          </a:p>
          <a:p>
            <a:pPr marL="0" indent="0">
              <a:buNone/>
            </a:pPr>
            <a:r>
              <a:rPr lang="en-US" sz="3600" b="1" dirty="0" smtClean="0"/>
              <a:t>*Shelter</a:t>
            </a:r>
          </a:p>
          <a:p>
            <a:pPr marL="0" indent="0">
              <a:buNone/>
            </a:pPr>
            <a:r>
              <a:rPr lang="en-US" sz="3600" b="1" dirty="0" smtClean="0"/>
              <a:t>*Warmth</a:t>
            </a:r>
          </a:p>
          <a:p>
            <a:pPr marL="0" indent="0">
              <a:buNone/>
            </a:pPr>
            <a:r>
              <a:rPr lang="en-US" sz="3600" b="1" dirty="0" smtClean="0"/>
              <a:t>*Sleep</a:t>
            </a:r>
          </a:p>
          <a:p>
            <a:endParaRPr lang="en-US" dirty="0"/>
          </a:p>
        </p:txBody>
      </p:sp>
    </p:spTree>
    <p:extLst>
      <p:ext uri="{BB962C8B-B14F-4D97-AF65-F5344CB8AC3E}">
        <p14:creationId xmlns:p14="http://schemas.microsoft.com/office/powerpoint/2010/main" val="232379130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4500000">
            <a:off x="-68110" y="3327706"/>
            <a:ext cx="5064953" cy="847583"/>
          </a:xfrm>
        </p:spPr>
        <p:txBody>
          <a:bodyPr>
            <a:normAutofit fontScale="90000"/>
          </a:bodyPr>
          <a:lstStyle/>
          <a:p>
            <a:r>
              <a:rPr lang="en-US" sz="5400" b="1" dirty="0" smtClean="0">
                <a:solidFill>
                  <a:srgbClr val="FF6600"/>
                </a:solidFill>
              </a:rPr>
              <a:t>Safety Needs</a:t>
            </a:r>
            <a:endParaRPr lang="en-US" sz="5400" b="1" dirty="0">
              <a:solidFill>
                <a:srgbClr val="FF6600"/>
              </a:solidFill>
            </a:endParaRPr>
          </a:p>
        </p:txBody>
      </p:sp>
      <p:sp>
        <p:nvSpPr>
          <p:cNvPr id="3" name="Content Placeholder 2"/>
          <p:cNvSpPr>
            <a:spLocks noGrp="1"/>
          </p:cNvSpPr>
          <p:nvPr>
            <p:ph idx="1"/>
          </p:nvPr>
        </p:nvSpPr>
        <p:spPr>
          <a:xfrm rot="900000">
            <a:off x="3010686" y="821484"/>
            <a:ext cx="5544033" cy="5913582"/>
          </a:xfrm>
        </p:spPr>
        <p:txBody>
          <a:bodyPr>
            <a:normAutofit/>
          </a:bodyPr>
          <a:lstStyle/>
          <a:p>
            <a:pPr marL="288925" indent="-288925">
              <a:buNone/>
            </a:pPr>
            <a:r>
              <a:rPr lang="en-US" b="1" dirty="0" smtClean="0"/>
              <a:t>*</a:t>
            </a:r>
            <a:r>
              <a:rPr lang="en-US" sz="3600" b="1" dirty="0" smtClean="0"/>
              <a:t>Personal Security</a:t>
            </a:r>
          </a:p>
          <a:p>
            <a:pPr marL="288925" indent="-288925">
              <a:buNone/>
            </a:pPr>
            <a:r>
              <a:rPr lang="en-US" sz="3600" b="1" dirty="0" smtClean="0"/>
              <a:t>*Financial Security</a:t>
            </a:r>
          </a:p>
          <a:p>
            <a:pPr marL="288925" indent="-288925">
              <a:buNone/>
            </a:pPr>
            <a:r>
              <a:rPr lang="en-US" sz="3600" b="1" dirty="0" smtClean="0"/>
              <a:t>*Stability</a:t>
            </a:r>
          </a:p>
          <a:p>
            <a:pPr marL="288925" indent="-288925">
              <a:buNone/>
            </a:pPr>
            <a:r>
              <a:rPr lang="en-US" sz="3600" b="1" dirty="0" smtClean="0"/>
              <a:t>*Health and Well-being</a:t>
            </a:r>
          </a:p>
          <a:p>
            <a:pPr marL="288925" indent="-288925">
              <a:buNone/>
            </a:pPr>
            <a:r>
              <a:rPr lang="en-US" sz="3600" b="1" dirty="0" smtClean="0"/>
              <a:t>*Order</a:t>
            </a:r>
          </a:p>
          <a:p>
            <a:pPr marL="288925" indent="-288925">
              <a:buNone/>
            </a:pPr>
            <a:r>
              <a:rPr lang="en-US" sz="3600" b="1" dirty="0" smtClean="0"/>
              <a:t>*Law </a:t>
            </a:r>
          </a:p>
          <a:p>
            <a:pPr marL="288925" indent="-288925">
              <a:buNone/>
            </a:pPr>
            <a:r>
              <a:rPr lang="en-US" sz="3600" b="1" dirty="0" smtClean="0"/>
              <a:t>*Freedom from fear</a:t>
            </a:r>
            <a:endParaRPr lang="en-US" sz="3600" b="1" dirty="0"/>
          </a:p>
        </p:txBody>
      </p:sp>
    </p:spTree>
    <p:extLst>
      <p:ext uri="{BB962C8B-B14F-4D97-AF65-F5344CB8AC3E}">
        <p14:creationId xmlns:p14="http://schemas.microsoft.com/office/powerpoint/2010/main" val="10479579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4500000">
            <a:off x="-590362" y="2970443"/>
            <a:ext cx="5165283" cy="1695631"/>
          </a:xfrm>
        </p:spPr>
        <p:txBody>
          <a:bodyPr>
            <a:noAutofit/>
          </a:bodyPr>
          <a:lstStyle/>
          <a:p>
            <a:r>
              <a:rPr lang="en-US" sz="4800" b="1" dirty="0" smtClean="0">
                <a:solidFill>
                  <a:srgbClr val="FFFF00"/>
                </a:solidFill>
              </a:rPr>
              <a:t>Love and Belonging Needs</a:t>
            </a:r>
            <a:endParaRPr lang="en-US" sz="4800" b="1" dirty="0">
              <a:solidFill>
                <a:srgbClr val="FFFF00"/>
              </a:solidFill>
            </a:endParaRPr>
          </a:p>
        </p:txBody>
      </p:sp>
      <p:sp>
        <p:nvSpPr>
          <p:cNvPr id="3" name="Content Placeholder 2"/>
          <p:cNvSpPr>
            <a:spLocks noGrp="1"/>
          </p:cNvSpPr>
          <p:nvPr>
            <p:ph idx="1"/>
          </p:nvPr>
        </p:nvSpPr>
        <p:spPr>
          <a:xfrm rot="900000">
            <a:off x="3098028" y="959716"/>
            <a:ext cx="4658735" cy="5077623"/>
          </a:xfrm>
        </p:spPr>
        <p:txBody>
          <a:bodyPr>
            <a:normAutofit/>
          </a:bodyPr>
          <a:lstStyle/>
          <a:p>
            <a:pPr marL="0" indent="0">
              <a:buNone/>
            </a:pPr>
            <a:r>
              <a:rPr lang="en-US" b="1" dirty="0" smtClean="0"/>
              <a:t>*</a:t>
            </a:r>
            <a:r>
              <a:rPr lang="en-US" sz="3600" b="1" dirty="0" smtClean="0"/>
              <a:t>Friendship</a:t>
            </a:r>
          </a:p>
          <a:p>
            <a:pPr marL="0" indent="0">
              <a:buNone/>
            </a:pPr>
            <a:r>
              <a:rPr lang="en-US" sz="3600" b="1" dirty="0"/>
              <a:t>*</a:t>
            </a:r>
            <a:r>
              <a:rPr lang="en-US" sz="3600" b="1" dirty="0" smtClean="0"/>
              <a:t>Comradeship </a:t>
            </a:r>
          </a:p>
          <a:p>
            <a:pPr marL="0" indent="0">
              <a:buNone/>
            </a:pPr>
            <a:r>
              <a:rPr lang="en-US" sz="3600" b="1" dirty="0" smtClean="0"/>
              <a:t>*Family</a:t>
            </a:r>
          </a:p>
          <a:p>
            <a:pPr marL="0" indent="0">
              <a:buNone/>
            </a:pPr>
            <a:r>
              <a:rPr lang="en-US" sz="3600" b="1" dirty="0" smtClean="0"/>
              <a:t>*Affection</a:t>
            </a:r>
          </a:p>
          <a:p>
            <a:pPr marL="0" indent="0">
              <a:buNone/>
            </a:pPr>
            <a:r>
              <a:rPr lang="en-US" sz="3600" b="1" dirty="0" smtClean="0"/>
              <a:t>*Love</a:t>
            </a:r>
            <a:endParaRPr lang="en-US" dirty="0" smtClean="0"/>
          </a:p>
          <a:p>
            <a:endParaRPr lang="en-US" dirty="0"/>
          </a:p>
        </p:txBody>
      </p:sp>
    </p:spTree>
    <p:extLst>
      <p:ext uri="{BB962C8B-B14F-4D97-AF65-F5344CB8AC3E}">
        <p14:creationId xmlns:p14="http://schemas.microsoft.com/office/powerpoint/2010/main" val="225652378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20073" y="272954"/>
            <a:ext cx="9444251" cy="1177801"/>
          </a:xfrm>
        </p:spPr>
        <p:txBody>
          <a:bodyPr>
            <a:normAutofit fontScale="90000"/>
          </a:bodyPr>
          <a:lstStyle/>
          <a:p>
            <a:pPr algn="ctr">
              <a:spcBef>
                <a:spcPts val="0"/>
              </a:spcBef>
            </a:pPr>
            <a:r>
              <a:rPr lang="en-US" sz="6700" b="1" dirty="0" smtClean="0"/>
              <a:t>What Is </a:t>
            </a:r>
            <a:r>
              <a:rPr lang="en-US" sz="6700" b="1" dirty="0"/>
              <a:t>A</a:t>
            </a:r>
            <a:r>
              <a:rPr lang="en-US" sz="6700" b="1" dirty="0" smtClean="0"/>
              <a:t> </a:t>
            </a:r>
            <a:r>
              <a:rPr lang="en-US" sz="6700" b="1" dirty="0"/>
              <a:t>R</a:t>
            </a:r>
            <a:r>
              <a:rPr lang="en-US" sz="6700" b="1" dirty="0" smtClean="0"/>
              <a:t>elationship</a:t>
            </a:r>
            <a:r>
              <a:rPr lang="en-US" sz="6700" b="1" dirty="0" smtClean="0"/>
              <a:t>?</a:t>
            </a:r>
            <a:endParaRPr lang="en-US" sz="6000" b="1" dirty="0"/>
          </a:p>
        </p:txBody>
      </p:sp>
      <p:sp>
        <p:nvSpPr>
          <p:cNvPr id="3" name="Title 1"/>
          <p:cNvSpPr txBox="1">
            <a:spLocks/>
          </p:cNvSpPr>
          <p:nvPr/>
        </p:nvSpPr>
        <p:spPr>
          <a:xfrm>
            <a:off x="152399" y="1450755"/>
            <a:ext cx="8899306" cy="3722200"/>
          </a:xfrm>
          <a:prstGeom prst="rect">
            <a:avLst/>
          </a:prstGeom>
        </p:spPr>
        <p:txBody>
          <a:bodyPr vert="horz" lIns="91440" tIns="45720" rIns="91440" bIns="45720" rtlCol="0" anchor="b">
            <a:normAutofit fontScale="97500"/>
          </a:bodyPr>
          <a:lst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spcBef>
                <a:spcPts val="0"/>
              </a:spcBef>
            </a:pPr>
            <a:r>
              <a:rPr lang="en-US" sz="4900" dirty="0" smtClean="0"/>
              <a:t>An interaction between two or more people.</a:t>
            </a:r>
            <a:br>
              <a:rPr lang="en-US" sz="4900" dirty="0" smtClean="0"/>
            </a:br>
            <a:r>
              <a:rPr lang="en-US" sz="4900" dirty="0" smtClean="0"/>
              <a:t/>
            </a:r>
            <a:br>
              <a:rPr lang="en-US" sz="4900" dirty="0" smtClean="0"/>
            </a:br>
            <a:r>
              <a:rPr lang="en-US" sz="1300" dirty="0" smtClean="0"/>
              <a:t/>
            </a:r>
            <a:br>
              <a:rPr lang="en-US" sz="1300" dirty="0" smtClean="0"/>
            </a:br>
            <a:endParaRPr lang="en-US" sz="6000" b="1" dirty="0"/>
          </a:p>
        </p:txBody>
      </p:sp>
    </p:spTree>
    <p:extLst>
      <p:ext uri="{BB962C8B-B14F-4D97-AF65-F5344CB8AC3E}">
        <p14:creationId xmlns:p14="http://schemas.microsoft.com/office/powerpoint/2010/main" val="3739137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rgbClr val="00B050"/>
                </a:solidFill>
              </a:rPr>
              <a:t>Esteem Needs</a:t>
            </a:r>
            <a:endParaRPr lang="en-US" sz="5400" b="1" dirty="0">
              <a:solidFill>
                <a:srgbClr val="00B050"/>
              </a:solidFill>
            </a:endParaRPr>
          </a:p>
        </p:txBody>
      </p:sp>
      <p:sp>
        <p:nvSpPr>
          <p:cNvPr id="3" name="Content Placeholder 2"/>
          <p:cNvSpPr>
            <a:spLocks noGrp="1"/>
          </p:cNvSpPr>
          <p:nvPr>
            <p:ph idx="1"/>
          </p:nvPr>
        </p:nvSpPr>
        <p:spPr>
          <a:xfrm rot="900000">
            <a:off x="2943996" y="1215715"/>
            <a:ext cx="5134878" cy="5463455"/>
          </a:xfrm>
        </p:spPr>
        <p:txBody>
          <a:bodyPr>
            <a:normAutofit/>
          </a:bodyPr>
          <a:lstStyle/>
          <a:p>
            <a:pPr marL="0" indent="0">
              <a:buNone/>
            </a:pPr>
            <a:r>
              <a:rPr lang="en-US" sz="3600" b="1" dirty="0" smtClean="0"/>
              <a:t>* Achievement</a:t>
            </a:r>
          </a:p>
          <a:p>
            <a:pPr marL="0" indent="0">
              <a:buNone/>
            </a:pPr>
            <a:r>
              <a:rPr lang="en-US" sz="3600" b="1" dirty="0" smtClean="0"/>
              <a:t>*Mastery </a:t>
            </a:r>
          </a:p>
          <a:p>
            <a:pPr marL="0" indent="0">
              <a:buNone/>
            </a:pPr>
            <a:r>
              <a:rPr lang="en-US" sz="3600" b="1" dirty="0" smtClean="0"/>
              <a:t>*Independence</a:t>
            </a:r>
          </a:p>
          <a:p>
            <a:pPr marL="0" indent="0">
              <a:buNone/>
            </a:pPr>
            <a:r>
              <a:rPr lang="en-US" sz="3600" b="1" dirty="0" smtClean="0"/>
              <a:t>*Status</a:t>
            </a:r>
          </a:p>
          <a:p>
            <a:pPr marL="0" indent="0">
              <a:buNone/>
            </a:pPr>
            <a:r>
              <a:rPr lang="en-US" sz="3600" b="1" dirty="0" smtClean="0"/>
              <a:t>*Prestige</a:t>
            </a:r>
          </a:p>
          <a:p>
            <a:pPr marL="0" indent="0">
              <a:buNone/>
            </a:pPr>
            <a:r>
              <a:rPr lang="en-US" sz="3600" b="1" dirty="0" smtClean="0"/>
              <a:t>*Self-respect</a:t>
            </a:r>
          </a:p>
          <a:p>
            <a:pPr marL="0" indent="0">
              <a:buNone/>
            </a:pPr>
            <a:r>
              <a:rPr lang="en-US" sz="3600" b="1" dirty="0" smtClean="0"/>
              <a:t>*Respect from others</a:t>
            </a:r>
          </a:p>
          <a:p>
            <a:endParaRPr lang="en-US" dirty="0" smtClean="0"/>
          </a:p>
          <a:p>
            <a:endParaRPr lang="en-US" dirty="0"/>
          </a:p>
        </p:txBody>
      </p:sp>
    </p:spTree>
    <p:extLst>
      <p:ext uri="{BB962C8B-B14F-4D97-AF65-F5344CB8AC3E}">
        <p14:creationId xmlns:p14="http://schemas.microsoft.com/office/powerpoint/2010/main" val="7326644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4500000">
            <a:off x="-1226619" y="3242810"/>
            <a:ext cx="6297228" cy="1695631"/>
          </a:xfrm>
        </p:spPr>
        <p:txBody>
          <a:bodyPr>
            <a:normAutofit fontScale="90000"/>
          </a:bodyPr>
          <a:lstStyle/>
          <a:p>
            <a:r>
              <a:rPr lang="en-US" sz="6000" b="1" dirty="0" smtClean="0">
                <a:solidFill>
                  <a:schemeClr val="tx2">
                    <a:lumMod val="75000"/>
                  </a:schemeClr>
                </a:solidFill>
              </a:rPr>
              <a:t>Self-Actualization Needs</a:t>
            </a:r>
            <a:endParaRPr lang="en-US" sz="2200" b="1" dirty="0"/>
          </a:p>
        </p:txBody>
      </p:sp>
      <p:sp>
        <p:nvSpPr>
          <p:cNvPr id="3" name="Content Placeholder 2"/>
          <p:cNvSpPr>
            <a:spLocks noGrp="1"/>
          </p:cNvSpPr>
          <p:nvPr>
            <p:ph idx="1"/>
          </p:nvPr>
        </p:nvSpPr>
        <p:spPr>
          <a:xfrm rot="900000">
            <a:off x="3011255" y="1155777"/>
            <a:ext cx="6173784" cy="5077623"/>
          </a:xfrm>
        </p:spPr>
        <p:txBody>
          <a:bodyPr>
            <a:normAutofit/>
          </a:bodyPr>
          <a:lstStyle/>
          <a:p>
            <a:pPr marL="457200" indent="-457200">
              <a:buNone/>
            </a:pPr>
            <a:r>
              <a:rPr lang="en-US" sz="3600" b="1" dirty="0" smtClean="0"/>
              <a:t>*Realizing personal potential</a:t>
            </a:r>
          </a:p>
          <a:p>
            <a:pPr marL="457200" indent="-457200">
              <a:buNone/>
            </a:pPr>
            <a:r>
              <a:rPr lang="en-US" sz="3600" b="1" dirty="0" smtClean="0"/>
              <a:t>*Self-fulfillment</a:t>
            </a:r>
          </a:p>
          <a:p>
            <a:pPr marL="457200" indent="-457200">
              <a:buNone/>
            </a:pPr>
            <a:r>
              <a:rPr lang="en-US" sz="3600" b="1" dirty="0" smtClean="0"/>
              <a:t>*Seeking personal growth</a:t>
            </a:r>
          </a:p>
          <a:p>
            <a:pPr marL="457200" indent="-457200">
              <a:buNone/>
            </a:pPr>
            <a:r>
              <a:rPr lang="en-US" sz="3600" b="1" dirty="0" smtClean="0"/>
              <a:t>*Pursuing peak experiences</a:t>
            </a:r>
            <a:endParaRPr lang="en-US" sz="3600" b="1" dirty="0"/>
          </a:p>
        </p:txBody>
      </p:sp>
    </p:spTree>
    <p:extLst>
      <p:ext uri="{BB962C8B-B14F-4D97-AF65-F5344CB8AC3E}">
        <p14:creationId xmlns:p14="http://schemas.microsoft.com/office/powerpoint/2010/main" val="69231675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900000">
            <a:off x="-544919" y="3651034"/>
            <a:ext cx="7422440" cy="1606102"/>
          </a:xfrm>
        </p:spPr>
        <p:txBody>
          <a:bodyPr>
            <a:noAutofit/>
          </a:bodyPr>
          <a:lstStyle/>
          <a:p>
            <a:r>
              <a:rPr lang="en-US" sz="6600" b="1" dirty="0" smtClean="0"/>
              <a:t>Building Family Traditions</a:t>
            </a:r>
            <a:endParaRPr lang="en-US" sz="6600" b="1" dirty="0"/>
          </a:p>
        </p:txBody>
      </p:sp>
    </p:spTree>
    <p:extLst>
      <p:ext uri="{BB962C8B-B14F-4D97-AF65-F5344CB8AC3E}">
        <p14:creationId xmlns:p14="http://schemas.microsoft.com/office/powerpoint/2010/main" val="3213522147"/>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p:cNvSpPr txBox="1">
            <a:spLocks/>
          </p:cNvSpPr>
          <p:nvPr/>
        </p:nvSpPr>
        <p:spPr>
          <a:xfrm>
            <a:off x="191069" y="603743"/>
            <a:ext cx="9144000" cy="768928"/>
          </a:xfrm>
          <a:prstGeom prst="rect">
            <a:avLst/>
          </a:prstGeom>
        </p:spPr>
        <p:txBody>
          <a:bodyPr vert="horz" lIns="91440" tIns="45720" rIns="91440" bIns="45720" rtlCol="0" anchor="b">
            <a:noAutofit/>
          </a:bodyPr>
          <a:lst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5400" b="1" dirty="0" smtClean="0"/>
              <a:t>What are Traditions? </a:t>
            </a:r>
            <a:endParaRPr lang="en-US" sz="5400" b="1" dirty="0"/>
          </a:p>
        </p:txBody>
      </p:sp>
      <p:sp>
        <p:nvSpPr>
          <p:cNvPr id="5" name="Content Placeholder 2"/>
          <p:cNvSpPr txBox="1">
            <a:spLocks/>
          </p:cNvSpPr>
          <p:nvPr/>
        </p:nvSpPr>
        <p:spPr>
          <a:xfrm>
            <a:off x="689212" y="1927482"/>
            <a:ext cx="8147713" cy="4418729"/>
          </a:xfrm>
          <a:prstGeom prst="rect">
            <a:avLst/>
          </a:prstGeom>
        </p:spPr>
        <p:txBody>
          <a:bodyPr/>
          <a:lstStyle>
            <a:lvl1pPr marL="365760" indent="-365760" algn="l" defTabSz="914400" rtl="0" eaLnBrk="1" latinLnBrk="0" hangingPunct="1">
              <a:spcBef>
                <a:spcPct val="20000"/>
              </a:spcBef>
              <a:spcAft>
                <a:spcPts val="600"/>
              </a:spcAft>
              <a:buSzPct val="140000"/>
              <a:buFont typeface="Wingdings" pitchFamily="2" charset="2"/>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731520" indent="-365760" algn="l" defTabSz="914400" rtl="0" eaLnBrk="1" latinLnBrk="0" hangingPunct="1">
              <a:spcBef>
                <a:spcPct val="20000"/>
              </a:spcBef>
              <a:spcAft>
                <a:spcPts val="600"/>
              </a:spcAft>
              <a:buSzPct val="140000"/>
              <a:buFont typeface="Wingdings" pitchFamily="2" charset="2"/>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097280" indent="-320040" algn="l" defTabSz="914400" rtl="0" eaLnBrk="1" latinLnBrk="0" hangingPunct="1">
              <a:spcBef>
                <a:spcPct val="20000"/>
              </a:spcBef>
              <a:spcAft>
                <a:spcPts val="600"/>
              </a:spcAft>
              <a:buSzPct val="140000"/>
              <a:buFont typeface="Wingdings" pitchFamily="2" charset="2"/>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74320" algn="l" defTabSz="914400" rtl="0" eaLnBrk="1" latinLnBrk="0" hangingPunct="1">
              <a:spcBef>
                <a:spcPct val="20000"/>
              </a:spcBef>
              <a:spcAft>
                <a:spcPts val="600"/>
              </a:spcAft>
              <a:buSzPct val="14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74320" algn="l" defTabSz="914400" rtl="0" eaLnBrk="1" latinLnBrk="0" hangingPunct="1">
              <a:spcBef>
                <a:spcPct val="20000"/>
              </a:spcBef>
              <a:spcAft>
                <a:spcPts val="600"/>
              </a:spcAft>
              <a:buSzPct val="14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192024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19456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46888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74320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a:buFont typeface="Arial" panose="020B0604020202020204" pitchFamily="34" charset="0"/>
              <a:buChar char="•"/>
            </a:pPr>
            <a:r>
              <a:rPr lang="en-US" sz="3600" b="1" dirty="0" smtClean="0"/>
              <a:t>Behaviors and activities you participate in over and over again.</a:t>
            </a:r>
          </a:p>
          <a:p>
            <a:pPr>
              <a:buFont typeface="Arial" panose="020B0604020202020204" pitchFamily="34" charset="0"/>
              <a:buChar char="•"/>
            </a:pPr>
            <a:r>
              <a:rPr lang="en-US" sz="3600" b="1" dirty="0" smtClean="0"/>
              <a:t>Traditions can be big or small and are unique to each family.</a:t>
            </a:r>
          </a:p>
          <a:p>
            <a:endParaRPr lang="en-US" dirty="0"/>
          </a:p>
        </p:txBody>
      </p:sp>
    </p:spTree>
    <p:extLst>
      <p:ext uri="{BB962C8B-B14F-4D97-AF65-F5344CB8AC3E}">
        <p14:creationId xmlns:p14="http://schemas.microsoft.com/office/powerpoint/2010/main" val="414423671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p:cNvSpPr txBox="1">
            <a:spLocks/>
          </p:cNvSpPr>
          <p:nvPr/>
        </p:nvSpPr>
        <p:spPr>
          <a:xfrm>
            <a:off x="191069" y="988207"/>
            <a:ext cx="9144000" cy="768928"/>
          </a:xfrm>
          <a:prstGeom prst="rect">
            <a:avLst/>
          </a:prstGeom>
        </p:spPr>
        <p:txBody>
          <a:bodyPr vert="horz" lIns="91440" tIns="45720" rIns="91440" bIns="45720" rtlCol="0" anchor="b">
            <a:noAutofit/>
          </a:bodyPr>
          <a:lst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5400" b="1" dirty="0" smtClean="0"/>
              <a:t>Why are Traditions Important?</a:t>
            </a:r>
            <a:endParaRPr lang="en-US" sz="5400" b="1" dirty="0"/>
          </a:p>
        </p:txBody>
      </p:sp>
      <p:sp>
        <p:nvSpPr>
          <p:cNvPr id="5" name="Content Placeholder 2"/>
          <p:cNvSpPr txBox="1">
            <a:spLocks/>
          </p:cNvSpPr>
          <p:nvPr/>
        </p:nvSpPr>
        <p:spPr>
          <a:xfrm>
            <a:off x="689212" y="1927482"/>
            <a:ext cx="8147713" cy="4418729"/>
          </a:xfrm>
          <a:prstGeom prst="rect">
            <a:avLst/>
          </a:prstGeom>
        </p:spPr>
        <p:txBody>
          <a:bodyPr/>
          <a:lstStyle>
            <a:lvl1pPr marL="365760" indent="-365760" algn="l" defTabSz="914400" rtl="0" eaLnBrk="1" latinLnBrk="0" hangingPunct="1">
              <a:spcBef>
                <a:spcPct val="20000"/>
              </a:spcBef>
              <a:spcAft>
                <a:spcPts val="600"/>
              </a:spcAft>
              <a:buSzPct val="140000"/>
              <a:buFont typeface="Wingdings" pitchFamily="2" charset="2"/>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731520" indent="-365760" algn="l" defTabSz="914400" rtl="0" eaLnBrk="1" latinLnBrk="0" hangingPunct="1">
              <a:spcBef>
                <a:spcPct val="20000"/>
              </a:spcBef>
              <a:spcAft>
                <a:spcPts val="600"/>
              </a:spcAft>
              <a:buSzPct val="140000"/>
              <a:buFont typeface="Wingdings" pitchFamily="2" charset="2"/>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097280" indent="-320040" algn="l" defTabSz="914400" rtl="0" eaLnBrk="1" latinLnBrk="0" hangingPunct="1">
              <a:spcBef>
                <a:spcPct val="20000"/>
              </a:spcBef>
              <a:spcAft>
                <a:spcPts val="600"/>
              </a:spcAft>
              <a:buSzPct val="140000"/>
              <a:buFont typeface="Wingdings" pitchFamily="2" charset="2"/>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74320" algn="l" defTabSz="914400" rtl="0" eaLnBrk="1" latinLnBrk="0" hangingPunct="1">
              <a:spcBef>
                <a:spcPct val="20000"/>
              </a:spcBef>
              <a:spcAft>
                <a:spcPts val="600"/>
              </a:spcAft>
              <a:buSzPct val="14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74320" algn="l" defTabSz="914400" rtl="0" eaLnBrk="1" latinLnBrk="0" hangingPunct="1">
              <a:spcBef>
                <a:spcPct val="20000"/>
              </a:spcBef>
              <a:spcAft>
                <a:spcPts val="600"/>
              </a:spcAft>
              <a:buSzPct val="14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192024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19456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46888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74320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a:buFont typeface="Arial" panose="020B0604020202020204" pitchFamily="34" charset="0"/>
              <a:buChar char="•"/>
            </a:pPr>
            <a:r>
              <a:rPr lang="en-US" sz="3200" b="1" dirty="0" smtClean="0"/>
              <a:t>Provides a source of identity</a:t>
            </a:r>
          </a:p>
          <a:p>
            <a:pPr>
              <a:buFont typeface="Arial" panose="020B0604020202020204" pitchFamily="34" charset="0"/>
              <a:buChar char="•"/>
            </a:pPr>
            <a:r>
              <a:rPr lang="en-US" sz="3200" b="1" dirty="0" smtClean="0"/>
              <a:t>Strengthens family bonds</a:t>
            </a:r>
          </a:p>
          <a:p>
            <a:pPr>
              <a:buFont typeface="Arial" panose="020B0604020202020204" pitchFamily="34" charset="0"/>
              <a:buChar char="•"/>
            </a:pPr>
            <a:r>
              <a:rPr lang="en-US" sz="3200" b="1" dirty="0" smtClean="0"/>
              <a:t>Offers comfort and security</a:t>
            </a:r>
          </a:p>
          <a:p>
            <a:pPr>
              <a:buFont typeface="Arial" panose="020B0604020202020204" pitchFamily="34" charset="0"/>
              <a:buChar char="•"/>
            </a:pPr>
            <a:r>
              <a:rPr lang="en-US" sz="3200" b="1" dirty="0" smtClean="0"/>
              <a:t>Opportunity to teach values</a:t>
            </a:r>
          </a:p>
          <a:p>
            <a:pPr>
              <a:buFont typeface="Arial" panose="020B0604020202020204" pitchFamily="34" charset="0"/>
              <a:buChar char="•"/>
            </a:pPr>
            <a:r>
              <a:rPr lang="en-US" sz="3200" b="1" dirty="0" smtClean="0"/>
              <a:t>Chance to pass on cultural heritage</a:t>
            </a:r>
          </a:p>
          <a:p>
            <a:pPr>
              <a:buFont typeface="Arial" panose="020B0604020202020204" pitchFamily="34" charset="0"/>
              <a:buChar char="•"/>
            </a:pPr>
            <a:r>
              <a:rPr lang="en-US" sz="3200" b="1" dirty="0" smtClean="0"/>
              <a:t>Connects the generations</a:t>
            </a:r>
          </a:p>
          <a:p>
            <a:pPr>
              <a:buFont typeface="Arial" panose="020B0604020202020204" pitchFamily="34" charset="0"/>
              <a:buChar char="•"/>
            </a:pPr>
            <a:r>
              <a:rPr lang="en-US" sz="3200" b="1" dirty="0" smtClean="0"/>
              <a:t>Creates lasting memories</a:t>
            </a:r>
          </a:p>
          <a:p>
            <a:endParaRPr lang="en-US" sz="3200" dirty="0"/>
          </a:p>
        </p:txBody>
      </p:sp>
    </p:spTree>
    <p:extLst>
      <p:ext uri="{BB962C8B-B14F-4D97-AF65-F5344CB8AC3E}">
        <p14:creationId xmlns:p14="http://schemas.microsoft.com/office/powerpoint/2010/main" val="417241731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rot="-900000">
            <a:off x="389793" y="2813229"/>
            <a:ext cx="8385529" cy="2511342"/>
          </a:xfrm>
        </p:spPr>
        <p:txBody>
          <a:bodyPr>
            <a:normAutofit/>
          </a:bodyPr>
          <a:lstStyle/>
          <a:p>
            <a:r>
              <a:rPr lang="en-US" b="1" dirty="0" smtClean="0"/>
              <a:t>What Are Some </a:t>
            </a:r>
            <a:r>
              <a:rPr lang="en-US" b="1" dirty="0"/>
              <a:t>O</a:t>
            </a:r>
            <a:r>
              <a:rPr lang="en-US" b="1" dirty="0" smtClean="0"/>
              <a:t>f </a:t>
            </a:r>
            <a:r>
              <a:rPr lang="en-US" b="1" dirty="0"/>
              <a:t>Y</a:t>
            </a:r>
            <a:r>
              <a:rPr lang="en-US" b="1" dirty="0" smtClean="0"/>
              <a:t>our </a:t>
            </a:r>
            <a:r>
              <a:rPr lang="en-US" b="1" dirty="0"/>
              <a:t>F</a:t>
            </a:r>
            <a:r>
              <a:rPr lang="en-US" b="1" dirty="0" smtClean="0"/>
              <a:t>avorite </a:t>
            </a:r>
            <a:r>
              <a:rPr lang="en-US" b="1" dirty="0"/>
              <a:t>F</a:t>
            </a:r>
            <a:r>
              <a:rPr lang="en-US" b="1" dirty="0" smtClean="0"/>
              <a:t>amily Traditions?</a:t>
            </a:r>
            <a:endParaRPr lang="en-US" b="1" dirty="0"/>
          </a:p>
        </p:txBody>
      </p:sp>
    </p:spTree>
    <p:extLst>
      <p:ext uri="{BB962C8B-B14F-4D97-AF65-F5344CB8AC3E}">
        <p14:creationId xmlns:p14="http://schemas.microsoft.com/office/powerpoint/2010/main" val="2184124957"/>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b="1" dirty="0" smtClean="0"/>
              <a:t>Family Fun Assignment</a:t>
            </a:r>
            <a:endParaRPr lang="en-US" b="1" dirty="0"/>
          </a:p>
        </p:txBody>
      </p:sp>
      <p:sp>
        <p:nvSpPr>
          <p:cNvPr id="5" name="Subtitle 4"/>
          <p:cNvSpPr>
            <a:spLocks noGrp="1"/>
          </p:cNvSpPr>
          <p:nvPr>
            <p:ph type="subTitle" idx="1"/>
          </p:nvPr>
        </p:nvSpPr>
        <p:spPr/>
        <p:txBody>
          <a:bodyPr>
            <a:normAutofit fontScale="92500" lnSpcReduction="10000"/>
          </a:bodyPr>
          <a:lstStyle/>
          <a:p>
            <a:endParaRPr lang="en-US" sz="3200" dirty="0" smtClean="0"/>
          </a:p>
          <a:p>
            <a:r>
              <a:rPr lang="en-US" sz="3200" dirty="0" smtClean="0"/>
              <a:t>Due next class period</a:t>
            </a:r>
            <a:endParaRPr lang="en-US" sz="3200" dirty="0"/>
          </a:p>
        </p:txBody>
      </p:sp>
    </p:spTree>
    <p:extLst>
      <p:ext uri="{BB962C8B-B14F-4D97-AF65-F5344CB8AC3E}">
        <p14:creationId xmlns:p14="http://schemas.microsoft.com/office/powerpoint/2010/main" val="328345645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22347" y="-27296"/>
            <a:ext cx="8899306" cy="2017126"/>
          </a:xfrm>
        </p:spPr>
        <p:txBody>
          <a:bodyPr>
            <a:normAutofit/>
          </a:bodyPr>
          <a:lstStyle/>
          <a:p>
            <a:pPr algn="ctr"/>
            <a:r>
              <a:rPr lang="en-US" sz="6000" b="1" dirty="0" smtClean="0"/>
              <a:t>Who Does </a:t>
            </a:r>
            <a:r>
              <a:rPr lang="en-US" sz="6000" b="1" dirty="0"/>
              <a:t>A</a:t>
            </a:r>
            <a:r>
              <a:rPr lang="en-US" sz="6000" b="1" dirty="0" smtClean="0"/>
              <a:t> </a:t>
            </a:r>
            <a:r>
              <a:rPr lang="en-US" sz="6000" b="1" dirty="0"/>
              <a:t>F</a:t>
            </a:r>
            <a:r>
              <a:rPr lang="en-US" sz="6000" b="1" dirty="0" smtClean="0"/>
              <a:t>amily </a:t>
            </a:r>
            <a:r>
              <a:rPr lang="en-US" sz="6000" b="1" dirty="0"/>
              <a:t>R</a:t>
            </a:r>
            <a:r>
              <a:rPr lang="en-US" sz="6000" b="1" dirty="0" smtClean="0"/>
              <a:t>elationship </a:t>
            </a:r>
            <a:r>
              <a:rPr lang="en-US" sz="6000" b="1" dirty="0"/>
              <a:t>I</a:t>
            </a:r>
            <a:r>
              <a:rPr lang="en-US" sz="6000" b="1" dirty="0" smtClean="0"/>
              <a:t>nvolve?  </a:t>
            </a:r>
            <a:endParaRPr lang="en-US" sz="6000" b="1" dirty="0"/>
          </a:p>
        </p:txBody>
      </p:sp>
      <p:sp>
        <p:nvSpPr>
          <p:cNvPr id="3" name="Content Placeholder 2"/>
          <p:cNvSpPr>
            <a:spLocks noGrp="1"/>
          </p:cNvSpPr>
          <p:nvPr>
            <p:ph idx="4294967295"/>
          </p:nvPr>
        </p:nvSpPr>
        <p:spPr>
          <a:xfrm>
            <a:off x="812042" y="2190414"/>
            <a:ext cx="5793474" cy="3979018"/>
          </a:xfrm>
        </p:spPr>
        <p:txBody>
          <a:bodyPr>
            <a:noAutofit/>
          </a:bodyPr>
          <a:lstStyle/>
          <a:p>
            <a:pPr>
              <a:buFont typeface="Wingdings" panose="05000000000000000000" pitchFamily="2" charset="2"/>
              <a:buChar char="§"/>
            </a:pPr>
            <a:r>
              <a:rPr lang="en-US" sz="3600" b="1" dirty="0" smtClean="0"/>
              <a:t>Parents</a:t>
            </a:r>
          </a:p>
          <a:p>
            <a:pPr>
              <a:buFont typeface="Wingdings" panose="05000000000000000000" pitchFamily="2" charset="2"/>
              <a:buChar char="§"/>
            </a:pPr>
            <a:r>
              <a:rPr lang="en-US" sz="3600" b="1" dirty="0" smtClean="0"/>
              <a:t>Siblings</a:t>
            </a:r>
          </a:p>
          <a:p>
            <a:pPr>
              <a:buFont typeface="Wingdings" panose="05000000000000000000" pitchFamily="2" charset="2"/>
              <a:buChar char="§"/>
            </a:pPr>
            <a:r>
              <a:rPr lang="en-US" sz="3600" b="1" dirty="0" smtClean="0"/>
              <a:t>Grandparents</a:t>
            </a:r>
          </a:p>
          <a:p>
            <a:pPr>
              <a:buFont typeface="Wingdings" panose="05000000000000000000" pitchFamily="2" charset="2"/>
              <a:buChar char="§"/>
            </a:pPr>
            <a:r>
              <a:rPr lang="en-US" sz="3600" b="1" dirty="0" smtClean="0"/>
              <a:t>Aunts and Uncles</a:t>
            </a:r>
          </a:p>
          <a:p>
            <a:pPr>
              <a:buFont typeface="Wingdings" panose="05000000000000000000" pitchFamily="2" charset="2"/>
              <a:buChar char="§"/>
            </a:pPr>
            <a:r>
              <a:rPr lang="en-US" sz="3600" b="1" dirty="0" smtClean="0"/>
              <a:t>Cousins</a:t>
            </a:r>
          </a:p>
          <a:p>
            <a:pPr>
              <a:buFont typeface="Wingdings" panose="05000000000000000000" pitchFamily="2" charset="2"/>
              <a:buChar char="§"/>
            </a:pPr>
            <a:r>
              <a:rPr lang="en-US" sz="3600" b="1" dirty="0" smtClean="0"/>
              <a:t>Others??</a:t>
            </a:r>
            <a:endParaRPr lang="en-US" sz="3600" b="1" dirty="0" smtClean="0"/>
          </a:p>
        </p:txBody>
      </p:sp>
    </p:spTree>
    <p:extLst>
      <p:ext uri="{BB962C8B-B14F-4D97-AF65-F5344CB8AC3E}">
        <p14:creationId xmlns:p14="http://schemas.microsoft.com/office/powerpoint/2010/main" val="24749022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6521" y="363047"/>
            <a:ext cx="9027479" cy="1724331"/>
          </a:xfrm>
        </p:spPr>
        <p:txBody>
          <a:bodyPr>
            <a:noAutofit/>
          </a:bodyPr>
          <a:lstStyle/>
          <a:p>
            <a:pPr algn="ctr"/>
            <a:r>
              <a:rPr lang="en-US" sz="6000" b="1" dirty="0" smtClean="0"/>
              <a:t>Roles/Responsibilities of Teenagers</a:t>
            </a:r>
            <a:endParaRPr lang="en-US" sz="6000" b="1" dirty="0"/>
          </a:p>
        </p:txBody>
      </p:sp>
      <p:sp>
        <p:nvSpPr>
          <p:cNvPr id="7" name="Content Placeholder 6"/>
          <p:cNvSpPr>
            <a:spLocks noGrp="1"/>
          </p:cNvSpPr>
          <p:nvPr>
            <p:ph idx="1"/>
          </p:nvPr>
        </p:nvSpPr>
        <p:spPr>
          <a:xfrm>
            <a:off x="426720" y="2419579"/>
            <a:ext cx="8321040" cy="3118455"/>
          </a:xfrm>
        </p:spPr>
        <p:txBody>
          <a:bodyPr>
            <a:noAutofit/>
          </a:bodyPr>
          <a:lstStyle/>
          <a:p>
            <a:pPr marL="0" indent="0">
              <a:buNone/>
            </a:pPr>
            <a:r>
              <a:rPr lang="en-US" sz="4000" b="1" dirty="0" smtClean="0"/>
              <a:t>* School</a:t>
            </a:r>
          </a:p>
          <a:p>
            <a:pPr marL="0" indent="0">
              <a:buNone/>
            </a:pPr>
            <a:r>
              <a:rPr lang="en-US" sz="4000" b="1" dirty="0" smtClean="0"/>
              <a:t>* Household Responsibilities</a:t>
            </a:r>
          </a:p>
          <a:p>
            <a:pPr marL="0" indent="0">
              <a:buNone/>
            </a:pPr>
            <a:r>
              <a:rPr lang="en-US" sz="4000" b="1" dirty="0" smtClean="0"/>
              <a:t>* Family Time</a:t>
            </a:r>
          </a:p>
          <a:p>
            <a:pPr marL="0" indent="0">
              <a:buNone/>
            </a:pPr>
            <a:r>
              <a:rPr lang="en-US" sz="4000" b="1" dirty="0" smtClean="0"/>
              <a:t>* Employment</a:t>
            </a:r>
            <a:endParaRPr lang="en-US" sz="4000" b="1" dirty="0"/>
          </a:p>
        </p:txBody>
      </p:sp>
    </p:spTree>
    <p:extLst>
      <p:ext uri="{BB962C8B-B14F-4D97-AF65-F5344CB8AC3E}">
        <p14:creationId xmlns:p14="http://schemas.microsoft.com/office/powerpoint/2010/main" val="181843636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p:cNvSpPr>
            <a:spLocks noGrp="1"/>
          </p:cNvSpPr>
          <p:nvPr>
            <p:ph type="title" idx="4294967295"/>
          </p:nvPr>
        </p:nvSpPr>
        <p:spPr>
          <a:xfrm>
            <a:off x="0" y="0"/>
            <a:ext cx="9143999" cy="2843213"/>
          </a:xfrm>
        </p:spPr>
        <p:txBody>
          <a:bodyPr>
            <a:noAutofit/>
          </a:bodyPr>
          <a:lstStyle/>
          <a:p>
            <a:pPr algn="ctr"/>
            <a:r>
              <a:rPr lang="en-US" sz="6000" b="1" dirty="0" smtClean="0"/>
              <a:t>What is your role/responsibility</a:t>
            </a:r>
            <a:br>
              <a:rPr lang="en-US" sz="6000" b="1" dirty="0" smtClean="0"/>
            </a:br>
            <a:r>
              <a:rPr lang="en-US" sz="6000" b="1" dirty="0" smtClean="0"/>
              <a:t>in your family?</a:t>
            </a:r>
            <a:endParaRPr lang="en-US" sz="6000" b="1" dirty="0"/>
          </a:p>
        </p:txBody>
      </p:sp>
      <p:sp>
        <p:nvSpPr>
          <p:cNvPr id="2" name="TextBox 1"/>
          <p:cNvSpPr txBox="1"/>
          <p:nvPr/>
        </p:nvSpPr>
        <p:spPr>
          <a:xfrm>
            <a:off x="541019" y="3192739"/>
            <a:ext cx="8061960" cy="3170099"/>
          </a:xfrm>
          <a:prstGeom prst="rect">
            <a:avLst/>
          </a:prstGeom>
          <a:noFill/>
        </p:spPr>
        <p:txBody>
          <a:bodyPr wrap="square" rtlCol="0">
            <a:spAutoFit/>
          </a:bodyPr>
          <a:lstStyle/>
          <a:p>
            <a:pPr marL="517525" indent="-517525"/>
            <a:r>
              <a:rPr lang="en-US" sz="3500" b="1" dirty="0" smtClean="0"/>
              <a:t>* How </a:t>
            </a:r>
            <a:r>
              <a:rPr lang="en-US" sz="3500" b="1" dirty="0"/>
              <a:t>would you </a:t>
            </a:r>
            <a:r>
              <a:rPr lang="en-US" sz="3500" b="1" dirty="0" smtClean="0"/>
              <a:t>describe it?</a:t>
            </a:r>
          </a:p>
          <a:p>
            <a:pPr marL="517525" indent="-517525"/>
            <a:endParaRPr lang="en-US" sz="3000" b="1" dirty="0"/>
          </a:p>
          <a:p>
            <a:pPr marL="517525" indent="-517525"/>
            <a:r>
              <a:rPr lang="en-US" sz="3500" b="1" dirty="0" smtClean="0"/>
              <a:t>* How </a:t>
            </a:r>
            <a:r>
              <a:rPr lang="en-US" sz="3500" b="1" dirty="0"/>
              <a:t>do you think it came about</a:t>
            </a:r>
            <a:r>
              <a:rPr lang="en-US" sz="3500" b="1" dirty="0" smtClean="0"/>
              <a:t>?</a:t>
            </a:r>
          </a:p>
          <a:p>
            <a:pPr marL="517525" indent="-517525"/>
            <a:endParaRPr lang="en-US" sz="3000" b="1" dirty="0"/>
          </a:p>
          <a:p>
            <a:pPr marL="517525" indent="-517525"/>
            <a:r>
              <a:rPr lang="en-US" sz="3500" b="1" dirty="0"/>
              <a:t>* What life experiences have helped to </a:t>
            </a:r>
            <a:r>
              <a:rPr lang="en-US" sz="3500" b="1" dirty="0" smtClean="0"/>
              <a:t>shape it?</a:t>
            </a:r>
            <a:endParaRPr lang="en-US" sz="3500" b="1" dirty="0"/>
          </a:p>
        </p:txBody>
      </p:sp>
    </p:spTree>
    <p:extLst>
      <p:ext uri="{BB962C8B-B14F-4D97-AF65-F5344CB8AC3E}">
        <p14:creationId xmlns:p14="http://schemas.microsoft.com/office/powerpoint/2010/main" val="211751263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5934"/>
            <a:ext cx="9143999" cy="2561174"/>
          </a:xfrm>
        </p:spPr>
        <p:txBody>
          <a:bodyPr>
            <a:noAutofit/>
          </a:bodyPr>
          <a:lstStyle/>
          <a:p>
            <a:pPr algn="ctr"/>
            <a:r>
              <a:rPr lang="en-US" sz="5500" b="1" dirty="0" smtClean="0"/>
              <a:t>How can </a:t>
            </a:r>
            <a:r>
              <a:rPr lang="en-US" sz="5500" b="1" dirty="0"/>
              <a:t>y</a:t>
            </a:r>
            <a:r>
              <a:rPr lang="en-US" sz="5500" b="1" dirty="0" smtClean="0"/>
              <a:t>our </a:t>
            </a:r>
            <a:r>
              <a:rPr lang="en-US" sz="5500" b="1" dirty="0"/>
              <a:t>a</a:t>
            </a:r>
            <a:r>
              <a:rPr lang="en-US" sz="5500" b="1" dirty="0" smtClean="0"/>
              <a:t>ttitude </a:t>
            </a:r>
            <a:r>
              <a:rPr lang="en-US" sz="5500" b="1" dirty="0"/>
              <a:t>a</a:t>
            </a:r>
            <a:r>
              <a:rPr lang="en-US" sz="5500" b="1" dirty="0" smtClean="0"/>
              <a:t>nd </a:t>
            </a:r>
            <a:r>
              <a:rPr lang="en-US" sz="5500" b="1" dirty="0"/>
              <a:t>b</a:t>
            </a:r>
            <a:r>
              <a:rPr lang="en-US" sz="5500" b="1" dirty="0" smtClean="0"/>
              <a:t>ehavior </a:t>
            </a:r>
            <a:r>
              <a:rPr lang="en-US" sz="5500" b="1" dirty="0"/>
              <a:t>a</a:t>
            </a:r>
            <a:r>
              <a:rPr lang="en-US" sz="5500" b="1" dirty="0" smtClean="0"/>
              <a:t>ffect </a:t>
            </a:r>
            <a:r>
              <a:rPr lang="en-US" sz="5500" b="1" dirty="0"/>
              <a:t>y</a:t>
            </a:r>
            <a:r>
              <a:rPr lang="en-US" sz="5500" b="1" dirty="0" smtClean="0"/>
              <a:t>our </a:t>
            </a:r>
            <a:r>
              <a:rPr lang="en-US" sz="5500" b="1" dirty="0"/>
              <a:t>f</a:t>
            </a:r>
            <a:r>
              <a:rPr lang="en-US" sz="5500" b="1" dirty="0" smtClean="0"/>
              <a:t>amily relationships?</a:t>
            </a:r>
            <a:endParaRPr lang="en-US" sz="5500" b="1" dirty="0"/>
          </a:p>
        </p:txBody>
      </p:sp>
      <p:sp>
        <p:nvSpPr>
          <p:cNvPr id="8" name="TextBox 7"/>
          <p:cNvSpPr txBox="1"/>
          <p:nvPr/>
        </p:nvSpPr>
        <p:spPr>
          <a:xfrm>
            <a:off x="133272" y="3644253"/>
            <a:ext cx="8877457" cy="2400657"/>
          </a:xfrm>
          <a:prstGeom prst="rect">
            <a:avLst/>
          </a:prstGeom>
          <a:noFill/>
        </p:spPr>
        <p:txBody>
          <a:bodyPr wrap="square" rtlCol="0">
            <a:spAutoFit/>
          </a:bodyPr>
          <a:lstStyle/>
          <a:p>
            <a:pPr algn="ctr"/>
            <a:r>
              <a:rPr lang="en-US" sz="5000" dirty="0" smtClean="0"/>
              <a:t>They will either help </a:t>
            </a:r>
            <a:r>
              <a:rPr lang="en-US" sz="5000" b="1" dirty="0" smtClean="0"/>
              <a:t>STRENGTHEN</a:t>
            </a:r>
            <a:r>
              <a:rPr lang="en-US" sz="5000" dirty="0" smtClean="0"/>
              <a:t> or </a:t>
            </a:r>
            <a:r>
              <a:rPr lang="en-US" sz="5000" b="1" dirty="0" smtClean="0"/>
              <a:t>DESTROY</a:t>
            </a:r>
            <a:r>
              <a:rPr lang="en-US" sz="5000" dirty="0" smtClean="0"/>
              <a:t> </a:t>
            </a:r>
          </a:p>
          <a:p>
            <a:pPr algn="ctr"/>
            <a:r>
              <a:rPr lang="en-US" sz="5000" dirty="0" smtClean="0"/>
              <a:t>them.</a:t>
            </a:r>
            <a:endParaRPr lang="en-US" sz="5000" dirty="0"/>
          </a:p>
        </p:txBody>
      </p:sp>
    </p:spTree>
    <p:extLst>
      <p:ext uri="{BB962C8B-B14F-4D97-AF65-F5344CB8AC3E}">
        <p14:creationId xmlns:p14="http://schemas.microsoft.com/office/powerpoint/2010/main" val="113185370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274637"/>
            <a:ext cx="9144000" cy="1393451"/>
          </a:xfrm>
        </p:spPr>
        <p:txBody>
          <a:bodyPr>
            <a:noAutofit/>
          </a:bodyPr>
          <a:lstStyle/>
          <a:p>
            <a:pPr algn="ctr"/>
            <a:r>
              <a:rPr lang="en-US" sz="5400" b="1" dirty="0" smtClean="0"/>
              <a:t>Ways to Strengthen </a:t>
            </a:r>
            <a:br>
              <a:rPr lang="en-US" sz="5400" b="1" dirty="0" smtClean="0"/>
            </a:br>
            <a:r>
              <a:rPr lang="en-US" sz="5400" b="1" dirty="0" smtClean="0"/>
              <a:t>Family Relationships</a:t>
            </a:r>
            <a:endParaRPr lang="en-US" sz="5400" b="1" dirty="0"/>
          </a:p>
        </p:txBody>
      </p:sp>
      <p:sp>
        <p:nvSpPr>
          <p:cNvPr id="8" name="Subtitle 7"/>
          <p:cNvSpPr>
            <a:spLocks noGrp="1"/>
          </p:cNvSpPr>
          <p:nvPr>
            <p:ph idx="1"/>
          </p:nvPr>
        </p:nvSpPr>
        <p:spPr>
          <a:xfrm>
            <a:off x="167640" y="1706880"/>
            <a:ext cx="8823960" cy="4907065"/>
          </a:xfrm>
        </p:spPr>
        <p:txBody>
          <a:bodyPr>
            <a:normAutofit fontScale="92500"/>
          </a:bodyPr>
          <a:lstStyle/>
          <a:p>
            <a:pPr marL="0" indent="0" algn="l">
              <a:buNone/>
            </a:pPr>
            <a:r>
              <a:rPr lang="en-US" sz="3600" b="1" dirty="0" smtClean="0"/>
              <a:t>* Showing appreciation</a:t>
            </a:r>
          </a:p>
          <a:p>
            <a:pPr marL="0" indent="0" algn="l">
              <a:buNone/>
            </a:pPr>
            <a:r>
              <a:rPr lang="en-US" sz="3600" b="1" dirty="0" smtClean="0"/>
              <a:t>* Giving affection</a:t>
            </a:r>
          </a:p>
          <a:p>
            <a:pPr marL="0" indent="0" algn="l">
              <a:buNone/>
            </a:pPr>
            <a:r>
              <a:rPr lang="en-US" sz="3600" b="1" dirty="0" smtClean="0"/>
              <a:t>* Being committed</a:t>
            </a:r>
          </a:p>
          <a:p>
            <a:pPr marL="0" indent="0" algn="l">
              <a:buNone/>
            </a:pPr>
            <a:r>
              <a:rPr lang="en-US" sz="3600" b="1" dirty="0" smtClean="0"/>
              <a:t>* Spending time together</a:t>
            </a:r>
          </a:p>
          <a:p>
            <a:pPr marL="0" indent="0" algn="l">
              <a:buNone/>
            </a:pPr>
            <a:r>
              <a:rPr lang="en-US" sz="3600" b="1" dirty="0" smtClean="0"/>
              <a:t>* Building traditions</a:t>
            </a:r>
          </a:p>
          <a:p>
            <a:pPr marL="0" indent="0" algn="l">
              <a:buNone/>
            </a:pPr>
            <a:r>
              <a:rPr lang="en-US" sz="3600" b="1" dirty="0" smtClean="0"/>
              <a:t>* Utilizing creative problem solving</a:t>
            </a:r>
          </a:p>
          <a:p>
            <a:pPr marL="0" indent="0" algn="l">
              <a:buNone/>
            </a:pPr>
            <a:r>
              <a:rPr lang="en-US" sz="3600" b="1" dirty="0" smtClean="0"/>
              <a:t>* Practicing constructive communication</a:t>
            </a:r>
            <a:endParaRPr lang="en-US" b="1" dirty="0"/>
          </a:p>
        </p:txBody>
      </p:sp>
    </p:spTree>
    <p:extLst>
      <p:ext uri="{BB962C8B-B14F-4D97-AF65-F5344CB8AC3E}">
        <p14:creationId xmlns:p14="http://schemas.microsoft.com/office/powerpoint/2010/main" val="239812678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 calcmode="lin" valueType="num">
                                      <p:cBhvr additive="base">
                                        <p:cTn id="25"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anim calcmode="lin" valueType="num">
                                      <p:cBhvr additive="base">
                                        <p:cTn id="31"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xEl>
                                              <p:pRg st="5" end="5"/>
                                            </p:txEl>
                                          </p:spTgt>
                                        </p:tgtEl>
                                        <p:attrNameLst>
                                          <p:attrName>style.visibility</p:attrName>
                                        </p:attrNameLst>
                                      </p:cBhvr>
                                      <p:to>
                                        <p:strVal val="visible"/>
                                      </p:to>
                                    </p:set>
                                    <p:anim calcmode="lin" valueType="num">
                                      <p:cBhvr additive="base">
                                        <p:cTn id="37"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xEl>
                                              <p:pRg st="6" end="6"/>
                                            </p:txEl>
                                          </p:spTgt>
                                        </p:tgtEl>
                                        <p:attrNameLst>
                                          <p:attrName>style.visibility</p:attrName>
                                        </p:attrNameLst>
                                      </p:cBhvr>
                                      <p:to>
                                        <p:strVal val="visible"/>
                                      </p:to>
                                    </p:set>
                                    <p:anim calcmode="lin" valueType="num">
                                      <p:cBhvr additive="base">
                                        <p:cTn id="43"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 y="2010879"/>
            <a:ext cx="8884920" cy="3960366"/>
          </a:xfrm>
        </p:spPr>
        <p:txBody>
          <a:bodyPr/>
          <a:lstStyle/>
          <a:p>
            <a:pPr marL="0" indent="0">
              <a:buNone/>
            </a:pPr>
            <a:r>
              <a:rPr lang="en-US" sz="3300" b="1" dirty="0" smtClean="0"/>
              <a:t>* </a:t>
            </a:r>
            <a:r>
              <a:rPr lang="en-US" sz="3600" b="1" dirty="0" smtClean="0"/>
              <a:t>Refrain from giving affection</a:t>
            </a:r>
          </a:p>
          <a:p>
            <a:pPr marL="0" indent="0">
              <a:buNone/>
            </a:pPr>
            <a:r>
              <a:rPr lang="en-US" sz="3600" b="1" dirty="0" smtClean="0"/>
              <a:t>* Withholding emotions</a:t>
            </a:r>
          </a:p>
          <a:p>
            <a:pPr marL="0" indent="0">
              <a:buNone/>
            </a:pPr>
            <a:r>
              <a:rPr lang="en-US" sz="3600" b="1" dirty="0" smtClean="0"/>
              <a:t>* Avoiding certain family members</a:t>
            </a:r>
          </a:p>
          <a:p>
            <a:pPr marL="0" indent="0">
              <a:buNone/>
            </a:pPr>
            <a:r>
              <a:rPr lang="en-US" sz="3600" b="1" dirty="0" smtClean="0"/>
              <a:t>* Using destructive communication</a:t>
            </a:r>
          </a:p>
          <a:p>
            <a:pPr marL="0" indent="0">
              <a:buNone/>
            </a:pPr>
            <a:r>
              <a:rPr lang="en-US" sz="3600" b="1" dirty="0" smtClean="0"/>
              <a:t>* Withdrawal from family</a:t>
            </a:r>
          </a:p>
          <a:p>
            <a:endParaRPr lang="en-US" dirty="0"/>
          </a:p>
        </p:txBody>
      </p:sp>
      <p:sp>
        <p:nvSpPr>
          <p:cNvPr id="5" name="Title 6"/>
          <p:cNvSpPr txBox="1">
            <a:spLocks/>
          </p:cNvSpPr>
          <p:nvPr/>
        </p:nvSpPr>
        <p:spPr>
          <a:xfrm>
            <a:off x="0" y="427037"/>
            <a:ext cx="9144000" cy="1393451"/>
          </a:xfrm>
          <a:prstGeom prst="rect">
            <a:avLst/>
          </a:prstGeom>
        </p:spPr>
        <p:txBody>
          <a:bodyPr vert="horz" lIns="91440" tIns="45720" rIns="91440" bIns="45720" rtlCol="0" anchor="b">
            <a:noAutofit/>
          </a:bodyPr>
          <a:lst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5400" b="1" dirty="0" smtClean="0"/>
              <a:t>Ways to </a:t>
            </a:r>
            <a:r>
              <a:rPr lang="en-US" sz="5400" b="1" dirty="0" smtClean="0"/>
              <a:t>Destroy</a:t>
            </a:r>
          </a:p>
          <a:p>
            <a:pPr algn="ctr"/>
            <a:r>
              <a:rPr lang="en-US" sz="5400" b="1" dirty="0" smtClean="0"/>
              <a:t>Family Relationships</a:t>
            </a:r>
            <a:endParaRPr lang="en-US" sz="5400" b="1" dirty="0"/>
          </a:p>
        </p:txBody>
      </p:sp>
    </p:spTree>
    <p:extLst>
      <p:ext uri="{BB962C8B-B14F-4D97-AF65-F5344CB8AC3E}">
        <p14:creationId xmlns:p14="http://schemas.microsoft.com/office/powerpoint/2010/main" val="115803105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6521" y="368490"/>
            <a:ext cx="8902219" cy="1037230"/>
          </a:xfrm>
        </p:spPr>
        <p:txBody>
          <a:bodyPr>
            <a:normAutofit/>
          </a:bodyPr>
          <a:lstStyle/>
          <a:p>
            <a:pPr algn="ctr"/>
            <a:r>
              <a:rPr lang="en-US" sz="5400" b="1" dirty="0" smtClean="0"/>
              <a:t>Personal </a:t>
            </a:r>
            <a:r>
              <a:rPr lang="en-US" sz="5400" b="1" dirty="0" smtClean="0"/>
              <a:t>Reflection</a:t>
            </a:r>
            <a:endParaRPr lang="en-US" sz="5400" dirty="0"/>
          </a:p>
        </p:txBody>
      </p:sp>
      <p:sp>
        <p:nvSpPr>
          <p:cNvPr id="3" name="Title 3"/>
          <p:cNvSpPr txBox="1">
            <a:spLocks/>
          </p:cNvSpPr>
          <p:nvPr/>
        </p:nvSpPr>
        <p:spPr>
          <a:xfrm>
            <a:off x="241781" y="2115403"/>
            <a:ext cx="8902219" cy="2633755"/>
          </a:xfrm>
          <a:prstGeom prst="rect">
            <a:avLst/>
          </a:prstGeom>
        </p:spPr>
        <p:txBody>
          <a:bodyPr vert="horz" lIns="91440" tIns="45720" rIns="91440" bIns="45720" rtlCol="0" anchor="b">
            <a:normAutofit fontScale="67500" lnSpcReduction="20000"/>
          </a:bodyPr>
          <a:lst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6500" b="1" dirty="0" smtClean="0"/>
              <a:t>How is your personal attitude and behavior affecting your family?</a:t>
            </a:r>
            <a:br>
              <a:rPr lang="en-US" sz="6500" b="1" dirty="0" smtClean="0"/>
            </a:br>
            <a:r>
              <a:rPr lang="en-US" sz="6000" b="1" dirty="0" smtClean="0"/>
              <a:t/>
            </a:r>
            <a:br>
              <a:rPr lang="en-US" sz="6000" b="1" dirty="0" smtClean="0"/>
            </a:br>
            <a:endParaRPr lang="en-US" dirty="0"/>
          </a:p>
        </p:txBody>
      </p:sp>
    </p:spTree>
    <p:extLst>
      <p:ext uri="{BB962C8B-B14F-4D97-AF65-F5344CB8AC3E}">
        <p14:creationId xmlns:p14="http://schemas.microsoft.com/office/powerpoint/2010/main" val="178444778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Kilter">
  <a:themeElements>
    <a:clrScheme name="Kilter">
      <a:dk1>
        <a:sysClr val="windowText" lastClr="000000"/>
      </a:dk1>
      <a:lt1>
        <a:sysClr val="window" lastClr="FFFFFF"/>
      </a:lt1>
      <a:dk2>
        <a:srgbClr val="318FC5"/>
      </a:dk2>
      <a:lt2>
        <a:srgbClr val="AEE8FB"/>
      </a:lt2>
      <a:accent1>
        <a:srgbClr val="76C5EF"/>
      </a:accent1>
      <a:accent2>
        <a:srgbClr val="FEA022"/>
      </a:accent2>
      <a:accent3>
        <a:srgbClr val="FF6700"/>
      </a:accent3>
      <a:accent4>
        <a:srgbClr val="70A525"/>
      </a:accent4>
      <a:accent5>
        <a:srgbClr val="A5D848"/>
      </a:accent5>
      <a:accent6>
        <a:srgbClr val="20768C"/>
      </a:accent6>
      <a:hlink>
        <a:srgbClr val="7AB6E8"/>
      </a:hlink>
      <a:folHlink>
        <a:srgbClr val="83B0D3"/>
      </a:folHlink>
    </a:clrScheme>
    <a:fontScheme name="Kilter">
      <a:majorFont>
        <a:latin typeface="Rockwell"/>
        <a:ea typeface=""/>
        <a:cs typeface=""/>
        <a:font script="Grek" typeface="Cambria"/>
        <a:font script="Cyrl" typeface="Cambria"/>
        <a:font script="Jpan" typeface="ＭＳ 明朝"/>
        <a:font script="Hang" typeface="바탕"/>
        <a:font script="Hans" typeface="华文新魏"/>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ＭＳ 明朝"/>
        <a:font script="Hang" typeface="바탕"/>
        <a:font script="Hans" typeface="华文新魏"/>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ilter">
      <a:fillStyleLst>
        <a:solidFill>
          <a:schemeClr val="phClr"/>
        </a:solidFill>
        <a:gradFill rotWithShape="1">
          <a:gsLst>
            <a:gs pos="0">
              <a:schemeClr val="phClr">
                <a:tint val="14000"/>
                <a:satMod val="180000"/>
                <a:lumMod val="100000"/>
              </a:schemeClr>
            </a:gs>
            <a:gs pos="42000">
              <a:schemeClr val="phClr">
                <a:tint val="40000"/>
                <a:satMod val="160000"/>
                <a:lumMod val="94000"/>
              </a:schemeClr>
            </a:gs>
            <a:gs pos="100000">
              <a:schemeClr val="phClr">
                <a:tint val="94000"/>
                <a:satMod val="140000"/>
              </a:schemeClr>
            </a:gs>
          </a:gsLst>
          <a:lin ang="5160000" scaled="1"/>
        </a:gradFill>
        <a:gradFill rotWithShape="1">
          <a:gsLst>
            <a:gs pos="38000">
              <a:schemeClr val="phClr">
                <a:satMod val="120000"/>
              </a:schemeClr>
            </a:gs>
            <a:gs pos="100000">
              <a:schemeClr val="phClr">
                <a:shade val="60000"/>
                <a:satMod val="180000"/>
                <a:lumMod val="70000"/>
              </a:schemeClr>
            </a:gs>
          </a:gsLst>
          <a:lin ang="4680000" scaled="0"/>
        </a:gradFill>
      </a:fillStyleLst>
      <a:lnStyleLst>
        <a:ln w="12700" cap="flat" cmpd="sng" algn="ctr">
          <a:solidFill>
            <a:schemeClr val="phClr">
              <a:shade val="50000"/>
            </a:schemeClr>
          </a:solidFill>
          <a:prstDash val="solid"/>
        </a:ln>
        <a:ln w="25400" cap="flat" cmpd="sng" algn="ctr">
          <a:solidFill>
            <a:schemeClr val="phClr">
              <a:shade val="75000"/>
              <a:lumMod val="90000"/>
            </a:schemeClr>
          </a:solidFill>
          <a:prstDash val="solid"/>
        </a:ln>
        <a:ln w="38100" cap="flat" cmpd="sng" algn="ctr">
          <a:solidFill>
            <a:schemeClr val="phClr"/>
          </a:solidFill>
          <a:prstDash val="solid"/>
        </a:ln>
      </a:lnStyleLst>
      <a:effectStyleLst>
        <a:effectStyle>
          <a:effectLst>
            <a:outerShdw blurRad="63500" dist="12700" dir="5400000" sx="102000" sy="102000" rotWithShape="0">
              <a:srgbClr val="000000">
                <a:alpha val="20000"/>
              </a:srgbClr>
            </a:outerShdw>
          </a:effectLst>
        </a:effectStyle>
        <a:effectStyle>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a:effectStyle>
        <a:effectStyle>
          <a:effectLst>
            <a:outerShdw blurRad="107950" dist="12700" dir="5040000" rotWithShape="0">
              <a:srgbClr val="000000">
                <a:alpha val="54000"/>
              </a:srgbClr>
            </a:outerShdw>
          </a:effectLst>
          <a:scene3d>
            <a:camera prst="orthographicFront">
              <a:rot lat="0" lon="0" rev="0"/>
            </a:camera>
            <a:lightRig rig="threePt" dir="tl">
              <a:rot lat="0" lon="0" rev="19800000"/>
            </a:lightRig>
          </a:scene3d>
          <a:sp3d prstMaterial="plastic">
            <a:bevelT h="63500" prst="softRound"/>
          </a:sp3d>
        </a:effectStyle>
      </a:effectStyleLst>
      <a:bgFillStyleLst>
        <a:solidFill>
          <a:schemeClr val="phClr"/>
        </a:solidFill>
        <a:gradFill rotWithShape="1">
          <a:gsLst>
            <a:gs pos="0">
              <a:schemeClr val="phClr">
                <a:tint val="95000"/>
                <a:satMod val="140000"/>
                <a:lumMod val="120000"/>
              </a:schemeClr>
            </a:gs>
            <a:gs pos="100000">
              <a:schemeClr val="phClr">
                <a:tint val="95000"/>
                <a:shade val="70000"/>
                <a:satMod val="180000"/>
                <a:lumMod val="82000"/>
              </a:schemeClr>
            </a:gs>
          </a:gsLst>
          <a:path path="circle">
            <a:fillToRect l="25000" t="25000" r="25000" b="25000"/>
          </a:path>
        </a:gradFill>
        <a:gradFill rotWithShape="1">
          <a:gsLst>
            <a:gs pos="0">
              <a:schemeClr val="phClr">
                <a:tint val="94000"/>
                <a:satMod val="140000"/>
                <a:lumMod val="120000"/>
              </a:schemeClr>
            </a:gs>
            <a:gs pos="100000">
              <a:schemeClr val="phClr">
                <a:tint val="97000"/>
                <a:shade val="70000"/>
                <a:satMod val="190000"/>
                <a:lumMod val="72000"/>
              </a:schemeClr>
            </a:gs>
          </a:gsLst>
          <a:path path="circle">
            <a:fillToRect l="50000" t="50000" r="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Kilter.thmx</Template>
  <TotalTime>899</TotalTime>
  <Words>846</Words>
  <Application>Microsoft Office PowerPoint</Application>
  <PresentationFormat>On-screen Show (4:3)</PresentationFormat>
  <Paragraphs>145</Paragraphs>
  <Slides>26</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Rockwell</vt:lpstr>
      <vt:lpstr>Wingdings</vt:lpstr>
      <vt:lpstr>Kilter</vt:lpstr>
      <vt:lpstr>FAMILY RELATIONSHIPS</vt:lpstr>
      <vt:lpstr>What Is A Relationship?</vt:lpstr>
      <vt:lpstr>Who Does A Family Relationship Involve?  </vt:lpstr>
      <vt:lpstr>Roles/Responsibilities of Teenagers</vt:lpstr>
      <vt:lpstr>What is your role/responsibility in your family?</vt:lpstr>
      <vt:lpstr>How can your attitude and behavior affect your family relationships?</vt:lpstr>
      <vt:lpstr>Ways to Strengthen  Family Relationships</vt:lpstr>
      <vt:lpstr>PowerPoint Presentation</vt:lpstr>
      <vt:lpstr>Personal Reflection</vt:lpstr>
      <vt:lpstr>PowerPoint Presentation</vt:lpstr>
      <vt:lpstr>Freedom vs. Responsibility </vt:lpstr>
      <vt:lpstr>PowerPoint Presentation</vt:lpstr>
      <vt:lpstr>PowerPoint Presentation</vt:lpstr>
      <vt:lpstr>Maslow’s  Hierarchy  of Needs</vt:lpstr>
      <vt:lpstr>PowerPoint Presentation</vt:lpstr>
      <vt:lpstr>PowerPoint Presentation</vt:lpstr>
      <vt:lpstr>Physical Needs</vt:lpstr>
      <vt:lpstr>Safety Needs</vt:lpstr>
      <vt:lpstr>Love and Belonging Needs</vt:lpstr>
      <vt:lpstr>Esteem Needs</vt:lpstr>
      <vt:lpstr>Self-Actualization Needs</vt:lpstr>
      <vt:lpstr>Building Family Traditions</vt:lpstr>
      <vt:lpstr>PowerPoint Presentation</vt:lpstr>
      <vt:lpstr>PowerPoint Presentation</vt:lpstr>
      <vt:lpstr>What Are Some Of Your Favorite Family Traditions?</vt:lpstr>
      <vt:lpstr>Family Fun Assignment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Justin  Peterson</dc:creator>
  <cp:lastModifiedBy>Vikki</cp:lastModifiedBy>
  <cp:revision>84</cp:revision>
  <cp:lastPrinted>2015-10-12T13:24:07Z</cp:lastPrinted>
  <dcterms:created xsi:type="dcterms:W3CDTF">2015-06-07T23:09:43Z</dcterms:created>
  <dcterms:modified xsi:type="dcterms:W3CDTF">2015-10-12T13:26:50Z</dcterms:modified>
</cp:coreProperties>
</file>