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80" r:id="rId5"/>
    <p:sldId id="281" r:id="rId6"/>
    <p:sldId id="282" r:id="rId7"/>
    <p:sldId id="284" r:id="rId8"/>
    <p:sldId id="283" r:id="rId9"/>
    <p:sldId id="285" r:id="rId10"/>
    <p:sldId id="287" r:id="rId11"/>
    <p:sldId id="286" r:id="rId12"/>
    <p:sldId id="288" r:id="rId13"/>
    <p:sldId id="289" r:id="rId14"/>
    <p:sldId id="269" r:id="rId15"/>
    <p:sldId id="290" r:id="rId16"/>
    <p:sldId id="270" r:id="rId17"/>
    <p:sldId id="291" r:id="rId18"/>
    <p:sldId id="271" r:id="rId19"/>
    <p:sldId id="292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78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72586" autoAdjust="0"/>
  </p:normalViewPr>
  <p:slideViewPr>
    <p:cSldViewPr>
      <p:cViewPr varScale="1">
        <p:scale>
          <a:sx n="81" d="100"/>
          <a:sy n="81" d="100"/>
        </p:scale>
        <p:origin x="18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2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639BA-653D-43EB-B434-27E58F55122F}" type="datetimeFigureOut">
              <a:rPr lang="en-US" smtClean="0"/>
              <a:pPr/>
              <a:t>9/12/2015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8015B-00A4-4CD9-A344-666DD4D083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86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4E177-F2DD-4FFD-8974-FC841FD83F9B}" type="datetimeFigureOut">
              <a:rPr lang="en-US" smtClean="0"/>
              <a:pPr/>
              <a:t>9/12/2015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E51A2-8C78-4552-9C8B-8F04424DE9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0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E51A2-8C78-4552-9C8B-8F04424DE94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27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E51A2-8C78-4552-9C8B-8F04424DE94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E51A2-8C78-4552-9C8B-8F04424DE94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8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Examples:</a:t>
            </a:r>
          </a:p>
          <a:p>
            <a:r>
              <a:rPr lang="en-US" sz="1400" dirty="0" smtClean="0"/>
              <a:t>Going to jail</a:t>
            </a:r>
          </a:p>
          <a:p>
            <a:r>
              <a:rPr lang="en-US" sz="1400" dirty="0" smtClean="0"/>
              <a:t>Restitution for</a:t>
            </a:r>
            <a:r>
              <a:rPr lang="en-US" sz="1400" baseline="0" dirty="0" smtClean="0"/>
              <a:t> crime victims</a:t>
            </a:r>
          </a:p>
          <a:p>
            <a:r>
              <a:rPr lang="en-US" sz="1400" baseline="0" dirty="0" smtClean="0"/>
              <a:t>Community Service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E51A2-8C78-4552-9C8B-8F04424DE94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32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Examples: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Stigmas of going to prison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Living with the fact that someone was harmed or killed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Depression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Other types of mental anguish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E51A2-8C78-4552-9C8B-8F04424DE94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6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Examples: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Curfew enforced to keep individuals under control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Not enough prisons and detention centers to house offenders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Unsafe neighborhoods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E51A2-8C78-4552-9C8B-8F04424DE94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74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Examples: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Adultery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Stealing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Killing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Treason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Perjury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E51A2-8C78-4552-9C8B-8F04424DE94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6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Examples: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Loss of life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Serious injury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Loss of home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Job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Family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E51A2-8C78-4552-9C8B-8F04424DE94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55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Examples: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Taxes can be raised to support more police protection because of crimes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Victims left without financial support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Costs of trial and lawyers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Tax dollar support of criminals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E51A2-8C78-4552-9C8B-8F04424DE94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7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49EF-9408-4220-8328-1FB2566944F1}" type="datetimeFigureOut">
              <a:rPr lang="en-US" smtClean="0"/>
              <a:pPr/>
              <a:t>9/12/2015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D832-B280-4678-8CDB-81E0929085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49EF-9408-4220-8328-1FB2566944F1}" type="datetimeFigureOut">
              <a:rPr lang="en-US" smtClean="0"/>
              <a:pPr/>
              <a:t>9/12/2015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D832-B280-4678-8CDB-81E0929085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49EF-9408-4220-8328-1FB2566944F1}" type="datetimeFigureOut">
              <a:rPr lang="en-US" smtClean="0"/>
              <a:pPr/>
              <a:t>9/12/2015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D832-B280-4678-8CDB-81E0929085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49EF-9408-4220-8328-1FB2566944F1}" type="datetimeFigureOut">
              <a:rPr lang="en-US" smtClean="0"/>
              <a:pPr/>
              <a:t>9/12/2015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D832-B280-4678-8CDB-81E0929085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49EF-9408-4220-8328-1FB2566944F1}" type="datetimeFigureOut">
              <a:rPr lang="en-US" smtClean="0"/>
              <a:pPr/>
              <a:t>9/12/2015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D832-B280-4678-8CDB-81E0929085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49EF-9408-4220-8328-1FB2566944F1}" type="datetimeFigureOut">
              <a:rPr lang="en-US" smtClean="0"/>
              <a:pPr/>
              <a:t>9/12/2015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D832-B280-4678-8CDB-81E0929085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49EF-9408-4220-8328-1FB2566944F1}" type="datetimeFigureOut">
              <a:rPr lang="en-US" smtClean="0"/>
              <a:pPr/>
              <a:t>9/12/2015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D832-B280-4678-8CDB-81E0929085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49EF-9408-4220-8328-1FB2566944F1}" type="datetimeFigureOut">
              <a:rPr lang="en-US" smtClean="0"/>
              <a:pPr/>
              <a:t>9/12/2015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D832-B280-4678-8CDB-81E0929085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49EF-9408-4220-8328-1FB2566944F1}" type="datetimeFigureOut">
              <a:rPr lang="en-US" smtClean="0"/>
              <a:pPr/>
              <a:t>9/12/2015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D832-B280-4678-8CDB-81E0929085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49EF-9408-4220-8328-1FB2566944F1}" type="datetimeFigureOut">
              <a:rPr lang="en-US" smtClean="0"/>
              <a:pPr/>
              <a:t>9/12/2015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D832-B280-4678-8CDB-81E0929085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49EF-9408-4220-8328-1FB2566944F1}" type="datetimeFigureOut">
              <a:rPr lang="en-US" smtClean="0"/>
              <a:pPr/>
              <a:t>9/12/2015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D832-B280-4678-8CDB-81E0929085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49EF-9408-4220-8328-1FB2566944F1}" type="datetimeFigureOut">
              <a:rPr lang="en-US" smtClean="0"/>
              <a:pPr/>
              <a:t>9/12/2015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AD832-B280-4678-8CDB-81E0929085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1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ial Black" pitchFamily="34" charset="0"/>
              </a:rPr>
              <a:t>Emotions</a:t>
            </a:r>
            <a:endParaRPr lang="en-US" sz="6000" dirty="0">
              <a:latin typeface="Arial Black" pitchFamily="34" charset="0"/>
            </a:endParaRPr>
          </a:p>
        </p:txBody>
      </p:sp>
      <p:pic>
        <p:nvPicPr>
          <p:cNvPr id="1026" name="Picture 2" descr="http://blogs.psychcentral.com/mentoring-recovery/files/2011/09/emoticon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740" y="1676400"/>
            <a:ext cx="6652260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Effects of Uncontrolled 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Headache</a:t>
            </a:r>
          </a:p>
          <a:p>
            <a:r>
              <a:rPr lang="en-US" dirty="0" smtClean="0"/>
              <a:t>Digestion problems</a:t>
            </a:r>
          </a:p>
          <a:p>
            <a:r>
              <a:rPr lang="en-US" dirty="0" smtClean="0"/>
              <a:t>Insomnia</a:t>
            </a:r>
          </a:p>
          <a:p>
            <a:r>
              <a:rPr lang="en-US" dirty="0" smtClean="0"/>
              <a:t>Anxiety</a:t>
            </a:r>
          </a:p>
          <a:p>
            <a:r>
              <a:rPr lang="en-US" dirty="0" smtClean="0"/>
              <a:t>Depression</a:t>
            </a:r>
          </a:p>
          <a:p>
            <a:r>
              <a:rPr lang="en-US" dirty="0" smtClean="0"/>
              <a:t>High blood pressure</a:t>
            </a:r>
          </a:p>
          <a:p>
            <a:r>
              <a:rPr lang="en-US" dirty="0" smtClean="0"/>
              <a:t>Skin problems like eczema</a:t>
            </a:r>
          </a:p>
          <a:p>
            <a:r>
              <a:rPr lang="en-US" dirty="0" smtClean="0"/>
              <a:t>Heart attack/stroke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638"/>
            <a:ext cx="3481917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4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Well-Managed 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well-managed anger be useful for?</a:t>
            </a:r>
          </a:p>
          <a:p>
            <a:pPr lvl="1"/>
            <a:r>
              <a:rPr lang="en-US" sz="3200" dirty="0" smtClean="0"/>
              <a:t>Motivate you to make positive changes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3050185"/>
            <a:ext cx="32575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Way to Express 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Walk away from the situation until you have control of your emotions.</a:t>
            </a:r>
          </a:p>
          <a:p>
            <a:r>
              <a:rPr lang="en-US" dirty="0" smtClean="0"/>
              <a:t>Recognize and accept the emotion.</a:t>
            </a:r>
          </a:p>
          <a:p>
            <a:r>
              <a:rPr lang="en-US" dirty="0" smtClean="0"/>
              <a:t>Try to pinpoint the exact reasons why you feel angry.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44" y="1676400"/>
            <a:ext cx="4297363" cy="42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Way to Express 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Problem solve strategies for dealing with the situation in advance.</a:t>
            </a:r>
          </a:p>
          <a:p>
            <a:r>
              <a:rPr lang="en-US" dirty="0" smtClean="0"/>
              <a:t>Do something physical like exercise or playing a sport.</a:t>
            </a:r>
          </a:p>
          <a:p>
            <a:r>
              <a:rPr lang="en-US" dirty="0" smtClean="0"/>
              <a:t>Seek help if needed.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35" y="1600200"/>
            <a:ext cx="4451017" cy="39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46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People who let others walk all over them.</a:t>
            </a:r>
          </a:p>
          <a:p>
            <a:r>
              <a:rPr lang="en-US" dirty="0" smtClean="0"/>
              <a:t>They follow the “crowd” and allow others to make decisions for them.</a:t>
            </a:r>
          </a:p>
          <a:p>
            <a:r>
              <a:rPr lang="en-US" dirty="0" smtClean="0"/>
              <a:t>They lack the courage to express inner feelings.</a:t>
            </a:r>
          </a:p>
        </p:txBody>
      </p:sp>
      <p:pic>
        <p:nvPicPr>
          <p:cNvPr id="26626" name="Picture 2" descr="http://www.towerofpower.com.au/images/articles/why-people-remain-quiet-shy-and-non-asser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81400"/>
            <a:ext cx="4724400" cy="3153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They are followers</a:t>
            </a:r>
          </a:p>
          <a:p>
            <a:r>
              <a:rPr lang="en-US" dirty="0" smtClean="0"/>
              <a:t>They are manipulated by others.</a:t>
            </a:r>
          </a:p>
          <a:p>
            <a:r>
              <a:rPr lang="en-US" dirty="0" smtClean="0"/>
              <a:t>They see something wrong, but do nothing about 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76600"/>
            <a:ext cx="4229100" cy="33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Aggressive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looking for a fight</a:t>
            </a:r>
          </a:p>
          <a:p>
            <a:r>
              <a:rPr lang="en-US" dirty="0" smtClean="0"/>
              <a:t>They are right in the middle of it</a:t>
            </a:r>
          </a:p>
          <a:p>
            <a:r>
              <a:rPr lang="en-US" dirty="0" smtClean="0"/>
              <a:t>Masters at verbal or physical </a:t>
            </a:r>
            <a:r>
              <a:rPr lang="en-US" dirty="0" smtClean="0"/>
              <a:t>battle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06" y="3429000"/>
            <a:ext cx="4776788" cy="318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Aggressive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Thrive </a:t>
            </a:r>
            <a:r>
              <a:rPr lang="en-US" dirty="0" smtClean="0"/>
              <a:t>on intimidating others </a:t>
            </a:r>
          </a:p>
          <a:p>
            <a:r>
              <a:rPr lang="en-US" dirty="0" smtClean="0"/>
              <a:t>Believe that aggression breeds aggression</a:t>
            </a:r>
          </a:p>
          <a:p>
            <a:r>
              <a:rPr lang="en-US" dirty="0" smtClean="0"/>
              <a:t>They bring out the worst in others.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429000"/>
            <a:ext cx="4800600" cy="31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Assertive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Calmly state feelings in a non-emotional way</a:t>
            </a:r>
          </a:p>
          <a:p>
            <a:r>
              <a:rPr lang="en-US" dirty="0" smtClean="0"/>
              <a:t>Does not allow others to manipulate, intimidate or control their </a:t>
            </a:r>
            <a:r>
              <a:rPr lang="en-US" dirty="0" smtClean="0"/>
              <a:t>behavior</a:t>
            </a:r>
            <a:endParaRPr lang="en-US" dirty="0" smtClean="0"/>
          </a:p>
        </p:txBody>
      </p:sp>
      <p:pic>
        <p:nvPicPr>
          <p:cNvPr id="28674" name="Picture 2" descr="http://sandraoles.com/wp-content/uploads/2010/07/asser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828800"/>
            <a:ext cx="3757038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Assertive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They use “I” messages</a:t>
            </a:r>
            <a:endParaRPr lang="en-US" dirty="0" smtClean="0"/>
          </a:p>
          <a:p>
            <a:r>
              <a:rPr lang="en-US" dirty="0" smtClean="0"/>
              <a:t>Can walk away and seek help if appropriate</a:t>
            </a:r>
          </a:p>
          <a:p>
            <a:r>
              <a:rPr lang="en-US" dirty="0" smtClean="0"/>
              <a:t>Can tell </a:t>
            </a:r>
            <a:r>
              <a:rPr lang="en-US" dirty="0" smtClean="0"/>
              <a:t>someone if the situation is</a:t>
            </a:r>
            <a:r>
              <a:rPr lang="en-US" dirty="0" smtClean="0"/>
              <a:t> </a:t>
            </a:r>
            <a:r>
              <a:rPr lang="en-US" dirty="0" smtClean="0"/>
              <a:t>harmful, dangerous or against the law.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200"/>
            <a:ext cx="3255645" cy="436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Emotions?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Autofit/>
          </a:bodyPr>
          <a:lstStyle/>
          <a:p>
            <a:r>
              <a:rPr lang="en-US" dirty="0" smtClean="0"/>
              <a:t>Indicators of how a person is feeling mentally.</a:t>
            </a:r>
          </a:p>
          <a:p>
            <a:r>
              <a:rPr lang="en-US" dirty="0" smtClean="0"/>
              <a:t>Body expresses emotions in many ways:</a:t>
            </a:r>
          </a:p>
          <a:p>
            <a:pPr lvl="1"/>
            <a:r>
              <a:rPr lang="en-US" sz="3200" dirty="0" smtClean="0"/>
              <a:t>Sweaty palms or a racing heart</a:t>
            </a:r>
          </a:p>
          <a:p>
            <a:pPr lvl="1"/>
            <a:r>
              <a:rPr lang="en-US" sz="3200" dirty="0" smtClean="0"/>
              <a:t>Shortness of breath or a red face</a:t>
            </a:r>
          </a:p>
          <a:p>
            <a:pPr lvl="1"/>
            <a:r>
              <a:rPr lang="en-US" sz="3200" dirty="0" smtClean="0"/>
              <a:t>Butterflies in the stomach</a:t>
            </a:r>
          </a:p>
          <a:p>
            <a:r>
              <a:rPr lang="en-US" dirty="0" smtClean="0"/>
              <a:t>Because of hormonal changes, teenagers experience a wide range of emotions in one day.</a:t>
            </a:r>
          </a:p>
          <a:p>
            <a:r>
              <a:rPr lang="en-US" dirty="0" smtClean="0"/>
              <a:t>There are six basic emotions.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Legal</a:t>
            </a:r>
          </a:p>
          <a:p>
            <a:pPr lvl="1"/>
            <a:r>
              <a:rPr lang="en-US" sz="3200" dirty="0" smtClean="0"/>
              <a:t>The results in choosing behavior that are against the law.</a:t>
            </a:r>
          </a:p>
        </p:txBody>
      </p:sp>
      <p:pic>
        <p:nvPicPr>
          <p:cNvPr id="30722" name="Picture 2" descr="http://i.zdnet.com/blogs/data-loss-ceos-should-go-to-j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895600"/>
            <a:ext cx="3962400" cy="3671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Mental</a:t>
            </a:r>
          </a:p>
          <a:p>
            <a:pPr lvl="1"/>
            <a:r>
              <a:rPr lang="en-US" sz="3200" dirty="0" smtClean="0"/>
              <a:t>Those factors that affect an individual emotionally because of the behavior.</a:t>
            </a:r>
          </a:p>
        </p:txBody>
      </p:sp>
      <p:pic>
        <p:nvPicPr>
          <p:cNvPr id="29698" name="Picture 2" descr="http://www.depressionhelp101.com/wp-content/uploads/2011/06/depression-he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352800"/>
            <a:ext cx="3162300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</a:t>
            </a:r>
          </a:p>
          <a:p>
            <a:pPr lvl="1"/>
            <a:r>
              <a:rPr lang="en-US" sz="3200" dirty="0" smtClean="0"/>
              <a:t>Effects on the community, family, and individuals because of behavior.</a:t>
            </a:r>
          </a:p>
        </p:txBody>
      </p:sp>
      <p:pic>
        <p:nvPicPr>
          <p:cNvPr id="31746" name="Picture 2" descr="http://www.cityofbartlett.org/images/pages/N465/Neigh%20watch%20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352800"/>
            <a:ext cx="3200400" cy="3225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Ethical</a:t>
            </a:r>
          </a:p>
          <a:p>
            <a:pPr lvl="1"/>
            <a:r>
              <a:rPr lang="en-US" sz="3200" dirty="0" smtClean="0"/>
              <a:t>Moral and religious values that are violated because of the behavior</a:t>
            </a:r>
          </a:p>
          <a:p>
            <a:pPr lvl="1"/>
            <a:endParaRPr lang="en-US" sz="3200" dirty="0"/>
          </a:p>
        </p:txBody>
      </p:sp>
      <p:pic>
        <p:nvPicPr>
          <p:cNvPr id="32772" name="Picture 4" descr="http://2.bp.blogspot.com/-dDOzcmiKRhg/TYibvouZSKI/AAAAAAAAAqA/vmTch9viHy0/s1600/thie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19400"/>
            <a:ext cx="4119824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</a:t>
            </a:r>
          </a:p>
          <a:p>
            <a:pPr lvl="1"/>
            <a:r>
              <a:rPr lang="en-US" sz="3200" dirty="0" smtClean="0"/>
              <a:t>Harm or injury that can come to people because of the behavior.</a:t>
            </a:r>
          </a:p>
          <a:p>
            <a:pPr lvl="1"/>
            <a:endParaRPr lang="en-US" sz="3200" dirty="0"/>
          </a:p>
        </p:txBody>
      </p:sp>
      <p:pic>
        <p:nvPicPr>
          <p:cNvPr id="32770" name="Picture 2" descr="http://postedat.files.wordpress.com/2009/11/hospital-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1440" y="3429000"/>
            <a:ext cx="3105150" cy="316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Financial</a:t>
            </a:r>
          </a:p>
          <a:p>
            <a:pPr lvl="1"/>
            <a:r>
              <a:rPr lang="en-US" sz="3200" dirty="0" smtClean="0"/>
              <a:t>Dollar costs to individuals and communities as a result of behavior.</a:t>
            </a:r>
          </a:p>
          <a:p>
            <a:pPr lvl="1"/>
            <a:endParaRPr lang="en-US" sz="3200" dirty="0"/>
          </a:p>
        </p:txBody>
      </p:sp>
      <p:pic>
        <p:nvPicPr>
          <p:cNvPr id="34818" name="Picture 2" descr="http://webmoneymaker.net/wp-content/uploads/2011/11/Make-Money-on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352800"/>
            <a:ext cx="48006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an article that depicts uncontrolled emotions on the part of someone or a group of people.</a:t>
            </a:r>
          </a:p>
          <a:p>
            <a:r>
              <a:rPr lang="en-US" dirty="0" smtClean="0"/>
              <a:t>Complete the worksheet and turn in for credit</a:t>
            </a:r>
          </a:p>
          <a:p>
            <a:r>
              <a:rPr lang="en-US" dirty="0" smtClean="0"/>
              <a:t>Due next class period.</a:t>
            </a:r>
            <a:endParaRPr lang="en-US" dirty="0"/>
          </a:p>
        </p:txBody>
      </p:sp>
      <p:pic>
        <p:nvPicPr>
          <p:cNvPr id="1026" name="Picture 2" descr="http://comerecommended.com/files/2011/05/Activiti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38600"/>
            <a:ext cx="3409001" cy="230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six basic emotions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should express our emotions in a positive way.</a:t>
            </a:r>
          </a:p>
          <a:p>
            <a:r>
              <a:rPr lang="en-US" dirty="0" smtClean="0"/>
              <a:t>We should strive to portray assertive behavior.</a:t>
            </a:r>
          </a:p>
          <a:p>
            <a:r>
              <a:rPr lang="en-US" dirty="0" smtClean="0"/>
              <a:t>There are many consequences of emotions gone wrong.</a:t>
            </a:r>
            <a:endParaRPr lang="en-US" dirty="0"/>
          </a:p>
        </p:txBody>
      </p:sp>
      <p:pic>
        <p:nvPicPr>
          <p:cNvPr id="1026" name="Picture 2" descr="http://t3.gstatic.com/images?q=tbn:ANd9GcRQfeEKIPy0FxdUBu00nkI4t0TtqH_AzLUY9ipDRgHM-Z_R0Xj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2312" y="4686300"/>
            <a:ext cx="261937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1905000"/>
            <a:ext cx="34290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Rage</a:t>
            </a:r>
          </a:p>
          <a:p>
            <a:r>
              <a:rPr lang="en-US" sz="3200" dirty="0" smtClean="0"/>
              <a:t>Uptight/Upset</a:t>
            </a:r>
            <a:endParaRPr lang="en-US" sz="3200" dirty="0" smtClean="0"/>
          </a:p>
          <a:p>
            <a:r>
              <a:rPr lang="en-US" sz="3200" dirty="0" smtClean="0"/>
              <a:t>Fury</a:t>
            </a:r>
            <a:endParaRPr lang="en-US" sz="3200" dirty="0" smtClean="0"/>
          </a:p>
          <a:p>
            <a:r>
              <a:rPr lang="en-US" sz="3200" dirty="0" smtClean="0"/>
              <a:t>Irritation</a:t>
            </a:r>
            <a:endParaRPr lang="en-US" sz="3200" dirty="0"/>
          </a:p>
          <a:p>
            <a:r>
              <a:rPr lang="en-US" sz="3200" dirty="0"/>
              <a:t>Annoyance</a:t>
            </a:r>
          </a:p>
          <a:p>
            <a:r>
              <a:rPr lang="en-US" sz="3200" dirty="0" smtClean="0"/>
              <a:t>Frustration</a:t>
            </a:r>
            <a:endParaRPr lang="en-US" sz="3200" dirty="0"/>
          </a:p>
          <a:p>
            <a:endParaRPr lang="en-US" sz="3200" dirty="0" smtClean="0"/>
          </a:p>
        </p:txBody>
      </p:sp>
      <p:pic>
        <p:nvPicPr>
          <p:cNvPr id="4098" name="Picture 2" descr="http://t0.gstatic.com/images?q=tbn:ANd9GcTbGqvqmYSEZ8veOUgE31YUUPhPihezv0heV3DtDS_ez1GUudujyb4Pek7r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05000"/>
            <a:ext cx="3730133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1905000"/>
            <a:ext cx="34290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Terror</a:t>
            </a:r>
          </a:p>
          <a:p>
            <a:r>
              <a:rPr lang="en-US" sz="3200" dirty="0" smtClean="0"/>
              <a:t>Panic</a:t>
            </a:r>
          </a:p>
          <a:p>
            <a:r>
              <a:rPr lang="en-US" dirty="0" smtClean="0"/>
              <a:t>Stress</a:t>
            </a:r>
          </a:p>
          <a:p>
            <a:r>
              <a:rPr lang="en-US" sz="3200" dirty="0" smtClean="0"/>
              <a:t>Startled</a:t>
            </a:r>
            <a:endParaRPr lang="en-US" sz="3200" dirty="0"/>
          </a:p>
          <a:p>
            <a:r>
              <a:rPr lang="en-US" sz="3200" dirty="0" smtClean="0"/>
              <a:t>Worry</a:t>
            </a:r>
          </a:p>
          <a:p>
            <a:r>
              <a:rPr lang="en-US" dirty="0" smtClean="0"/>
              <a:t>Surprise</a:t>
            </a:r>
            <a:endParaRPr lang="en-US" sz="3200" dirty="0"/>
          </a:p>
          <a:p>
            <a:endParaRPr lang="en-US" sz="3200" dirty="0" smtClean="0"/>
          </a:p>
        </p:txBody>
      </p:sp>
      <p:pic>
        <p:nvPicPr>
          <p:cNvPr id="6" name="Picture 2" descr="http://johngeddert.com/wp-content/uploads/2010/10/Fear-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05000"/>
            <a:ext cx="3505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8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1905000"/>
            <a:ext cx="34290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Depression</a:t>
            </a:r>
          </a:p>
          <a:p>
            <a:r>
              <a:rPr lang="en-US" dirty="0" smtClean="0"/>
              <a:t>Sorrow </a:t>
            </a:r>
          </a:p>
          <a:p>
            <a:r>
              <a:rPr lang="en-US" sz="3200" dirty="0" smtClean="0"/>
              <a:t>Loneliness</a:t>
            </a:r>
          </a:p>
          <a:p>
            <a:r>
              <a:rPr lang="en-US" dirty="0" smtClean="0"/>
              <a:t>Gloomy</a:t>
            </a:r>
          </a:p>
          <a:p>
            <a:r>
              <a:rPr lang="en-US" sz="3200" dirty="0" smtClean="0"/>
              <a:t>Feeling Blue</a:t>
            </a:r>
            <a:endParaRPr lang="en-US" sz="3200" dirty="0"/>
          </a:p>
          <a:p>
            <a:r>
              <a:rPr lang="en-US" sz="3200" dirty="0" smtClean="0"/>
              <a:t>Unhappy</a:t>
            </a:r>
            <a:endParaRPr lang="en-US" sz="3200" dirty="0" smtClean="0"/>
          </a:p>
        </p:txBody>
      </p:sp>
      <p:pic>
        <p:nvPicPr>
          <p:cNvPr id="7" name="Picture 2" descr="http://knuckleballsblog.com/blog/wp-content/uploads/2010/10/Sad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81200"/>
            <a:ext cx="3615358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05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1905000"/>
            <a:ext cx="34290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Violence</a:t>
            </a:r>
          </a:p>
          <a:p>
            <a:r>
              <a:rPr lang="en-US" dirty="0" smtClean="0"/>
              <a:t>Disgust </a:t>
            </a:r>
          </a:p>
          <a:p>
            <a:r>
              <a:rPr lang="en-US" dirty="0" smtClean="0"/>
              <a:t>Bitterness</a:t>
            </a:r>
          </a:p>
          <a:p>
            <a:r>
              <a:rPr lang="en-US" sz="3200" dirty="0" smtClean="0"/>
              <a:t>Hostility</a:t>
            </a:r>
          </a:p>
          <a:p>
            <a:r>
              <a:rPr lang="en-US" dirty="0" smtClean="0"/>
              <a:t>Dislike</a:t>
            </a:r>
          </a:p>
          <a:p>
            <a:r>
              <a:rPr lang="en-US" dirty="0" smtClean="0"/>
              <a:t>Abh</a:t>
            </a:r>
            <a:r>
              <a:rPr lang="en-US" sz="3200" dirty="0" smtClean="0"/>
              <a:t>orrence</a:t>
            </a:r>
            <a:endParaRPr lang="en-US" sz="3200" dirty="0" smtClean="0"/>
          </a:p>
        </p:txBody>
      </p:sp>
      <p:pic>
        <p:nvPicPr>
          <p:cNvPr id="6" name="Picture 2" descr="http://amadeuskong.files.wordpress.com/2010/01/frownfac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399" y="1905000"/>
            <a:ext cx="3872741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20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905000"/>
            <a:ext cx="34290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Affection</a:t>
            </a:r>
          </a:p>
          <a:p>
            <a:r>
              <a:rPr lang="en-US" dirty="0" smtClean="0"/>
              <a:t>Devotion</a:t>
            </a:r>
          </a:p>
          <a:p>
            <a:r>
              <a:rPr lang="en-US" sz="3200" dirty="0" smtClean="0"/>
              <a:t>Caring</a:t>
            </a:r>
          </a:p>
          <a:p>
            <a:r>
              <a:rPr lang="en-US" dirty="0" smtClean="0"/>
              <a:t>Liking</a:t>
            </a:r>
          </a:p>
          <a:p>
            <a:r>
              <a:rPr lang="en-US" sz="3200" dirty="0" smtClean="0"/>
              <a:t>Fondness</a:t>
            </a:r>
          </a:p>
          <a:p>
            <a:r>
              <a:rPr lang="en-US" dirty="0" smtClean="0"/>
              <a:t>Adoration</a:t>
            </a:r>
            <a:endParaRPr lang="en-US" sz="3200" dirty="0" smtClean="0"/>
          </a:p>
        </p:txBody>
      </p:sp>
      <p:pic>
        <p:nvPicPr>
          <p:cNvPr id="6" name="Picture 2" descr="http://www.valdosta.edu/~jkbenefield/lovey_smiley_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828799"/>
            <a:ext cx="3790950" cy="3691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55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905000"/>
            <a:ext cx="34290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Joyful</a:t>
            </a:r>
          </a:p>
          <a:p>
            <a:r>
              <a:rPr lang="en-US" dirty="0" smtClean="0"/>
              <a:t>Positive</a:t>
            </a:r>
          </a:p>
          <a:p>
            <a:r>
              <a:rPr lang="en-US" sz="3200" dirty="0" smtClean="0"/>
              <a:t>Cheerful</a:t>
            </a:r>
          </a:p>
          <a:p>
            <a:r>
              <a:rPr lang="en-US" dirty="0" smtClean="0"/>
              <a:t>Ecstatic</a:t>
            </a:r>
          </a:p>
          <a:p>
            <a:r>
              <a:rPr lang="en-US" sz="3200" dirty="0" smtClean="0"/>
              <a:t>Spirited</a:t>
            </a:r>
          </a:p>
          <a:p>
            <a:r>
              <a:rPr lang="en-US" dirty="0" smtClean="0"/>
              <a:t>Silly</a:t>
            </a:r>
            <a:endParaRPr lang="en-US" sz="3200" dirty="0" smtClean="0"/>
          </a:p>
        </p:txBody>
      </p:sp>
      <p:pic>
        <p:nvPicPr>
          <p:cNvPr id="7" name="Picture 2" descr="http://bokertov.typepad.com/.a/6a00d83451bc4a69e2014e8a8f894b970d-8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17864"/>
            <a:ext cx="3590801" cy="3590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6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Hardest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Anger is one of the hardest emotions to control or express positively.</a:t>
            </a:r>
          </a:p>
          <a:p>
            <a:r>
              <a:rPr lang="en-US" dirty="0" smtClean="0"/>
              <a:t>What can uncontrolled anger lead to?</a:t>
            </a:r>
          </a:p>
          <a:p>
            <a:pPr lvl="1"/>
            <a:r>
              <a:rPr lang="en-US" sz="3200" dirty="0" smtClean="0"/>
              <a:t>Arguments</a:t>
            </a:r>
          </a:p>
          <a:p>
            <a:pPr lvl="1"/>
            <a:r>
              <a:rPr lang="en-US" sz="3200" dirty="0" smtClean="0"/>
              <a:t>Physical fights</a:t>
            </a:r>
          </a:p>
          <a:p>
            <a:pPr lvl="1"/>
            <a:r>
              <a:rPr lang="en-US" sz="3200" dirty="0" smtClean="0"/>
              <a:t>Abuse</a:t>
            </a:r>
          </a:p>
          <a:p>
            <a:pPr lvl="1"/>
            <a:r>
              <a:rPr lang="en-US" sz="3200" dirty="0" smtClean="0"/>
              <a:t>Assault</a:t>
            </a:r>
          </a:p>
          <a:p>
            <a:pPr lvl="1"/>
            <a:r>
              <a:rPr lang="en-US" sz="3200" dirty="0" smtClean="0"/>
              <a:t>Self-Harm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352800"/>
            <a:ext cx="2605230" cy="313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50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655</Words>
  <Application>Microsoft Office PowerPoint</Application>
  <PresentationFormat>On-screen Show (4:3)</PresentationFormat>
  <Paragraphs>168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Arial Black</vt:lpstr>
      <vt:lpstr>Calibri</vt:lpstr>
      <vt:lpstr>Office Theme</vt:lpstr>
      <vt:lpstr>Emotions</vt:lpstr>
      <vt:lpstr>What are Emotions?</vt:lpstr>
      <vt:lpstr>Anger</vt:lpstr>
      <vt:lpstr>Fear</vt:lpstr>
      <vt:lpstr>Sad</vt:lpstr>
      <vt:lpstr>Hate</vt:lpstr>
      <vt:lpstr>Love</vt:lpstr>
      <vt:lpstr>Happy</vt:lpstr>
      <vt:lpstr>The Hardest Emotion</vt:lpstr>
      <vt:lpstr>Physical Effects of Uncontrolled Anger</vt:lpstr>
      <vt:lpstr>Well-Managed Anger</vt:lpstr>
      <vt:lpstr>Healthy Way to Express Anger</vt:lpstr>
      <vt:lpstr>Healthy Way to Express Anger</vt:lpstr>
      <vt:lpstr>Passive Behavior</vt:lpstr>
      <vt:lpstr>Passive Behavior</vt:lpstr>
      <vt:lpstr>Aggressive Behavior</vt:lpstr>
      <vt:lpstr>Aggressive Behavior</vt:lpstr>
      <vt:lpstr>Assertive Behavior</vt:lpstr>
      <vt:lpstr>Assertive Behavior</vt:lpstr>
      <vt:lpstr>Consequences of Emotions</vt:lpstr>
      <vt:lpstr>Consequences of Emotions</vt:lpstr>
      <vt:lpstr>Consequences of Emotions</vt:lpstr>
      <vt:lpstr>Consequences of Emotions</vt:lpstr>
      <vt:lpstr>Consequences of Emotions</vt:lpstr>
      <vt:lpstr>Consequences of Emotions</vt:lpstr>
      <vt:lpstr>Assignment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Emotions</dc:title>
  <dc:creator>V_Masters</dc:creator>
  <cp:lastModifiedBy>Vikki</cp:lastModifiedBy>
  <cp:revision>49</cp:revision>
  <cp:lastPrinted>2015-09-12T18:50:29Z</cp:lastPrinted>
  <dcterms:created xsi:type="dcterms:W3CDTF">2012-02-08T03:28:10Z</dcterms:created>
  <dcterms:modified xsi:type="dcterms:W3CDTF">2015-09-12T19:03:25Z</dcterms:modified>
</cp:coreProperties>
</file>