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57" r:id="rId9"/>
    <p:sldId id="258" r:id="rId10"/>
    <p:sldId id="271" r:id="rId11"/>
    <p:sldId id="259" r:id="rId12"/>
    <p:sldId id="260" r:id="rId13"/>
    <p:sldId id="261" r:id="rId14"/>
    <p:sldId id="262" r:id="rId15"/>
    <p:sldId id="263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A3D1-9FC4-4A0C-97D1-BDC117125FC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D986-A311-409E-BD34-74E83C0D1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A3D1-9FC4-4A0C-97D1-BDC117125FC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D986-A311-409E-BD34-74E83C0D1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A3D1-9FC4-4A0C-97D1-BDC117125FC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D986-A311-409E-BD34-74E83C0D1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A3D1-9FC4-4A0C-97D1-BDC117125FC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D986-A311-409E-BD34-74E83C0D1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A3D1-9FC4-4A0C-97D1-BDC117125FC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D986-A311-409E-BD34-74E83C0D1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A3D1-9FC4-4A0C-97D1-BDC117125FC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D986-A311-409E-BD34-74E83C0D1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A3D1-9FC4-4A0C-97D1-BDC117125FC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D986-A311-409E-BD34-74E83C0D1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A3D1-9FC4-4A0C-97D1-BDC117125FC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D986-A311-409E-BD34-74E83C0D1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A3D1-9FC4-4A0C-97D1-BDC117125FC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D986-A311-409E-BD34-74E83C0D1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A3D1-9FC4-4A0C-97D1-BDC117125FC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D986-A311-409E-BD34-74E83C0D1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A3D1-9FC4-4A0C-97D1-BDC117125FC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D986-A311-409E-BD34-74E83C0D1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DA3D1-9FC4-4A0C-97D1-BDC117125FC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D986-A311-409E-BD34-74E83C0D1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282575"/>
            <a:ext cx="5105400" cy="13938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Emotional and Social Development of a Preschooler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Movement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movement is the child’s first way of communicating.</a:t>
            </a:r>
          </a:p>
          <a:p>
            <a:r>
              <a:rPr lang="en-US" dirty="0" smtClean="0"/>
              <a:t>Personal movement shows the mood or inner state of an individual.</a:t>
            </a:r>
          </a:p>
          <a:p>
            <a:r>
              <a:rPr lang="en-US" dirty="0" smtClean="0"/>
              <a:t>Creative movement shows their personalities in their own way.</a:t>
            </a:r>
          </a:p>
          <a:p>
            <a:r>
              <a:rPr lang="en-US" dirty="0" smtClean="0"/>
              <a:t>Movement also builds a child’s social skills.</a:t>
            </a:r>
          </a:p>
          <a:p>
            <a:r>
              <a:rPr lang="en-US" dirty="0" smtClean="0"/>
              <a:t>Let’s practice our movement skills!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Initiative vs. Guilt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Erickson’s stage of development</a:t>
            </a:r>
          </a:p>
          <a:p>
            <a:r>
              <a:rPr lang="en-US" dirty="0" smtClean="0"/>
              <a:t>Initiative:</a:t>
            </a:r>
          </a:p>
          <a:p>
            <a:pPr lvl="1"/>
            <a:r>
              <a:rPr lang="en-US" sz="3200" dirty="0" smtClean="0"/>
              <a:t>The decision and motivation to accomplish more tasks than expected or asked.</a:t>
            </a:r>
          </a:p>
          <a:p>
            <a:pPr lvl="1"/>
            <a:r>
              <a:rPr lang="en-US" sz="3200" dirty="0" smtClean="0"/>
              <a:t>The desire to accomplish tasks is based on the child’s motivation and self-worth.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Initiative vs. Guilt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Play is a child’s work.  Children are initiating play during this stage.</a:t>
            </a:r>
          </a:p>
          <a:p>
            <a:r>
              <a:rPr lang="en-US" dirty="0" smtClean="0"/>
              <a:t>Children who are encouraged, allowed, and supported in these efforts develop self-confidence (the belief in one’s abilities).</a:t>
            </a:r>
          </a:p>
          <a:p>
            <a:r>
              <a:rPr lang="en-US" dirty="0" smtClean="0"/>
              <a:t>Repeated discouragement or punishment may lead to feelings of guilt, inferiority, or inadequacy.</a:t>
            </a:r>
          </a:p>
          <a:p>
            <a:r>
              <a:rPr lang="en-US" dirty="0" smtClean="0"/>
              <a:t>Case Studies Activity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Teaching Moral Behavior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Toddlers learn the rules their parents and other caregivers set, but they do not understand the reason behind the rules.</a:t>
            </a:r>
          </a:p>
          <a:p>
            <a:r>
              <a:rPr lang="en-US" dirty="0" smtClean="0"/>
              <a:t>Toddlers do understand that some actions make a caregiver unhappy and others make a caregiver smile.</a:t>
            </a:r>
          </a:p>
          <a:p>
            <a:r>
              <a:rPr lang="en-US" dirty="0" smtClean="0"/>
              <a:t>They choose the latter behavior so they do not lose the approval of their caregiver.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Teaching Moral Behavior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Preschoolers are beginning to understand the reasons behind the rules and develop a conscience (inner sense of right and wrong).</a:t>
            </a:r>
          </a:p>
          <a:p>
            <a:r>
              <a:rPr lang="en-US" dirty="0" smtClean="0"/>
              <a:t>Their conscience will guide their behavior and help them to make proper judgments.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Teaching Moral Behavior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The caregiver has a responsibility to teach and help a child develop moral behavior.</a:t>
            </a:r>
          </a:p>
          <a:p>
            <a:r>
              <a:rPr lang="en-US" dirty="0" smtClean="0"/>
              <a:t>They can be a good role model of it by:</a:t>
            </a:r>
          </a:p>
          <a:p>
            <a:pPr lvl="1"/>
            <a:r>
              <a:rPr lang="en-US" sz="3200" dirty="0" smtClean="0"/>
              <a:t>Setting clear standards of behavior</a:t>
            </a:r>
          </a:p>
          <a:p>
            <a:pPr lvl="1"/>
            <a:r>
              <a:rPr lang="en-US" sz="3200" dirty="0" smtClean="0"/>
              <a:t>Respond to inappropriate behavior and talk about them in private</a:t>
            </a:r>
          </a:p>
          <a:p>
            <a:pPr lvl="1"/>
            <a:r>
              <a:rPr lang="en-US" sz="3200" dirty="0" smtClean="0"/>
              <a:t>Continue to show love despite the misbehavior</a:t>
            </a:r>
          </a:p>
          <a:p>
            <a:r>
              <a:rPr lang="en-US" dirty="0" smtClean="0"/>
              <a:t>Show video clip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Preschoolers have many emotions.</a:t>
            </a:r>
          </a:p>
          <a:p>
            <a:r>
              <a:rPr lang="en-US" dirty="0" smtClean="0"/>
              <a:t>The preschool years are the play years and a time of relationships.</a:t>
            </a:r>
          </a:p>
          <a:p>
            <a:r>
              <a:rPr lang="en-US" dirty="0" smtClean="0"/>
              <a:t>Caregivers are responsible for teaching their preschoolers moral behavior.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Emotional Characteristics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Gaining stronger inner self-control and self-management of emotions.</a:t>
            </a:r>
          </a:p>
          <a:p>
            <a:r>
              <a:rPr lang="en-US" dirty="0" smtClean="0"/>
              <a:t>Can begin to relate to other’s emotions.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Independency and Dependency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they want to be and insist on being independent.  They refuse help from adults and others.</a:t>
            </a:r>
          </a:p>
          <a:p>
            <a:r>
              <a:rPr lang="en-US" dirty="0" smtClean="0"/>
              <a:t>Other times they are very dependent and want to be helped.</a:t>
            </a:r>
          </a:p>
          <a:p>
            <a:r>
              <a:rPr lang="en-US" dirty="0" smtClean="0"/>
              <a:t>As a caregiver, show unconditional love and respect.</a:t>
            </a:r>
          </a:p>
          <a:p>
            <a:r>
              <a:rPr lang="en-US" dirty="0" smtClean="0"/>
              <a:t>Know when to help and when to step back.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Fear and Anxiety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Fear and anxiety is a </a:t>
            </a:r>
            <a:r>
              <a:rPr lang="en-US" dirty="0"/>
              <a:t>n</a:t>
            </a:r>
            <a:r>
              <a:rPr lang="en-US" dirty="0" smtClean="0"/>
              <a:t>atural human protector against danger.  Too much or too little fear and anxiety is not healthy.</a:t>
            </a:r>
          </a:p>
          <a:p>
            <a:r>
              <a:rPr lang="en-US" dirty="0" smtClean="0"/>
              <a:t>Fear and anxiety become more intense during the preschool years. (monsters under the bed, vampires, etc.)</a:t>
            </a:r>
          </a:p>
          <a:p>
            <a:r>
              <a:rPr lang="en-US" dirty="0" smtClean="0"/>
              <a:t>Caregivers should listen to and accept the fears, assure that you will protect them, be a role model of courage.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Anger and Aggression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Anger is a feeling, an emotion.</a:t>
            </a:r>
          </a:p>
          <a:p>
            <a:r>
              <a:rPr lang="en-US" dirty="0" smtClean="0"/>
              <a:t>Aggression is an attempt to hurt someone or something.</a:t>
            </a:r>
          </a:p>
          <a:p>
            <a:r>
              <a:rPr lang="en-US" dirty="0" smtClean="0"/>
              <a:t>Preschoolers need to learn how to get rid of and deal with their feelings of anger in an acceptable way.</a:t>
            </a:r>
          </a:p>
          <a:p>
            <a:r>
              <a:rPr lang="en-US" dirty="0" smtClean="0"/>
              <a:t>Preschooler’s aggressiveness should never be disciplined with aggressive forms of punishment.</a:t>
            </a:r>
          </a:p>
          <a:p>
            <a:r>
              <a:rPr lang="en-US" dirty="0" smtClean="0"/>
              <a:t>Prevent aggressive acts from occurring.  Redirect behavior, eliminate competition, encourage cooperation.</a:t>
            </a:r>
          </a:p>
          <a:p>
            <a:r>
              <a:rPr lang="en-US" dirty="0" smtClean="0"/>
              <a:t>Show video clip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Jealousy and Sibling Rivalry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Jealousy occurs when a child recognizes that they must share the love and attention of an adult with another person.</a:t>
            </a:r>
          </a:p>
          <a:p>
            <a:r>
              <a:rPr lang="en-US" dirty="0" smtClean="0"/>
              <a:t>When that other person is a sibling, then it becomes sibling rivalry.</a:t>
            </a:r>
          </a:p>
          <a:p>
            <a:r>
              <a:rPr lang="en-US" dirty="0" smtClean="0"/>
              <a:t>Caregivers should discuss the child’s feelings.</a:t>
            </a:r>
          </a:p>
          <a:p>
            <a:r>
              <a:rPr lang="en-US" dirty="0" smtClean="0"/>
              <a:t>Caregiver and child should spend their own special time together.</a:t>
            </a:r>
          </a:p>
          <a:p>
            <a:r>
              <a:rPr lang="en-US" dirty="0" smtClean="0"/>
              <a:t>Show video clip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Grief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Preschoolers are just beginning to understand the concept of death and grief.</a:t>
            </a:r>
          </a:p>
          <a:p>
            <a:r>
              <a:rPr lang="en-US" dirty="0" smtClean="0"/>
              <a:t>Caregivers should answer the child’s questions openly and honestly.</a:t>
            </a:r>
          </a:p>
          <a:p>
            <a:r>
              <a:rPr lang="en-US" dirty="0" smtClean="0"/>
              <a:t>Caregivers should explain, truthfully, their personal belief concerning death on the child’s level.</a:t>
            </a:r>
          </a:p>
          <a:p>
            <a:r>
              <a:rPr lang="en-US" dirty="0" smtClean="0"/>
              <a:t>Adults should allow the child to see them cry or feel sad at times.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Social Characteristics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able and willing to share with others.</a:t>
            </a:r>
          </a:p>
          <a:p>
            <a:r>
              <a:rPr lang="en-US" dirty="0" smtClean="0"/>
              <a:t>Having imaginary friends is common, normal, and shows good social and emotional skills.</a:t>
            </a:r>
          </a:p>
          <a:p>
            <a:r>
              <a:rPr lang="en-US" dirty="0" smtClean="0"/>
              <a:t>If a child does not play with real friends, then this could be a concern.</a:t>
            </a:r>
          </a:p>
          <a:p>
            <a:r>
              <a:rPr lang="en-US" dirty="0" smtClean="0"/>
              <a:t>They are peer oriented and realize that having friends outside of their family is fun.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Social Characteristics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learn specific social skills in the preschool environment:</a:t>
            </a:r>
          </a:p>
          <a:p>
            <a:pPr lvl="1"/>
            <a:r>
              <a:rPr lang="en-US" sz="3200" dirty="0" smtClean="0"/>
              <a:t>Taking turns</a:t>
            </a:r>
          </a:p>
          <a:p>
            <a:pPr lvl="1"/>
            <a:r>
              <a:rPr lang="en-US" sz="3200" dirty="0" smtClean="0"/>
              <a:t>Sitting still for longer periods of time</a:t>
            </a:r>
          </a:p>
          <a:p>
            <a:pPr lvl="1"/>
            <a:r>
              <a:rPr lang="en-US" sz="3200" dirty="0" smtClean="0"/>
              <a:t>Raising hands</a:t>
            </a:r>
          </a:p>
          <a:p>
            <a:pPr lvl="1"/>
            <a:r>
              <a:rPr lang="en-US" sz="3200" dirty="0" smtClean="0"/>
              <a:t>Improving manners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745</Words>
  <Application>Microsoft Office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Emotional and Social Development of a Preschooler</vt:lpstr>
      <vt:lpstr>Emotional Characteristics</vt:lpstr>
      <vt:lpstr>Independency and Dependency</vt:lpstr>
      <vt:lpstr>Fear and Anxiety</vt:lpstr>
      <vt:lpstr>Anger and Aggression</vt:lpstr>
      <vt:lpstr>Jealousy and Sibling Rivalry</vt:lpstr>
      <vt:lpstr>Grief</vt:lpstr>
      <vt:lpstr>Social Characteristics</vt:lpstr>
      <vt:lpstr>Social Characteristics</vt:lpstr>
      <vt:lpstr>Movement</vt:lpstr>
      <vt:lpstr>Initiative vs. Guilt</vt:lpstr>
      <vt:lpstr>Initiative vs. Guilt</vt:lpstr>
      <vt:lpstr>Teaching Moral Behavior</vt:lpstr>
      <vt:lpstr>Teaching Moral Behavior</vt:lpstr>
      <vt:lpstr>Teaching Moral Behavior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and Social Development of a Preschooler</dc:title>
  <dc:creator>Vikki</dc:creator>
  <cp:lastModifiedBy>Vikki</cp:lastModifiedBy>
  <cp:revision>13</cp:revision>
  <dcterms:created xsi:type="dcterms:W3CDTF">2015-04-14T20:24:25Z</dcterms:created>
  <dcterms:modified xsi:type="dcterms:W3CDTF">2015-04-16T20:34:04Z</dcterms:modified>
</cp:coreProperties>
</file>