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57B9-EDEC-4641-88FD-E6D12EA925B2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32976-C444-4CE5-BC2C-E57B8F778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57B9-EDEC-4641-88FD-E6D12EA925B2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32976-C444-4CE5-BC2C-E57B8F778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57B9-EDEC-4641-88FD-E6D12EA925B2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32976-C444-4CE5-BC2C-E57B8F778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57B9-EDEC-4641-88FD-E6D12EA925B2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32976-C444-4CE5-BC2C-E57B8F778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57B9-EDEC-4641-88FD-E6D12EA925B2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32976-C444-4CE5-BC2C-E57B8F778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57B9-EDEC-4641-88FD-E6D12EA925B2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32976-C444-4CE5-BC2C-E57B8F778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57B9-EDEC-4641-88FD-E6D12EA925B2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32976-C444-4CE5-BC2C-E57B8F778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57B9-EDEC-4641-88FD-E6D12EA925B2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32976-C444-4CE5-BC2C-E57B8F778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57B9-EDEC-4641-88FD-E6D12EA925B2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32976-C444-4CE5-BC2C-E57B8F778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57B9-EDEC-4641-88FD-E6D12EA925B2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32976-C444-4CE5-BC2C-E57B8F778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57B9-EDEC-4641-88FD-E6D12EA925B2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32976-C444-4CE5-BC2C-E57B8F778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657B9-EDEC-4641-88FD-E6D12EA925B2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32976-C444-4CE5-BC2C-E57B8F778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159375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Developmental Theories</a:t>
            </a:r>
            <a:endParaRPr lang="en-US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B.F. Skinner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Entire theory is based on operant conditioning</a:t>
            </a:r>
          </a:p>
          <a:p>
            <a:r>
              <a:rPr lang="en-US" dirty="0" smtClean="0"/>
              <a:t>Reinforcement Theory</a:t>
            </a:r>
          </a:p>
          <a:p>
            <a:r>
              <a:rPr lang="en-US" dirty="0" smtClean="0"/>
              <a:t>Shaping</a:t>
            </a:r>
          </a:p>
          <a:p>
            <a:r>
              <a:rPr lang="en-US" dirty="0" smtClean="0"/>
              <a:t>Aversive Stimuli</a:t>
            </a:r>
          </a:p>
          <a:p>
            <a:r>
              <a:rPr lang="en-US" dirty="0" smtClean="0"/>
              <a:t>Behavior Modification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Erik Erikson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Personality </a:t>
            </a:r>
            <a:r>
              <a:rPr lang="en-US" dirty="0" smtClean="0"/>
              <a:t>develops continuously throughout the life cycle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individual’s personality is in constant motion and is always redeveloping itself.</a:t>
            </a:r>
          </a:p>
          <a:p>
            <a:r>
              <a:rPr lang="en-US" dirty="0" smtClean="0"/>
              <a:t>Emotional development of children.</a:t>
            </a:r>
          </a:p>
          <a:p>
            <a:r>
              <a:rPr lang="en-US" dirty="0" smtClean="0"/>
              <a:t>Eight specific stages of personality from birth to old age.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Erik Erikson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stages we will focus on in this class are:</a:t>
            </a:r>
          </a:p>
          <a:p>
            <a:r>
              <a:rPr lang="en-US" dirty="0" smtClean="0"/>
              <a:t>Infant Stage</a:t>
            </a:r>
          </a:p>
          <a:p>
            <a:pPr lvl="1"/>
            <a:r>
              <a:rPr lang="en-US" sz="3200" dirty="0" smtClean="0"/>
              <a:t>Trust vs. Mistrust</a:t>
            </a:r>
          </a:p>
          <a:p>
            <a:r>
              <a:rPr lang="en-US" dirty="0" smtClean="0"/>
              <a:t>Toddler Stage</a:t>
            </a:r>
          </a:p>
          <a:p>
            <a:pPr lvl="1"/>
            <a:r>
              <a:rPr lang="en-US" sz="3200" dirty="0" smtClean="0"/>
              <a:t>Autonomy vs. Shame and Doubt</a:t>
            </a:r>
          </a:p>
          <a:p>
            <a:r>
              <a:rPr lang="en-US" dirty="0" smtClean="0"/>
              <a:t>Preschool Stage</a:t>
            </a:r>
          </a:p>
          <a:p>
            <a:pPr lvl="1"/>
            <a:r>
              <a:rPr lang="en-US" sz="3200" dirty="0" smtClean="0"/>
              <a:t>Initiative vs. Guilt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Sigmund Freud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theoretical components of personality</a:t>
            </a:r>
          </a:p>
          <a:p>
            <a:pPr lvl="1"/>
            <a:r>
              <a:rPr lang="en-US" sz="3200" dirty="0" smtClean="0"/>
              <a:t>ID, EGO, SUPEREGO</a:t>
            </a:r>
          </a:p>
          <a:p>
            <a:r>
              <a:rPr lang="en-US" dirty="0" smtClean="0"/>
              <a:t>Five psychosexual stages</a:t>
            </a:r>
          </a:p>
          <a:p>
            <a:pPr lvl="1"/>
            <a:r>
              <a:rPr lang="en-US" sz="3200" dirty="0" smtClean="0"/>
              <a:t>Oral, Anal, Phallic, Latency, Genital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Arnold Gesell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development of children.</a:t>
            </a:r>
          </a:p>
          <a:p>
            <a:r>
              <a:rPr lang="en-US" dirty="0" smtClean="0"/>
              <a:t>Determined the normal sequence of development and at what age children should be able to do certain things.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Lawrence Kohlberg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Moral development of children.</a:t>
            </a:r>
          </a:p>
          <a:p>
            <a:r>
              <a:rPr lang="en-US" dirty="0" smtClean="0"/>
              <a:t>Three levels:</a:t>
            </a:r>
          </a:p>
          <a:p>
            <a:pPr lvl="1"/>
            <a:r>
              <a:rPr lang="en-US" sz="3200" dirty="0" err="1" smtClean="0"/>
              <a:t>Preconventional</a:t>
            </a:r>
            <a:r>
              <a:rPr lang="en-US" sz="3200" dirty="0" smtClean="0"/>
              <a:t>, </a:t>
            </a:r>
          </a:p>
          <a:p>
            <a:pPr lvl="1"/>
            <a:r>
              <a:rPr lang="en-US" sz="3200" dirty="0" smtClean="0"/>
              <a:t>C</a:t>
            </a:r>
            <a:r>
              <a:rPr lang="en-US" sz="3200" dirty="0" smtClean="0"/>
              <a:t>onventional and </a:t>
            </a:r>
          </a:p>
          <a:p>
            <a:pPr lvl="1"/>
            <a:r>
              <a:rPr lang="en-US" sz="3200" dirty="0" err="1" smtClean="0"/>
              <a:t>Postconventional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Abraham Maslow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Humanistic Theory</a:t>
            </a:r>
          </a:p>
          <a:p>
            <a:r>
              <a:rPr lang="en-US" dirty="0" smtClean="0"/>
              <a:t>Each person has his/her own inner nature and a strong motivation to express that nature.</a:t>
            </a:r>
          </a:p>
          <a:p>
            <a:r>
              <a:rPr lang="en-US" dirty="0" smtClean="0"/>
              <a:t>The basic survival needs must be met.</a:t>
            </a:r>
          </a:p>
          <a:p>
            <a:r>
              <a:rPr lang="en-US" dirty="0" smtClean="0"/>
              <a:t>Hierarchy of needs</a:t>
            </a:r>
          </a:p>
          <a:p>
            <a:pPr lvl="1"/>
            <a:r>
              <a:rPr lang="en-US" sz="3200" dirty="0" smtClean="0"/>
              <a:t>Physiological Needs, Safety </a:t>
            </a:r>
            <a:r>
              <a:rPr lang="en-US" sz="3200" dirty="0" smtClean="0"/>
              <a:t>N</a:t>
            </a:r>
            <a:r>
              <a:rPr lang="en-US" sz="3200" dirty="0" smtClean="0"/>
              <a:t>eeds, Love and Belonging, Esteem Needs, Self-Actualization Needs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Jean Piaget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Cognitive development of children.</a:t>
            </a:r>
          </a:p>
          <a:p>
            <a:r>
              <a:rPr lang="en-US" dirty="0" smtClean="0"/>
              <a:t>Defined the cognitive skills that children learn.</a:t>
            </a:r>
          </a:p>
          <a:p>
            <a:r>
              <a:rPr lang="en-US" dirty="0" smtClean="0"/>
              <a:t>Four major stages</a:t>
            </a:r>
          </a:p>
          <a:p>
            <a:pPr lvl="1"/>
            <a:r>
              <a:rPr lang="en-US" sz="3200" dirty="0" err="1" smtClean="0"/>
              <a:t>Sensoritmotor</a:t>
            </a:r>
            <a:endParaRPr lang="en-US" sz="3200" dirty="0" smtClean="0"/>
          </a:p>
          <a:p>
            <a:pPr lvl="1"/>
            <a:r>
              <a:rPr lang="en-US" sz="3200" dirty="0" smtClean="0"/>
              <a:t>Preoperational</a:t>
            </a:r>
          </a:p>
          <a:p>
            <a:pPr lvl="1"/>
            <a:r>
              <a:rPr lang="en-US" sz="3200" dirty="0" smtClean="0"/>
              <a:t>Concrete Operational</a:t>
            </a:r>
          </a:p>
          <a:p>
            <a:pPr lvl="1"/>
            <a:r>
              <a:rPr lang="en-US" sz="3200" dirty="0" smtClean="0"/>
              <a:t>Formal Operational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Jean Piaget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Infants are in the </a:t>
            </a:r>
            <a:r>
              <a:rPr lang="en-US" dirty="0" err="1" smtClean="0"/>
              <a:t>sensorimotor</a:t>
            </a:r>
            <a:r>
              <a:rPr lang="en-US" dirty="0" smtClean="0"/>
              <a:t> stage</a:t>
            </a:r>
          </a:p>
          <a:p>
            <a:r>
              <a:rPr lang="en-US" sz="3200" dirty="0" smtClean="0"/>
              <a:t>Toddlers move through the </a:t>
            </a:r>
            <a:r>
              <a:rPr lang="en-US" sz="3200" dirty="0" err="1" smtClean="0"/>
              <a:t>sensorimotor</a:t>
            </a:r>
            <a:r>
              <a:rPr lang="en-US" sz="3200" dirty="0" smtClean="0"/>
              <a:t> and into the preoperational stages</a:t>
            </a:r>
          </a:p>
          <a:p>
            <a:r>
              <a:rPr lang="en-US" dirty="0" smtClean="0"/>
              <a:t>Preschoolers are in the preoperational stage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250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Developmental Theories</vt:lpstr>
      <vt:lpstr>Erik Erikson</vt:lpstr>
      <vt:lpstr>Erik Erikson</vt:lpstr>
      <vt:lpstr>Sigmund Freud</vt:lpstr>
      <vt:lpstr>Arnold Gesell</vt:lpstr>
      <vt:lpstr>Lawrence Kohlberg</vt:lpstr>
      <vt:lpstr>Abraham Maslow</vt:lpstr>
      <vt:lpstr>Jean Piaget</vt:lpstr>
      <vt:lpstr>Jean Piaget</vt:lpstr>
      <vt:lpstr>B.F. Skinner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Developmental Theories</dc:title>
  <dc:creator>Vikki</dc:creator>
  <cp:lastModifiedBy>Vikki</cp:lastModifiedBy>
  <cp:revision>17</cp:revision>
  <dcterms:created xsi:type="dcterms:W3CDTF">2014-08-28T20:29:44Z</dcterms:created>
  <dcterms:modified xsi:type="dcterms:W3CDTF">2014-08-29T18:26:28Z</dcterms:modified>
</cp:coreProperties>
</file>