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4" r:id="rId3"/>
    <p:sldId id="295" r:id="rId4"/>
    <p:sldId id="296" r:id="rId5"/>
    <p:sldId id="297" r:id="rId6"/>
    <p:sldId id="289" r:id="rId7"/>
    <p:sldId id="290" r:id="rId8"/>
    <p:sldId id="291" r:id="rId9"/>
    <p:sldId id="266" r:id="rId10"/>
    <p:sldId id="274" r:id="rId11"/>
    <p:sldId id="275" r:id="rId12"/>
    <p:sldId id="292" r:id="rId13"/>
    <p:sldId id="293" r:id="rId14"/>
    <p:sldId id="276" r:id="rId15"/>
    <p:sldId id="279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2956" autoAdjust="0"/>
  </p:normalViewPr>
  <p:slideViewPr>
    <p:cSldViewPr>
      <p:cViewPr varScale="1">
        <p:scale>
          <a:sx n="93" d="100"/>
          <a:sy n="93" d="100"/>
        </p:scale>
        <p:origin x="9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A27B3-D446-4D67-B765-2A6B9B62F1FE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B2A54-9CAD-4E6D-8EED-B8A1D21069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444A-3279-4FF5-A09C-DFC7AE57380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B93EE-A21C-4CD2-AFA7-7BC8F649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57D78-EDCD-4AE2-9670-77ED596030A1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489E-6718-4F6C-BE11-0F43335BF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Dating Violence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Warning Signs of a Violent Partner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Wants to get serious quickly.</a:t>
            </a:r>
          </a:p>
          <a:p>
            <a:r>
              <a:rPr lang="en-US" dirty="0" smtClean="0"/>
              <a:t>Will not take “NO” for an answer.</a:t>
            </a:r>
          </a:p>
          <a:p>
            <a:r>
              <a:rPr lang="en-US" dirty="0" smtClean="0"/>
              <a:t>Is overly jealous and possessive.</a:t>
            </a:r>
          </a:p>
          <a:p>
            <a:r>
              <a:rPr lang="en-US" dirty="0" smtClean="0"/>
              <a:t>Wants to choose their partners friends and activities.</a:t>
            </a:r>
          </a:p>
          <a:p>
            <a:r>
              <a:rPr lang="en-US" dirty="0" smtClean="0"/>
              <a:t>Is controlling and bossy.  They make all of the decisions.</a:t>
            </a:r>
          </a:p>
          <a:p>
            <a:r>
              <a:rPr lang="en-US" dirty="0" smtClean="0"/>
              <a:t>Puts partner down when alone or in front of others.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Warning Signs of a Violent Partner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Makes partner feel guilty, “if you really love me you would…”</a:t>
            </a:r>
          </a:p>
          <a:p>
            <a:r>
              <a:rPr lang="en-US" dirty="0" smtClean="0"/>
              <a:t>Blames the victim for behavior, “It’s because of you that I get so angry!”</a:t>
            </a:r>
          </a:p>
          <a:p>
            <a:r>
              <a:rPr lang="en-US" dirty="0" smtClean="0"/>
              <a:t>Apologizes for violent behavior, “I’ll never do it again, I promise.”</a:t>
            </a:r>
          </a:p>
          <a:p>
            <a:r>
              <a:rPr lang="en-US" dirty="0" smtClean="0"/>
              <a:t>Has strong ideas about gender roles.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Teens Stay in Abusive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Embarrassed or ashamed</a:t>
            </a:r>
          </a:p>
          <a:p>
            <a:r>
              <a:rPr lang="en-US" dirty="0" smtClean="0"/>
              <a:t>Afraid violence will escalate if they try to end the relationship</a:t>
            </a:r>
          </a:p>
          <a:p>
            <a:r>
              <a:rPr lang="en-US" dirty="0" smtClean="0"/>
              <a:t>Convinced it’s their fault</a:t>
            </a:r>
          </a:p>
          <a:p>
            <a:r>
              <a:rPr lang="en-US" dirty="0" smtClean="0"/>
              <a:t>No experience with healthy dating relationships</a:t>
            </a:r>
          </a:p>
          <a:p>
            <a:r>
              <a:rPr lang="en-US" dirty="0" smtClean="0"/>
              <a:t>Confuse jealousy with love</a:t>
            </a:r>
          </a:p>
          <a:p>
            <a:r>
              <a:rPr lang="en-US" dirty="0"/>
              <a:t>Ignore reality (don’t know their being abused)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49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Teens Stay in Abusive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Afraid friends and family won’t believe them</a:t>
            </a:r>
          </a:p>
          <a:p>
            <a:r>
              <a:rPr lang="en-US" dirty="0" smtClean="0"/>
              <a:t>Feel like there is no one they can turn to for support</a:t>
            </a:r>
          </a:p>
          <a:p>
            <a:r>
              <a:rPr lang="en-US" dirty="0" smtClean="0"/>
              <a:t>Mix of “good times” and hope that partner will change</a:t>
            </a:r>
          </a:p>
          <a:p>
            <a:r>
              <a:rPr lang="en-US" dirty="0" smtClean="0"/>
              <a:t>Believe that being involved with someone is the MOST important thing in their life (Better to be with someone than alone)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9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Abusive Relationship?  What to do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Realize that it is not your fault.</a:t>
            </a:r>
          </a:p>
          <a:p>
            <a:r>
              <a:rPr lang="en-US" dirty="0" smtClean="0"/>
              <a:t>Realize that this type of behavior is NOT normal!</a:t>
            </a:r>
          </a:p>
          <a:p>
            <a:r>
              <a:rPr lang="en-US" dirty="0" smtClean="0"/>
              <a:t>Tell someone – ANYONE!</a:t>
            </a:r>
          </a:p>
          <a:p>
            <a:pPr lvl="1"/>
            <a:r>
              <a:rPr lang="en-US" dirty="0" smtClean="0"/>
              <a:t>Parents or friends</a:t>
            </a:r>
          </a:p>
          <a:p>
            <a:pPr lvl="1"/>
            <a:r>
              <a:rPr lang="en-US" dirty="0" smtClean="0"/>
              <a:t>Trusted adult or teacher</a:t>
            </a:r>
          </a:p>
          <a:p>
            <a:pPr lvl="1"/>
            <a:r>
              <a:rPr lang="en-US" dirty="0" smtClean="0"/>
              <a:t>School counselor or police</a:t>
            </a:r>
          </a:p>
          <a:p>
            <a:pPr lvl="1"/>
            <a:r>
              <a:rPr lang="en-US" dirty="0" smtClean="0"/>
              <a:t>Professional mental health worker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Understand what sexual harassment is and how to stop it.</a:t>
            </a:r>
          </a:p>
          <a:p>
            <a:r>
              <a:rPr lang="en-US" dirty="0" smtClean="0">
                <a:sym typeface="Wingdings" pitchFamily="2" charset="2"/>
              </a:rPr>
              <a:t>Identify the types of abuse.</a:t>
            </a:r>
          </a:p>
          <a:p>
            <a:r>
              <a:rPr lang="en-US" dirty="0" smtClean="0">
                <a:sym typeface="Wingdings" pitchFamily="2" charset="2"/>
              </a:rPr>
              <a:t>Be aware of dating violence and report it if you or someone you love is in a violent relationship.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Sexual Harassment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unwanted conduct or communication of a sexual nature that negatively affects a person’s relationship, employment opportunities or environment.</a:t>
            </a:r>
          </a:p>
          <a:p>
            <a:r>
              <a:rPr lang="en-US" dirty="0" smtClean="0"/>
              <a:t>Harassment may be verbal or physical.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Sexual Harassment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Name calling</a:t>
            </a:r>
          </a:p>
          <a:p>
            <a:r>
              <a:rPr lang="en-US" sz="3200" dirty="0" smtClean="0"/>
              <a:t>Threats</a:t>
            </a:r>
          </a:p>
          <a:p>
            <a:r>
              <a:rPr lang="en-US" sz="3200" dirty="0" smtClean="0"/>
              <a:t>Inappropriate jokes</a:t>
            </a:r>
          </a:p>
          <a:p>
            <a:r>
              <a:rPr lang="en-US" sz="3200" dirty="0" smtClean="0"/>
              <a:t>Spreading rumors</a:t>
            </a:r>
          </a:p>
          <a:p>
            <a:r>
              <a:rPr lang="en-US" sz="3200" dirty="0" smtClean="0"/>
              <a:t>Gestures</a:t>
            </a:r>
          </a:p>
          <a:p>
            <a:r>
              <a:rPr lang="en-US" sz="3200" dirty="0" smtClean="0"/>
              <a:t>Leers</a:t>
            </a:r>
          </a:p>
          <a:p>
            <a:r>
              <a:rPr lang="en-US" sz="3200" dirty="0"/>
              <a:t>Writing on bathroom walls</a:t>
            </a:r>
          </a:p>
          <a:p>
            <a:endParaRPr lang="en-US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Grabbing</a:t>
            </a:r>
            <a:endParaRPr lang="en-US" sz="3200" dirty="0"/>
          </a:p>
          <a:p>
            <a:r>
              <a:rPr lang="en-US" sz="3200" dirty="0"/>
              <a:t>Pushing</a:t>
            </a:r>
          </a:p>
          <a:p>
            <a:r>
              <a:rPr lang="en-US" sz="3200" dirty="0"/>
              <a:t>Cornering</a:t>
            </a:r>
          </a:p>
          <a:p>
            <a:r>
              <a:rPr lang="en-US" sz="3200" dirty="0"/>
              <a:t>Unwanted kissing/touching</a:t>
            </a:r>
          </a:p>
          <a:p>
            <a:r>
              <a:rPr lang="en-US" sz="3200" dirty="0"/>
              <a:t>Inappropriately touching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9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Dealing with Sexual Harassment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the person know that you are uncomfortable with their behavior.</a:t>
            </a:r>
          </a:p>
          <a:p>
            <a:r>
              <a:rPr lang="en-US" dirty="0" smtClean="0"/>
              <a:t>Tell them to stop and be assertive.</a:t>
            </a:r>
          </a:p>
          <a:p>
            <a:r>
              <a:rPr lang="en-US" dirty="0" smtClean="0"/>
              <a:t>Tell someone you trust: Parent, relative, coach, teacher, counselor, etc.</a:t>
            </a:r>
          </a:p>
        </p:txBody>
      </p:sp>
    </p:spTree>
    <p:extLst>
      <p:ext uri="{BB962C8B-B14F-4D97-AF65-F5344CB8AC3E}">
        <p14:creationId xmlns:p14="http://schemas.microsoft.com/office/powerpoint/2010/main" val="10346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Dealing with Sexual Harassment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a record of the harassment to show what’s been happening.</a:t>
            </a:r>
          </a:p>
          <a:p>
            <a:r>
              <a:rPr lang="en-US" dirty="0" smtClean="0"/>
              <a:t>If you see or suspect something, say something!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5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Physical</a:t>
            </a:r>
          </a:p>
          <a:p>
            <a:pPr lvl="1"/>
            <a:r>
              <a:rPr lang="en-US" sz="3200" dirty="0" smtClean="0"/>
              <a:t>Can begin with threats of violence</a:t>
            </a:r>
          </a:p>
          <a:p>
            <a:pPr lvl="1"/>
            <a:r>
              <a:rPr lang="en-US" sz="3200" dirty="0" smtClean="0"/>
              <a:t>Punching fist through wall</a:t>
            </a:r>
          </a:p>
          <a:p>
            <a:pPr lvl="1"/>
            <a:r>
              <a:rPr lang="en-US" sz="3200" dirty="0" smtClean="0"/>
              <a:t>Escalated to pushing, slapping, restraining, etc.</a:t>
            </a:r>
          </a:p>
          <a:p>
            <a:pPr lvl="1"/>
            <a:r>
              <a:rPr lang="en-US" sz="3200" dirty="0" smtClean="0"/>
              <a:t>Finally, it can become life threatening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660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</a:t>
            </a:r>
          </a:p>
          <a:p>
            <a:pPr lvl="1"/>
            <a:r>
              <a:rPr lang="en-US" sz="3200" dirty="0" smtClean="0"/>
              <a:t>Any non-consensual, forced sexual behavior.</a:t>
            </a:r>
          </a:p>
          <a:p>
            <a:pPr lvl="1"/>
            <a:r>
              <a:rPr lang="en-US" sz="3200" dirty="0" smtClean="0"/>
              <a:t>It may escalate to rape or sexual assault.</a:t>
            </a:r>
          </a:p>
        </p:txBody>
      </p:sp>
    </p:spTree>
    <p:extLst>
      <p:ext uri="{BB962C8B-B14F-4D97-AF65-F5344CB8AC3E}">
        <p14:creationId xmlns:p14="http://schemas.microsoft.com/office/powerpoint/2010/main" val="388739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Emotional/Psychological</a:t>
            </a:r>
          </a:p>
          <a:p>
            <a:pPr lvl="1"/>
            <a:r>
              <a:rPr lang="en-US" sz="3200" dirty="0" smtClean="0"/>
              <a:t>Mental violence that can include:</a:t>
            </a:r>
          </a:p>
          <a:p>
            <a:pPr lvl="2"/>
            <a:r>
              <a:rPr lang="en-US" sz="3200" dirty="0" smtClean="0"/>
              <a:t>Constant verbal threats and abuse</a:t>
            </a:r>
          </a:p>
          <a:p>
            <a:pPr lvl="2"/>
            <a:r>
              <a:rPr lang="en-US" sz="3200" dirty="0" smtClean="0"/>
              <a:t>Harassment</a:t>
            </a:r>
          </a:p>
          <a:p>
            <a:pPr lvl="2"/>
            <a:r>
              <a:rPr lang="en-US" sz="3200" dirty="0" smtClean="0"/>
              <a:t>Excessive possessiveness</a:t>
            </a:r>
          </a:p>
          <a:p>
            <a:pPr lvl="2"/>
            <a:r>
              <a:rPr lang="en-US" sz="3200" dirty="0" smtClean="0"/>
              <a:t>Isolating abused person from others</a:t>
            </a:r>
          </a:p>
          <a:p>
            <a:pPr lvl="2"/>
            <a:r>
              <a:rPr lang="en-US" sz="3200" dirty="0" smtClean="0"/>
              <a:t>Damage of personal property</a:t>
            </a:r>
          </a:p>
          <a:p>
            <a:pPr lvl="2"/>
            <a:r>
              <a:rPr lang="en-US" sz="3200" dirty="0"/>
              <a:t>I</a:t>
            </a:r>
            <a:r>
              <a:rPr lang="en-US" sz="3200" dirty="0" smtClean="0"/>
              <a:t>ntimidation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626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Dating Violence?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pattern of behavior used to establish power and control over another person through fear and intimidation.</a:t>
            </a:r>
          </a:p>
          <a:p>
            <a:r>
              <a:rPr lang="en-US" dirty="0" smtClean="0"/>
              <a:t>Often including the threat or use of violence.</a:t>
            </a:r>
          </a:p>
          <a:p>
            <a:r>
              <a:rPr lang="en-US" dirty="0" smtClean="0"/>
              <a:t>It occurs when one person believes they are entitled to control another person.</a:t>
            </a:r>
          </a:p>
          <a:p>
            <a:r>
              <a:rPr lang="en-US" dirty="0" smtClean="0"/>
              <a:t>Those involved are in an intimate or close relationship.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563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Dating Violence</vt:lpstr>
      <vt:lpstr>Sexual Harassment </vt:lpstr>
      <vt:lpstr>Examples of Sexual Harassment</vt:lpstr>
      <vt:lpstr>Dealing with Sexual Harassment</vt:lpstr>
      <vt:lpstr>Dealing with Sexual Harassment</vt:lpstr>
      <vt:lpstr>Types of Abuse</vt:lpstr>
      <vt:lpstr>Types of Abuse</vt:lpstr>
      <vt:lpstr>Types of Abuse</vt:lpstr>
      <vt:lpstr>What is Dating Violence?</vt:lpstr>
      <vt:lpstr>Warning Signs of a Violent Partner</vt:lpstr>
      <vt:lpstr>Warning Signs of a Violent Partner</vt:lpstr>
      <vt:lpstr>Why Teens Stay in Abusive Relationships</vt:lpstr>
      <vt:lpstr>Why Teens Stay in Abusive Relationships</vt:lpstr>
      <vt:lpstr>Abusive Relationship?  What to do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Socialization</dc:title>
  <dc:creator>V_Masters</dc:creator>
  <cp:lastModifiedBy>Vikki</cp:lastModifiedBy>
  <cp:revision>53</cp:revision>
  <dcterms:created xsi:type="dcterms:W3CDTF">2012-04-17T00:08:56Z</dcterms:created>
  <dcterms:modified xsi:type="dcterms:W3CDTF">2015-11-23T17:59:58Z</dcterms:modified>
</cp:coreProperties>
</file>