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73" r:id="rId3"/>
    <p:sldId id="274" r:id="rId4"/>
    <p:sldId id="275" r:id="rId5"/>
    <p:sldId id="277" r:id="rId6"/>
    <p:sldId id="278" r:id="rId7"/>
    <p:sldId id="257" r:id="rId8"/>
    <p:sldId id="259" r:id="rId9"/>
    <p:sldId id="271" r:id="rId10"/>
    <p:sldId id="260" r:id="rId11"/>
    <p:sldId id="272" r:id="rId12"/>
    <p:sldId id="266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7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5EE36-4456-474F-9327-9D58D50B2DDC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961F8-DBBE-48D7-9158-91C6CFB344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43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16E-CABB-41C5-B6A6-BF51060F5B15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3E0D-9E93-4A2D-8467-1B2039284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16E-CABB-41C5-B6A6-BF51060F5B15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3E0D-9E93-4A2D-8467-1B2039284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16E-CABB-41C5-B6A6-BF51060F5B15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3E0D-9E93-4A2D-8467-1B2039284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16E-CABB-41C5-B6A6-BF51060F5B15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3E0D-9E93-4A2D-8467-1B2039284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16E-CABB-41C5-B6A6-BF51060F5B15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3E0D-9E93-4A2D-8467-1B2039284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16E-CABB-41C5-B6A6-BF51060F5B15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3E0D-9E93-4A2D-8467-1B2039284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16E-CABB-41C5-B6A6-BF51060F5B15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3E0D-9E93-4A2D-8467-1B2039284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16E-CABB-41C5-B6A6-BF51060F5B15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3E0D-9E93-4A2D-8467-1B2039284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16E-CABB-41C5-B6A6-BF51060F5B15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3E0D-9E93-4A2D-8467-1B2039284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16E-CABB-41C5-B6A6-BF51060F5B15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3E0D-9E93-4A2D-8467-1B2039284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7716E-CABB-41C5-B6A6-BF51060F5B15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E3E0D-9E93-4A2D-8467-1B2039284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7716E-CABB-41C5-B6A6-BF51060F5B15}" type="datetimeFigureOut">
              <a:rPr lang="en-US" smtClean="0"/>
              <a:pPr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E3E0D-9E93-4A2D-8467-1B2039284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3886200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latin typeface="Monotype Corsiva" pitchFamily="66" charset="0"/>
              </a:rPr>
              <a:t>Dating, </a:t>
            </a:r>
            <a:br>
              <a:rPr lang="en-US" sz="8000" b="1" dirty="0" smtClean="0">
                <a:latin typeface="Monotype Corsiva" pitchFamily="66" charset="0"/>
              </a:rPr>
            </a:br>
            <a:r>
              <a:rPr lang="en-US" sz="8000" b="1" dirty="0" smtClean="0">
                <a:latin typeface="Monotype Corsiva" pitchFamily="66" charset="0"/>
              </a:rPr>
              <a:t>Infatuation </a:t>
            </a:r>
            <a:br>
              <a:rPr lang="en-US" sz="8000" b="1" dirty="0" smtClean="0">
                <a:latin typeface="Monotype Corsiva" pitchFamily="66" charset="0"/>
              </a:rPr>
            </a:br>
            <a:r>
              <a:rPr lang="en-US" sz="8000" b="1" dirty="0" smtClean="0">
                <a:latin typeface="Monotype Corsiva" pitchFamily="66" charset="0"/>
              </a:rPr>
              <a:t>and Love</a:t>
            </a:r>
            <a:endParaRPr lang="en-US" sz="80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Infatuation 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6934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Starts and burns out quickly</a:t>
            </a:r>
          </a:p>
          <a:p>
            <a:r>
              <a:rPr lang="en-US" dirty="0" smtClean="0"/>
              <a:t>Material love</a:t>
            </a:r>
          </a:p>
          <a:p>
            <a:r>
              <a:rPr lang="en-US" dirty="0" smtClean="0"/>
              <a:t>Jealousy</a:t>
            </a:r>
          </a:p>
          <a:p>
            <a:r>
              <a:rPr lang="en-US" dirty="0" smtClean="0"/>
              <a:t>Based on physical attraction</a:t>
            </a:r>
          </a:p>
          <a:p>
            <a:r>
              <a:rPr lang="en-US" dirty="0" smtClean="0"/>
              <a:t>Stubbornness leading to many arguments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Infatuation 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0"/>
            <a:ext cx="6096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Insecurity and doubt about relationship</a:t>
            </a:r>
          </a:p>
          <a:p>
            <a:r>
              <a:rPr lang="en-US" dirty="0" smtClean="0"/>
              <a:t>Rush into physical intimacy before ready</a:t>
            </a:r>
          </a:p>
          <a:p>
            <a:r>
              <a:rPr lang="en-US" dirty="0" smtClean="0"/>
              <a:t>Taking/focused on “me”</a:t>
            </a:r>
          </a:p>
          <a:p>
            <a:r>
              <a:rPr lang="en-US" dirty="0" smtClean="0"/>
              <a:t>Self-centered</a:t>
            </a:r>
          </a:p>
        </p:txBody>
      </p:sp>
    </p:spTree>
    <p:extLst>
      <p:ext uri="{BB962C8B-B14F-4D97-AF65-F5344CB8AC3E}">
        <p14:creationId xmlns:p14="http://schemas.microsoft.com/office/powerpoint/2010/main" val="216361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Am I in Love?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Take the survey to see if you are truly in love or not.</a:t>
            </a:r>
          </a:p>
          <a:p>
            <a:pPr marL="514350" indent="-514350"/>
            <a:r>
              <a:rPr lang="en-US" dirty="0" smtClean="0"/>
              <a:t>Add up your score:</a:t>
            </a:r>
          </a:p>
          <a:p>
            <a:pPr marL="914400" lvl="1" indent="-514350"/>
            <a:r>
              <a:rPr lang="en-US" dirty="0" smtClean="0"/>
              <a:t>50-60 = On your way to true love</a:t>
            </a:r>
          </a:p>
          <a:p>
            <a:pPr marL="914400" lvl="1" indent="-514350"/>
            <a:r>
              <a:rPr lang="en-US" dirty="0" smtClean="0"/>
              <a:t>39-49 = Your relationship needs improving</a:t>
            </a:r>
          </a:p>
          <a:p>
            <a:pPr marL="914400" lvl="1" indent="-514350"/>
            <a:r>
              <a:rPr lang="en-US" dirty="0" smtClean="0"/>
              <a:t>38 and below = Infatuation!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3200" dirty="0" smtClean="0"/>
              <a:t>Is it love or infatuation?  You be the judge.</a:t>
            </a:r>
          </a:p>
          <a:p>
            <a:pPr marL="514350" indent="-514350"/>
            <a:r>
              <a:rPr lang="en-US" dirty="0" smtClean="0"/>
              <a:t>Date at the right time for you.</a:t>
            </a:r>
          </a:p>
          <a:p>
            <a:pPr marL="514350" indent="-514350"/>
            <a:r>
              <a:rPr lang="en-US" sz="3200" dirty="0" smtClean="0"/>
              <a:t>Know your dating rights and do not compromise!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Why Do We Date?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752600"/>
            <a:ext cx="6400800" cy="4525963"/>
          </a:xfrm>
        </p:spPr>
        <p:txBody>
          <a:bodyPr/>
          <a:lstStyle/>
          <a:p>
            <a:r>
              <a:rPr lang="en-US" dirty="0" smtClean="0"/>
              <a:t>A natural part of growing up</a:t>
            </a:r>
          </a:p>
          <a:p>
            <a:r>
              <a:rPr lang="en-US" dirty="0" smtClean="0"/>
              <a:t>Helps in meeting different kinds of people.</a:t>
            </a:r>
          </a:p>
          <a:p>
            <a:r>
              <a:rPr lang="en-US" dirty="0" smtClean="0"/>
              <a:t>Introduces you to new social settings.</a:t>
            </a:r>
          </a:p>
          <a:p>
            <a:r>
              <a:rPr lang="en-US" dirty="0" smtClean="0"/>
              <a:t>Gives you companionship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3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When Should I Date?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752600"/>
            <a:ext cx="6400800" cy="4525963"/>
          </a:xfrm>
        </p:spPr>
        <p:txBody>
          <a:bodyPr/>
          <a:lstStyle/>
          <a:p>
            <a:r>
              <a:rPr lang="en-US" dirty="0" smtClean="0"/>
              <a:t>When you feel socially ready.</a:t>
            </a:r>
          </a:p>
          <a:p>
            <a:r>
              <a:rPr lang="en-US" dirty="0" smtClean="0"/>
              <a:t>When your parents give permission.</a:t>
            </a:r>
          </a:p>
          <a:p>
            <a:r>
              <a:rPr lang="en-US" dirty="0" smtClean="0"/>
              <a:t>The younger you begin dating, the more likely you are to move to early pairing and single dating.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2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When Should I Date?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752600"/>
            <a:ext cx="6400800" cy="4525963"/>
          </a:xfrm>
        </p:spPr>
        <p:txBody>
          <a:bodyPr/>
          <a:lstStyle/>
          <a:p>
            <a:r>
              <a:rPr lang="en-US" dirty="0" smtClean="0"/>
              <a:t>When you are ready, not when your friends are ready.</a:t>
            </a:r>
          </a:p>
          <a:p>
            <a:r>
              <a:rPr lang="en-US" dirty="0" smtClean="0"/>
              <a:t>Girls are generally ready to date before boys are, and are more likely to date older boys.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71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b="1" dirty="0" smtClean="0"/>
              <a:t>Who Should I Date?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752600"/>
            <a:ext cx="6400800" cy="4525963"/>
          </a:xfrm>
        </p:spPr>
        <p:txBody>
          <a:bodyPr/>
          <a:lstStyle/>
          <a:p>
            <a:r>
              <a:rPr lang="en-US" dirty="0" smtClean="0"/>
              <a:t>Someone you are attracted to.</a:t>
            </a:r>
          </a:p>
          <a:p>
            <a:r>
              <a:rPr lang="en-US" dirty="0" smtClean="0"/>
              <a:t>Someone close to your own age.</a:t>
            </a:r>
          </a:p>
          <a:p>
            <a:r>
              <a:rPr lang="en-US" dirty="0" smtClean="0"/>
              <a:t>Someone your parents approve of.</a:t>
            </a:r>
          </a:p>
          <a:p>
            <a:r>
              <a:rPr lang="en-US" dirty="0" smtClean="0"/>
              <a:t>Someone with similar values and standards.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5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3962"/>
            <a:ext cx="8229600" cy="1143000"/>
          </a:xfrm>
        </p:spPr>
        <p:txBody>
          <a:bodyPr/>
          <a:lstStyle/>
          <a:p>
            <a:r>
              <a:rPr lang="en-US" b="1" dirty="0" smtClean="0"/>
              <a:t>Dating Rights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524000"/>
            <a:ext cx="6400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yourself</a:t>
            </a:r>
          </a:p>
          <a:p>
            <a:r>
              <a:rPr lang="en-US" dirty="0" smtClean="0"/>
              <a:t>An enjoyable safe date</a:t>
            </a:r>
          </a:p>
          <a:p>
            <a:r>
              <a:rPr lang="en-US" dirty="0" smtClean="0"/>
              <a:t>Have your values respected</a:t>
            </a:r>
          </a:p>
          <a:p>
            <a:r>
              <a:rPr lang="en-US" dirty="0" smtClean="0"/>
              <a:t>Care for and protect your body</a:t>
            </a:r>
          </a:p>
          <a:p>
            <a:r>
              <a:rPr lang="en-US" dirty="0" smtClean="0"/>
              <a:t>Establish and protect your reputation</a:t>
            </a:r>
          </a:p>
          <a:p>
            <a:r>
              <a:rPr lang="en-US" dirty="0" smtClean="0"/>
              <a:t>Be free from guilt and fear</a:t>
            </a:r>
          </a:p>
          <a:p>
            <a:r>
              <a:rPr lang="en-US" dirty="0" smtClean="0"/>
              <a:t>Say 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1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Love Stories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r>
              <a:rPr lang="en-US" dirty="0" smtClean="0"/>
              <a:t>Read the love stories.</a:t>
            </a:r>
          </a:p>
          <a:p>
            <a:r>
              <a:rPr lang="en-US" dirty="0" smtClean="0"/>
              <a:t>Love at any age can feel very real and is a strong emotion that is not easily lost.</a:t>
            </a:r>
          </a:p>
          <a:p>
            <a:r>
              <a:rPr lang="en-US" dirty="0" smtClean="0"/>
              <a:t>Even though our lives go on in many other directions, there is always a sentimental feeling for the first love in our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 smtClean="0"/>
              <a:t>Love 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6934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Slowly built</a:t>
            </a:r>
          </a:p>
          <a:p>
            <a:r>
              <a:rPr lang="en-US" dirty="0" smtClean="0"/>
              <a:t>Security and trust</a:t>
            </a:r>
          </a:p>
          <a:p>
            <a:r>
              <a:rPr lang="en-US" dirty="0" smtClean="0"/>
              <a:t>Strong friendship</a:t>
            </a:r>
          </a:p>
          <a:p>
            <a:r>
              <a:rPr lang="en-US" dirty="0" smtClean="0"/>
              <a:t>Long-lasting</a:t>
            </a:r>
          </a:p>
          <a:p>
            <a:r>
              <a:rPr lang="en-US" dirty="0" smtClean="0"/>
              <a:t>Love the entire person</a:t>
            </a:r>
          </a:p>
          <a:p>
            <a:r>
              <a:rPr lang="en-US" dirty="0" smtClean="0"/>
              <a:t>Want the other person to grow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b="1" dirty="0" smtClean="0"/>
              <a:t>Love Characteristics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5867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Willing to compromise</a:t>
            </a:r>
          </a:p>
          <a:p>
            <a:r>
              <a:rPr lang="en-US" dirty="0" smtClean="0"/>
              <a:t>Ability and desire to wait for physical intimacy</a:t>
            </a:r>
          </a:p>
          <a:p>
            <a:r>
              <a:rPr lang="en-US" dirty="0" smtClean="0"/>
              <a:t>Giving/focused on “you”</a:t>
            </a:r>
          </a:p>
          <a:p>
            <a:r>
              <a:rPr lang="en-US" dirty="0" smtClean="0"/>
              <a:t>Dual commitment</a:t>
            </a:r>
          </a:p>
          <a:p>
            <a:r>
              <a:rPr lang="en-US" dirty="0" smtClean="0"/>
              <a:t>Selfless </a:t>
            </a:r>
          </a:p>
        </p:txBody>
      </p:sp>
    </p:spTree>
    <p:extLst>
      <p:ext uri="{BB962C8B-B14F-4D97-AF65-F5344CB8AC3E}">
        <p14:creationId xmlns:p14="http://schemas.microsoft.com/office/powerpoint/2010/main" val="166798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369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Monotype Corsiva</vt:lpstr>
      <vt:lpstr>Office Theme</vt:lpstr>
      <vt:lpstr>Dating,  Infatuation  and Love</vt:lpstr>
      <vt:lpstr>Why Do We Date?</vt:lpstr>
      <vt:lpstr>When Should I Date?</vt:lpstr>
      <vt:lpstr>When Should I Date?</vt:lpstr>
      <vt:lpstr>Who Should I Date?</vt:lpstr>
      <vt:lpstr>Dating Rights</vt:lpstr>
      <vt:lpstr>Love Stories</vt:lpstr>
      <vt:lpstr>Love Characteristics</vt:lpstr>
      <vt:lpstr>Love Characteristics</vt:lpstr>
      <vt:lpstr>Infatuation Characteristics</vt:lpstr>
      <vt:lpstr>Infatuation Characteristics</vt:lpstr>
      <vt:lpstr>Am I in Love?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Infatuation or Love</dc:title>
  <dc:creator>V_Masters</dc:creator>
  <cp:lastModifiedBy>Vikki Masters</cp:lastModifiedBy>
  <cp:revision>21</cp:revision>
  <cp:lastPrinted>2015-11-17T17:16:22Z</cp:lastPrinted>
  <dcterms:created xsi:type="dcterms:W3CDTF">2012-04-23T23:50:19Z</dcterms:created>
  <dcterms:modified xsi:type="dcterms:W3CDTF">2015-11-18T02:54:52Z</dcterms:modified>
</cp:coreProperties>
</file>