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56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38795-F7A0-4C46-8722-17F6FA5EF921}" type="datetimeFigureOut">
              <a:rPr lang="en-US" smtClean="0"/>
              <a:t>2/20/2012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4F818-6CA0-455E-AB13-A8A20B910E4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A0A00-08EB-47E3-B9DA-48B45EEA12CB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A0A00-08EB-47E3-B9DA-48B45EEA12C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A0A00-08EB-47E3-B9DA-48B45EEA12C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1887231-5731-46B5-8ABB-560813A245EE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2377A5FC-9BDB-4411-AD27-D60B4A63EC9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9C4FF-9E3F-424E-A714-1C72EC9E42C6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3BF55-EF55-4401-8A73-A1EDC5804D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681A2A-629F-4D0A-86F2-89CD1DCB4F5A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2EBDE-BF68-4616-877D-2794A470717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431A8-A10C-4869-978C-9A37632E552A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3B3D0-925F-48D0-907A-B52A1A9D87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39A8D2-6BE3-4E9C-AE5E-FD1B8444226B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9DC7B-B175-47A9-9A69-F8FD0BD233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988BAB-4B34-43DE-ADE7-39BE60596253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3DEB6-2993-4D77-894A-AAB70DDAA4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20B81-2BC1-4D6E-8932-8A947C997393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FD22A-57B1-47CC-98C0-7F4347B117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7F7E2-80AC-4B7B-BB55-FED3B0B00AD0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432F2-3D95-4F9C-B631-4CC46316DE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92B4C7-B375-403B-8B89-B2929808DEFB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70632-34C4-42D6-937C-52FA2BED2A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A8ECC1-5F62-40F7-B2EC-BD5274D25959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165EE-1687-4094-8FB5-32C9B5D1DE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47B72A-6E26-4FB7-AB4E-8968223924DF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66CE-F16F-475D-AEEF-A942595732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9507D7AE-9D2D-4EDE-8B59-E92305CC70C8}" type="datetime1">
              <a:rPr lang="en-US"/>
              <a:pPr/>
              <a:t>2/20/2012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629400"/>
            <a:ext cx="632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template from www.brainybetty.com copyright 2006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83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67AE2A68-9F64-4C9A-9111-33333914327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3.bp.blogspot.com/-B-uYFe_uuIc/ThyTnkB64MI/AAAAAAAAAsM/k-str7roDv4/s1600/the%2Bhidden%2Btiger%2Billusion.p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situations would you use the critical thinking process?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Start For Silvia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decisions will Silvia have to make to really get a new start?</a:t>
            </a:r>
          </a:p>
          <a:p>
            <a:r>
              <a:rPr lang="en-US" dirty="0" smtClean="0"/>
              <a:t>If Silvia chooses to cut her hair and wear clothing styles that are not so extreme, and she feels good about her decision, what values would that reflect?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Start For Silvia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Silvia continues on the same course as she did at her first school, what consequences might she have to face?</a:t>
            </a:r>
          </a:p>
          <a:p>
            <a:r>
              <a:rPr lang="en-US" dirty="0" smtClean="0"/>
              <a:t>If Silvia choose not to alter her course at her new school, will this be the result of her having used the critical thinking process?  Why or why not?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Julio’s Big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Step 1:  Identify and describe a problem.</a:t>
            </a:r>
          </a:p>
          <a:p>
            <a:r>
              <a:rPr lang="en-US" sz="2800" dirty="0" smtClean="0"/>
              <a:t>Step 2:  Discriminate between fact and opinion.</a:t>
            </a:r>
          </a:p>
          <a:p>
            <a:r>
              <a:rPr lang="en-US" sz="2800" dirty="0" smtClean="0"/>
              <a:t>Step 3:  List possible solutions and consequences.</a:t>
            </a:r>
          </a:p>
          <a:p>
            <a:r>
              <a:rPr lang="en-US" sz="2800" dirty="0" smtClean="0"/>
              <a:t>Step 4:  Identify personal and family values that conflict with the situation.</a:t>
            </a:r>
          </a:p>
          <a:p>
            <a:r>
              <a:rPr lang="en-US" sz="2800" dirty="0" smtClean="0"/>
              <a:t>Step 5:  Take a position based on logic (make a decision)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Teasers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brain can be trained to think critically and creatively.</a:t>
            </a:r>
          </a:p>
          <a:p>
            <a:r>
              <a:rPr lang="en-US" dirty="0" smtClean="0"/>
              <a:t>Split into groups and solve the following brain teasers.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 descr="http://3.bp.blogspot.com/-B-uYFe_uuIc/ThyTnkB64MI/AAAAAAAAAsM/k-str7roDv4/s400/the%2Bhidden%2Btiger%2Billus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06" y="76200"/>
            <a:ext cx="9281106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Critical Thinking?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existing ideas and/or solutions for flaws and errors.</a:t>
            </a:r>
          </a:p>
          <a:p>
            <a:r>
              <a:rPr lang="en-US" dirty="0" smtClean="0"/>
              <a:t>Being able to apply logic.</a:t>
            </a:r>
          </a:p>
          <a:p>
            <a:r>
              <a:rPr lang="en-US" dirty="0" smtClean="0"/>
              <a:t>Allows us to make our own decisions regardless of the opinions of others.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Critical Thinking?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Integral part of decision making</a:t>
            </a:r>
          </a:p>
          <a:p>
            <a:r>
              <a:rPr lang="en-US" dirty="0" smtClean="0"/>
              <a:t>Result in higher level of decision making</a:t>
            </a:r>
          </a:p>
          <a:p>
            <a:r>
              <a:rPr lang="en-US" dirty="0" smtClean="0"/>
              <a:t>Provide logic for a clearer sense of direction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 Identify and describe a problem.</a:t>
            </a:r>
          </a:p>
          <a:p>
            <a:r>
              <a:rPr lang="en-US" dirty="0" smtClean="0"/>
              <a:t>Step 2:  Discriminate between fact and opinion.</a:t>
            </a:r>
          </a:p>
          <a:p>
            <a:r>
              <a:rPr lang="en-US" dirty="0" smtClean="0"/>
              <a:t>Step 3:  List possible solutions and consequences.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4:  Identify personal and family values that conflict with the situation.</a:t>
            </a:r>
          </a:p>
          <a:p>
            <a:r>
              <a:rPr lang="en-US" dirty="0" smtClean="0"/>
              <a:t>Step 5:  Take a position based on logic (make a decision)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against the law, rules, or the teachings of my family or religion?</a:t>
            </a:r>
          </a:p>
          <a:p>
            <a:r>
              <a:rPr lang="en-US" dirty="0" smtClean="0"/>
              <a:t>Is it harmful to me or to others?</a:t>
            </a:r>
          </a:p>
          <a:p>
            <a:r>
              <a:rPr lang="en-US" dirty="0" smtClean="0"/>
              <a:t>Would it disappoint my family or other adults that are important to 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wrong to do?  Would I be sorry afterwards?</a:t>
            </a:r>
          </a:p>
          <a:p>
            <a:r>
              <a:rPr lang="en-US" dirty="0" smtClean="0"/>
              <a:t>Would I be hurt or upset if someone did this to me?</a:t>
            </a:r>
          </a:p>
          <a:p>
            <a:r>
              <a:rPr lang="en-US" dirty="0" smtClean="0"/>
              <a:t>Is it within my value system?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Words Do You See?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two words do you see on the overhead projector?</a:t>
            </a:r>
          </a:p>
          <a:p>
            <a:r>
              <a:rPr lang="en-US" dirty="0" smtClean="0"/>
              <a:t>The difference between knowledge and ignorance about something is frequently due to our perception.</a:t>
            </a:r>
          </a:p>
          <a:p>
            <a:r>
              <a:rPr lang="en-US" dirty="0" smtClean="0"/>
              <a:t>Our perception can become more accurate through the use of the critical thinking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s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Faces1</Template>
  <TotalTime>80</TotalTime>
  <Words>460</Words>
  <Application>Microsoft Office PowerPoint</Application>
  <PresentationFormat>On-screen Show (4:3)</PresentationFormat>
  <Paragraphs>47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Faces1</vt:lpstr>
      <vt:lpstr>Critical Thinking</vt:lpstr>
      <vt:lpstr>Slide 2</vt:lpstr>
      <vt:lpstr>What is Critical Thinking?</vt:lpstr>
      <vt:lpstr>What is Critical Thinking?</vt:lpstr>
      <vt:lpstr>Critical Thinking Process</vt:lpstr>
      <vt:lpstr>Critical Thinking Process</vt:lpstr>
      <vt:lpstr>Questions to Ask Yourself</vt:lpstr>
      <vt:lpstr>Questions to Ask Yourself</vt:lpstr>
      <vt:lpstr>What Words Do You See?</vt:lpstr>
      <vt:lpstr>When to use Critical Thinking</vt:lpstr>
      <vt:lpstr>A New Start For Silvia</vt:lpstr>
      <vt:lpstr>A New Start For Silvia</vt:lpstr>
      <vt:lpstr>Julio’s Big Decision</vt:lpstr>
      <vt:lpstr>Brain Teasers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V_Masters</dc:creator>
  <cp:lastModifiedBy>V_Masters</cp:lastModifiedBy>
  <cp:revision>14</cp:revision>
  <dcterms:created xsi:type="dcterms:W3CDTF">2012-02-20T19:50:50Z</dcterms:created>
  <dcterms:modified xsi:type="dcterms:W3CDTF">2012-02-20T21:11:43Z</dcterms:modified>
</cp:coreProperties>
</file>