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7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EA45A-07CC-43BA-8D32-AB3DEA373286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CE1CA-F19B-4F38-9896-6BD3972DE9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FE-9168-43D5-99AA-C4AC2EC8DB6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678-D9E6-48F6-89A5-9EB6CB656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FE-9168-43D5-99AA-C4AC2EC8DB6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678-D9E6-48F6-89A5-9EB6CB656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FE-9168-43D5-99AA-C4AC2EC8DB6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678-D9E6-48F6-89A5-9EB6CB656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FE-9168-43D5-99AA-C4AC2EC8DB6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678-D9E6-48F6-89A5-9EB6CB656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FE-9168-43D5-99AA-C4AC2EC8DB6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678-D9E6-48F6-89A5-9EB6CB656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FE-9168-43D5-99AA-C4AC2EC8DB6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678-D9E6-48F6-89A5-9EB6CB656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FE-9168-43D5-99AA-C4AC2EC8DB6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678-D9E6-48F6-89A5-9EB6CB656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FE-9168-43D5-99AA-C4AC2EC8DB6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678-D9E6-48F6-89A5-9EB6CB656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FE-9168-43D5-99AA-C4AC2EC8DB6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678-D9E6-48F6-89A5-9EB6CB656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FE-9168-43D5-99AA-C4AC2EC8DB6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678-D9E6-48F6-89A5-9EB6CB656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3AFE-9168-43D5-99AA-C4AC2EC8DB6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F678-D9E6-48F6-89A5-9EB6CB656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D3AFE-9168-43D5-99AA-C4AC2EC8DB67}" type="datetimeFigureOut">
              <a:rPr lang="en-US" smtClean="0"/>
              <a:pPr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5F678-D9E6-48F6-89A5-9EB6CB6560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57200" y="0"/>
            <a:ext cx="4191000" cy="23622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Cognitive </a:t>
            </a:r>
            <a:br>
              <a:rPr lang="en-US" sz="4000" b="1" dirty="0" smtClean="0"/>
            </a:br>
            <a:r>
              <a:rPr lang="en-US" sz="4000" b="1" dirty="0" smtClean="0"/>
              <a:t>Development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of an Infant</a:t>
            </a:r>
            <a:endParaRPr lang="en-US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Speak </a:t>
            </a:r>
            <a:r>
              <a:rPr lang="en-US" b="1" dirty="0" err="1" smtClean="0"/>
              <a:t>Parentese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elongated vowels, high pitch, exaggerated facial expressions and short, simple </a:t>
            </a:r>
            <a:r>
              <a:rPr lang="en-US" dirty="0" smtClean="0"/>
              <a:t>sentences </a:t>
            </a:r>
            <a:r>
              <a:rPr lang="en-US" dirty="0" smtClean="0"/>
              <a:t>actually help infants learn language.</a:t>
            </a:r>
          </a:p>
          <a:p>
            <a:r>
              <a:rPr lang="en-US" dirty="0" smtClean="0"/>
              <a:t>Their brains are “mapping” the sounds they are hearing, and talking in a way that gets their attention helps them learn to speak and understand language.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Speak </a:t>
            </a:r>
            <a:r>
              <a:rPr lang="en-US" b="1" dirty="0" err="1" smtClean="0"/>
              <a:t>Parentese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tend to pronounce words precisely when we talk to babies</a:t>
            </a:r>
          </a:p>
          <a:p>
            <a:pPr lvl="1"/>
            <a:r>
              <a:rPr lang="en-US" dirty="0" smtClean="0"/>
              <a:t>Pulling out the vowel sounds and clearly voicing consonants</a:t>
            </a:r>
          </a:p>
          <a:p>
            <a:pPr lvl="1"/>
            <a:r>
              <a:rPr lang="en-US" dirty="0" smtClean="0"/>
              <a:t>In marked contrast to the hurried way we speak to other adults.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Importance of Literacy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reading to a child as soon as they are born and make it part of the daily routine.</a:t>
            </a:r>
          </a:p>
          <a:p>
            <a:r>
              <a:rPr lang="en-US" dirty="0" smtClean="0"/>
              <a:t>Children should be read to at least 20 minutes a day.</a:t>
            </a:r>
          </a:p>
          <a:p>
            <a:r>
              <a:rPr lang="en-US" dirty="0" smtClean="0"/>
              <a:t>Interact with the child while you are reading to them.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Importance of Literacy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Reading together builds a strong parent and child relationship.</a:t>
            </a:r>
          </a:p>
          <a:p>
            <a:r>
              <a:rPr lang="en-US" dirty="0" smtClean="0"/>
              <a:t>Children’s books do not have to be expensive to be educational.</a:t>
            </a:r>
          </a:p>
          <a:p>
            <a:r>
              <a:rPr lang="en-US" dirty="0" smtClean="0"/>
              <a:t>Reading to a child is one of the best ways to help language development and reading readiness.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Importance of Literacy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Encourage an interest in books and reading by choosing books that appeal to children and their ages. Nursery Rhymes enhance a child’s cognitive skills.</a:t>
            </a:r>
          </a:p>
          <a:p>
            <a:r>
              <a:rPr lang="en-US" dirty="0" smtClean="0"/>
              <a:t>Books help a child learn to separate fact from fantasy.</a:t>
            </a:r>
          </a:p>
          <a:p>
            <a:r>
              <a:rPr lang="en-US" dirty="0" smtClean="0"/>
              <a:t>It is one of the best ways to help build independence and self-esteem.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Importance of Literacy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Books are a great way to understand and discuss real life experiences (death, divorce, fears, etc.) </a:t>
            </a:r>
          </a:p>
          <a:p>
            <a:r>
              <a:rPr lang="en-US" dirty="0" smtClean="0"/>
              <a:t>Dyslexia is a learning disability in which the child uses non-traditional methods to learn to read.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Infants and Television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latest research about television and infants?</a:t>
            </a:r>
          </a:p>
          <a:p>
            <a:r>
              <a:rPr lang="en-US" dirty="0" smtClean="0"/>
              <a:t>Your job is to find out.</a:t>
            </a:r>
          </a:p>
          <a:p>
            <a:r>
              <a:rPr lang="en-US" dirty="0" smtClean="0"/>
              <a:t>Hand out Infant TV assignment.</a:t>
            </a:r>
          </a:p>
          <a:p>
            <a:r>
              <a:rPr lang="en-US" dirty="0" smtClean="0"/>
              <a:t>Due next class period.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Piaget’s </a:t>
            </a:r>
            <a:r>
              <a:rPr lang="en-US" b="1" dirty="0" err="1" smtClean="0"/>
              <a:t>Sensorimotor</a:t>
            </a:r>
            <a:r>
              <a:rPr lang="en-US" b="1" dirty="0" smtClean="0"/>
              <a:t> Stages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Lasts from birth to about age 2</a:t>
            </a:r>
          </a:p>
          <a:p>
            <a:r>
              <a:rPr lang="en-US" dirty="0" smtClean="0"/>
              <a:t>Babies learn through their senses and their own actions.</a:t>
            </a:r>
          </a:p>
          <a:p>
            <a:r>
              <a:rPr lang="en-US" dirty="0" smtClean="0"/>
              <a:t>Sensory stimulation is vital to brain development and fostering intellectual activity.</a:t>
            </a:r>
          </a:p>
          <a:p>
            <a:r>
              <a:rPr lang="en-US" dirty="0" smtClean="0"/>
              <a:t>Babies put things in their mouths to learn through their senses.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Piaget’s </a:t>
            </a:r>
            <a:r>
              <a:rPr lang="en-US" b="1" dirty="0" err="1" smtClean="0"/>
              <a:t>Sensorimotor</a:t>
            </a:r>
            <a:r>
              <a:rPr lang="en-US" b="1" dirty="0" smtClean="0"/>
              <a:t> Stag</a:t>
            </a:r>
            <a:r>
              <a:rPr lang="en-US" dirty="0" smtClean="0"/>
              <a:t>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Acts intentionally to produce results</a:t>
            </a:r>
          </a:p>
          <a:p>
            <a:r>
              <a:rPr lang="en-US" dirty="0" smtClean="0"/>
              <a:t>Begins to solve problems</a:t>
            </a:r>
          </a:p>
          <a:p>
            <a:r>
              <a:rPr lang="en-US" dirty="0" smtClean="0"/>
              <a:t>Imitates others</a:t>
            </a:r>
          </a:p>
          <a:p>
            <a:r>
              <a:rPr lang="en-US" dirty="0" smtClean="0"/>
              <a:t>Explores and experiments</a:t>
            </a:r>
          </a:p>
          <a:p>
            <a:r>
              <a:rPr lang="en-US" dirty="0" smtClean="0"/>
              <a:t>Begins imaginative thinking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 Permanence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Knowing that an object still exists even when it is out of sight.</a:t>
            </a:r>
          </a:p>
          <a:p>
            <a:r>
              <a:rPr lang="en-US" dirty="0" smtClean="0"/>
              <a:t>Show video clips of examples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Language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Begins with crying</a:t>
            </a:r>
          </a:p>
          <a:p>
            <a:r>
              <a:rPr lang="en-US" dirty="0" smtClean="0"/>
              <a:t>Then cooing</a:t>
            </a:r>
          </a:p>
          <a:p>
            <a:r>
              <a:rPr lang="en-US" dirty="0" smtClean="0"/>
              <a:t>Babbling</a:t>
            </a:r>
          </a:p>
          <a:p>
            <a:r>
              <a:rPr lang="en-US" dirty="0" smtClean="0"/>
              <a:t>Single words</a:t>
            </a:r>
          </a:p>
          <a:p>
            <a:r>
              <a:rPr lang="en-US" dirty="0"/>
              <a:t>P</a:t>
            </a:r>
            <a:r>
              <a:rPr lang="en-US" dirty="0" smtClean="0"/>
              <a:t>utting a few words together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Parentese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intentionally oversimplified nonstandard musical manner of speech.</a:t>
            </a:r>
          </a:p>
          <a:p>
            <a:r>
              <a:rPr lang="en-US" dirty="0" smtClean="0"/>
              <a:t>Imitative of young children learning to talk</a:t>
            </a:r>
          </a:p>
          <a:p>
            <a:r>
              <a:rPr lang="en-US" dirty="0" smtClean="0"/>
              <a:t>Used by adults in talking to toddlers and infants.</a:t>
            </a:r>
          </a:p>
          <a:p>
            <a:r>
              <a:rPr lang="en-US" dirty="0" smtClean="0"/>
              <a:t>Often accompanied by exaggerated facial expressions.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Speak </a:t>
            </a:r>
            <a:r>
              <a:rPr lang="en-US" b="1" dirty="0" err="1" smtClean="0"/>
              <a:t>Parentes</a:t>
            </a:r>
            <a:r>
              <a:rPr lang="en-US" dirty="0" err="1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Parentese</a:t>
            </a:r>
            <a:r>
              <a:rPr lang="en-US" dirty="0" smtClean="0"/>
              <a:t> video clip</a:t>
            </a:r>
          </a:p>
          <a:p>
            <a:r>
              <a:rPr lang="en-US" dirty="0" smtClean="0"/>
              <a:t>How to speak </a:t>
            </a:r>
            <a:r>
              <a:rPr lang="en-US" dirty="0" err="1" smtClean="0"/>
              <a:t>Parentese</a:t>
            </a:r>
            <a:r>
              <a:rPr lang="en-US" dirty="0" smtClean="0"/>
              <a:t> video clip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Speak </a:t>
            </a:r>
            <a:r>
              <a:rPr lang="en-US" b="1" dirty="0" err="1" smtClean="0"/>
              <a:t>Parentese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parents and caregivers connect to their babies</a:t>
            </a:r>
          </a:p>
          <a:p>
            <a:r>
              <a:rPr lang="en-US" dirty="0" smtClean="0"/>
              <a:t>Infants actually prefer </a:t>
            </a:r>
            <a:r>
              <a:rPr lang="en-US" dirty="0" err="1" smtClean="0"/>
              <a:t>parentese</a:t>
            </a:r>
            <a:r>
              <a:rPr lang="en-US" dirty="0" smtClean="0"/>
              <a:t> to adult conversations.  They will turn their head to hear it.</a:t>
            </a:r>
          </a:p>
          <a:p>
            <a:r>
              <a:rPr lang="en-US" dirty="0" smtClean="0"/>
              <a:t>Babies not only enjoy the high-pitched sounds, they also like watching our faces as we talk to them.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Speak </a:t>
            </a:r>
            <a:r>
              <a:rPr lang="en-US" b="1" dirty="0" err="1" smtClean="0"/>
              <a:t>Parentese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Baby talk uses sounds and nonsense words </a:t>
            </a:r>
          </a:p>
          <a:p>
            <a:r>
              <a:rPr lang="en-US" dirty="0" smtClean="0"/>
              <a:t>Try and read this sentence:</a:t>
            </a:r>
          </a:p>
          <a:p>
            <a:pPr lvl="1"/>
            <a:r>
              <a:rPr lang="en-US" sz="3200" dirty="0" smtClean="0"/>
              <a:t>“</a:t>
            </a:r>
            <a:r>
              <a:rPr lang="en-US" sz="3200" dirty="0" err="1" smtClean="0"/>
              <a:t>oo</a:t>
            </a:r>
            <a:r>
              <a:rPr lang="en-US" sz="3200" dirty="0" smtClean="0"/>
              <a:t> </a:t>
            </a:r>
            <a:r>
              <a:rPr lang="en-US" sz="3200" dirty="0" err="1" smtClean="0"/>
              <a:t>es</a:t>
            </a:r>
            <a:r>
              <a:rPr lang="en-US" sz="3200" dirty="0" smtClean="0"/>
              <a:t> </a:t>
            </a:r>
            <a:r>
              <a:rPr lang="en-US" sz="3200" dirty="0" err="1" smtClean="0"/>
              <a:t>da</a:t>
            </a:r>
            <a:r>
              <a:rPr lang="en-US" sz="3200" dirty="0" smtClean="0"/>
              <a:t> </a:t>
            </a:r>
            <a:r>
              <a:rPr lang="en-US" sz="3200" dirty="0" err="1" smtClean="0"/>
              <a:t>cootest</a:t>
            </a:r>
            <a:r>
              <a:rPr lang="en-US" sz="3200" dirty="0" smtClean="0"/>
              <a:t> </a:t>
            </a:r>
            <a:r>
              <a:rPr lang="en-US" sz="3200" dirty="0" err="1" smtClean="0"/>
              <a:t>witto</a:t>
            </a:r>
            <a:r>
              <a:rPr lang="en-US" sz="3200" dirty="0" smtClean="0"/>
              <a:t> baby in </a:t>
            </a:r>
            <a:r>
              <a:rPr lang="en-US" sz="3200" dirty="0" err="1" smtClean="0"/>
              <a:t>da</a:t>
            </a:r>
            <a:r>
              <a:rPr lang="en-US" sz="3200" dirty="0" smtClean="0"/>
              <a:t> </a:t>
            </a:r>
            <a:r>
              <a:rPr lang="en-US" sz="3200" dirty="0" err="1" smtClean="0"/>
              <a:t>wold</a:t>
            </a:r>
            <a:r>
              <a:rPr lang="en-US" sz="3200" dirty="0" smtClean="0"/>
              <a:t>”</a:t>
            </a:r>
          </a:p>
          <a:p>
            <a:r>
              <a:rPr lang="en-US" dirty="0" err="1" smtClean="0"/>
              <a:t>Parentese</a:t>
            </a:r>
            <a:r>
              <a:rPr lang="en-US" dirty="0" smtClean="0"/>
              <a:t> uses actual words, in short and simple sentences, often repeated over and over again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549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Cognitive  Development  of an Infant</vt:lpstr>
      <vt:lpstr>Piaget’s Sensorimotor Stages</vt:lpstr>
      <vt:lpstr>Piaget’s Sensorimotor Stages</vt:lpstr>
      <vt:lpstr>Object Permanence</vt:lpstr>
      <vt:lpstr>Language Development</vt:lpstr>
      <vt:lpstr>Parentese</vt:lpstr>
      <vt:lpstr>How to Speak Parentese</vt:lpstr>
      <vt:lpstr>Why Speak Parentese?</vt:lpstr>
      <vt:lpstr>Why Speak Parentese?</vt:lpstr>
      <vt:lpstr>Why Speak Parentese?</vt:lpstr>
      <vt:lpstr>Why Speak Parentese?</vt:lpstr>
      <vt:lpstr>Importance of Literacy</vt:lpstr>
      <vt:lpstr>Importance of Literacy</vt:lpstr>
      <vt:lpstr>Importance of Literacy</vt:lpstr>
      <vt:lpstr>Importance of Literacy</vt:lpstr>
      <vt:lpstr>Infants and Television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Development  of an Infant</dc:title>
  <dc:creator>Vikki</dc:creator>
  <cp:lastModifiedBy>Vikki</cp:lastModifiedBy>
  <cp:revision>10</cp:revision>
  <dcterms:created xsi:type="dcterms:W3CDTF">2014-10-27T17:25:48Z</dcterms:created>
  <dcterms:modified xsi:type="dcterms:W3CDTF">2014-10-28T21:13:45Z</dcterms:modified>
</cp:coreProperties>
</file>