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59C9-D0B6-41D6-B5CD-D6CAA638021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E8EF-5F6F-4790-87DE-672C844EB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152400"/>
            <a:ext cx="4572000" cy="1828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Cognitive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Development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of a Toddler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Intelligence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capacity to learn.</a:t>
            </a:r>
          </a:p>
          <a:p>
            <a:r>
              <a:rPr lang="en-US" dirty="0" smtClean="0"/>
              <a:t>The ability to interpret and understand everyday situations.</a:t>
            </a:r>
          </a:p>
          <a:p>
            <a:r>
              <a:rPr lang="en-US" dirty="0" smtClean="0"/>
              <a:t>Use prior experiences when faced with new situations or problems.</a:t>
            </a:r>
          </a:p>
          <a:p>
            <a:r>
              <a:rPr lang="en-US" dirty="0" smtClean="0"/>
              <a:t>It is crucial for a child to have an environment that stimulates learning and senses.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are general categories of objects and information.</a:t>
            </a:r>
          </a:p>
          <a:p>
            <a:r>
              <a:rPr lang="en-US" dirty="0" smtClean="0"/>
              <a:t>Toddlers might over think labels and categories.</a:t>
            </a:r>
          </a:p>
          <a:p>
            <a:r>
              <a:rPr lang="en-US" dirty="0" smtClean="0"/>
              <a:t>Examples:  </a:t>
            </a:r>
          </a:p>
          <a:p>
            <a:pPr lvl="1"/>
            <a:r>
              <a:rPr lang="en-US" dirty="0" smtClean="0"/>
              <a:t>Every round object is a ball so an apple is a ball.</a:t>
            </a:r>
          </a:p>
          <a:p>
            <a:pPr lvl="1"/>
            <a:r>
              <a:rPr lang="en-US" dirty="0" smtClean="0"/>
              <a:t>Every Santa Claus they see is the “real” Santa Claus even though one is tall and another is short.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Learning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Incidental Learning</a:t>
            </a:r>
          </a:p>
          <a:p>
            <a:pPr lvl="1"/>
            <a:r>
              <a:rPr lang="en-US" sz="3200" dirty="0" smtClean="0"/>
              <a:t>Unplanned</a:t>
            </a:r>
          </a:p>
          <a:p>
            <a:r>
              <a:rPr lang="en-US" dirty="0" smtClean="0"/>
              <a:t>Trial and Error Learning</a:t>
            </a:r>
          </a:p>
          <a:p>
            <a:pPr lvl="1"/>
            <a:r>
              <a:rPr lang="en-US" sz="3200" dirty="0" smtClean="0"/>
              <a:t>Trying several solutions to find one that works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Learning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Imitation Learning</a:t>
            </a:r>
          </a:p>
          <a:p>
            <a:pPr lvl="1"/>
            <a:r>
              <a:rPr lang="en-US" sz="3200" dirty="0" smtClean="0"/>
              <a:t>Watching and copying others</a:t>
            </a:r>
          </a:p>
          <a:p>
            <a:r>
              <a:rPr lang="en-US" dirty="0" smtClean="0"/>
              <a:t>Directed Learning</a:t>
            </a:r>
          </a:p>
          <a:p>
            <a:pPr lvl="1"/>
            <a:r>
              <a:rPr lang="en-US" sz="3200" dirty="0" smtClean="0"/>
              <a:t>Formal instruction in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Piaget’s Stages of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Piaget created several stages of development.  Two of which are called </a:t>
            </a:r>
            <a:r>
              <a:rPr lang="en-US" dirty="0" err="1" smtClean="0"/>
              <a:t>Sensorimotor</a:t>
            </a:r>
            <a:r>
              <a:rPr lang="en-US" dirty="0" smtClean="0"/>
              <a:t> and Preoperational stages.</a:t>
            </a:r>
          </a:p>
          <a:p>
            <a:r>
              <a:rPr lang="en-US" dirty="0" smtClean="0"/>
              <a:t>Toddlers are in the end of the </a:t>
            </a:r>
            <a:r>
              <a:rPr lang="en-US" dirty="0" err="1"/>
              <a:t>S</a:t>
            </a:r>
            <a:r>
              <a:rPr lang="en-US" dirty="0" err="1" smtClean="0"/>
              <a:t>ensorimotor</a:t>
            </a:r>
            <a:r>
              <a:rPr lang="en-US" dirty="0" smtClean="0"/>
              <a:t> stage and advancing into the Preoperational stage.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Preoperational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Ages 2-7 years old</a:t>
            </a:r>
          </a:p>
          <a:p>
            <a:r>
              <a:rPr lang="en-US" dirty="0" smtClean="0"/>
              <a:t>Think in terms of their own activities and what they perceive at the moment.</a:t>
            </a:r>
          </a:p>
          <a:p>
            <a:r>
              <a:rPr lang="en-US" dirty="0" smtClean="0"/>
              <a:t>Learn through imaginative play.</a:t>
            </a:r>
          </a:p>
          <a:p>
            <a:r>
              <a:rPr lang="en-US" dirty="0"/>
              <a:t>C</a:t>
            </a:r>
            <a:r>
              <a:rPr lang="en-US" dirty="0" smtClean="0"/>
              <a:t>ontinue to view the world in an egocentric manner.</a:t>
            </a:r>
          </a:p>
          <a:p>
            <a:r>
              <a:rPr lang="en-US" dirty="0" smtClean="0"/>
              <a:t>Beginning to identify symbols and that those symbols have meaning.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Concrete and Abstract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Understands terms that are concrete</a:t>
            </a:r>
          </a:p>
          <a:p>
            <a:pPr lvl="1"/>
            <a:r>
              <a:rPr lang="en-US" sz="3200" dirty="0" smtClean="0"/>
              <a:t>Ball, truck, dog</a:t>
            </a:r>
          </a:p>
          <a:p>
            <a:r>
              <a:rPr lang="en-US" dirty="0" smtClean="0"/>
              <a:t>Struggles with abstract terms</a:t>
            </a:r>
          </a:p>
          <a:p>
            <a:pPr lvl="1"/>
            <a:r>
              <a:rPr lang="en-US" sz="3200" dirty="0" smtClean="0"/>
              <a:t>Respect, love, honesty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Language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language development by modeling correct speech.</a:t>
            </a:r>
          </a:p>
          <a:p>
            <a:r>
              <a:rPr lang="en-US" dirty="0" smtClean="0"/>
              <a:t>Reading to a toddler is important for language and cognitive development.</a:t>
            </a:r>
          </a:p>
          <a:p>
            <a:r>
              <a:rPr lang="en-US" dirty="0" smtClean="0"/>
              <a:t>Nouns are often the first words used.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Cognitive  Development  of a Toddler</vt:lpstr>
      <vt:lpstr>Intelligence</vt:lpstr>
      <vt:lpstr>Concept Development</vt:lpstr>
      <vt:lpstr>Methods of Learning Information</vt:lpstr>
      <vt:lpstr>Methods of Learning Information</vt:lpstr>
      <vt:lpstr>Piaget’s Stages of Development</vt:lpstr>
      <vt:lpstr>Preoperational Stage</vt:lpstr>
      <vt:lpstr>Concrete and Abstract</vt:lpstr>
      <vt:lpstr>Language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Development  of a Toddler</dc:title>
  <dc:creator>Vikki</dc:creator>
  <cp:lastModifiedBy>V_Masters</cp:lastModifiedBy>
  <cp:revision>8</cp:revision>
  <dcterms:created xsi:type="dcterms:W3CDTF">2014-11-10T18:30:16Z</dcterms:created>
  <dcterms:modified xsi:type="dcterms:W3CDTF">2014-11-11T04:48:03Z</dcterms:modified>
</cp:coreProperties>
</file>