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620C9-2BE4-499D-BB53-27D2AF9C9E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152ED-887D-47EE-A17F-134C9BFBF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F313-3446-4A25-9096-9BABE88141D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F5FB8-E025-4105-8DFF-2F187A33E8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-327025"/>
            <a:ext cx="10363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Cognitive Development of a Preschooler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Seriation</a:t>
            </a:r>
          </a:p>
          <a:p>
            <a:pPr lvl="1"/>
            <a:r>
              <a:rPr lang="en-US" sz="3200" dirty="0" smtClean="0"/>
              <a:t>Putting objects in a particular order based on size, weight, etc.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Lining crayons up in order from shortest to longest.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</a:t>
            </a:r>
          </a:p>
          <a:p>
            <a:pPr lvl="1"/>
            <a:r>
              <a:rPr lang="en-US" sz="3200" dirty="0" smtClean="0"/>
              <a:t>The change of an object from one state to another.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Popcorn kernel to popcorn</a:t>
            </a:r>
          </a:p>
          <a:p>
            <a:pPr lvl="1"/>
            <a:r>
              <a:rPr lang="en-US" sz="3200" dirty="0" smtClean="0"/>
              <a:t>Bread dough to bread</a:t>
            </a:r>
          </a:p>
          <a:p>
            <a:pPr lvl="1"/>
            <a:r>
              <a:rPr lang="en-US" sz="3200" dirty="0" smtClean="0"/>
              <a:t>Jell-O powder to Jell-O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Reversal</a:t>
            </a:r>
          </a:p>
          <a:p>
            <a:pPr lvl="1"/>
            <a:r>
              <a:rPr lang="en-US" sz="3200" dirty="0" smtClean="0"/>
              <a:t>What can be done up can also be undone.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A sand castle can be built and knocked down</a:t>
            </a:r>
          </a:p>
          <a:p>
            <a:pPr lvl="1"/>
            <a:r>
              <a:rPr lang="en-US" sz="3200" dirty="0" smtClean="0"/>
              <a:t>A jacket can be zipped up and unzipped</a:t>
            </a:r>
          </a:p>
          <a:p>
            <a:pPr lvl="1"/>
            <a:r>
              <a:rPr lang="en-US" sz="3200" dirty="0" smtClean="0"/>
              <a:t>A mistake can be made and fixed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Learning Centers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will participate in six learning centers:</a:t>
            </a:r>
          </a:p>
          <a:p>
            <a:pPr lvl="1"/>
            <a:r>
              <a:rPr lang="en-US" sz="3200" dirty="0" smtClean="0"/>
              <a:t>Conservation</a:t>
            </a:r>
          </a:p>
          <a:p>
            <a:pPr lvl="1"/>
            <a:r>
              <a:rPr lang="en-US" sz="3200" dirty="0" smtClean="0"/>
              <a:t>Classification</a:t>
            </a:r>
          </a:p>
          <a:p>
            <a:pPr lvl="1"/>
            <a:r>
              <a:rPr lang="en-US" sz="3200" dirty="0" smtClean="0"/>
              <a:t>Sorting</a:t>
            </a:r>
          </a:p>
          <a:p>
            <a:pPr lvl="1"/>
            <a:r>
              <a:rPr lang="en-US" sz="3200" dirty="0" smtClean="0"/>
              <a:t>Seriation</a:t>
            </a:r>
          </a:p>
          <a:p>
            <a:pPr lvl="1"/>
            <a:r>
              <a:rPr lang="en-US" sz="3200" dirty="0" smtClean="0"/>
              <a:t>Transformations</a:t>
            </a:r>
          </a:p>
          <a:p>
            <a:pPr lvl="1"/>
            <a:r>
              <a:rPr lang="en-US" sz="3200" dirty="0" smtClean="0"/>
              <a:t>Reversal</a:t>
            </a:r>
          </a:p>
          <a:p>
            <a:r>
              <a:rPr lang="en-US" dirty="0" smtClean="0"/>
              <a:t>Fill out the worksheet and turn in before leaving class today.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Piaget’s Preoperational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 children are in Piaget’s Preoperational stage of cognitive development.</a:t>
            </a:r>
          </a:p>
          <a:p>
            <a:r>
              <a:rPr lang="en-US" dirty="0" smtClean="0"/>
              <a:t>Toddlers and preschoolers form attitudes about learning that can last a lifetime.</a:t>
            </a:r>
          </a:p>
          <a:p>
            <a:r>
              <a:rPr lang="en-US" dirty="0" smtClean="0"/>
              <a:t>Children learn from concrete (hands-on and tangible) evidence.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Egocentric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think in terms of their own activities and their perceptions at the moment.</a:t>
            </a:r>
          </a:p>
          <a:p>
            <a:r>
              <a:rPr lang="en-US" dirty="0" smtClean="0"/>
              <a:t>Struggle with abstract terms.</a:t>
            </a:r>
          </a:p>
          <a:p>
            <a:r>
              <a:rPr lang="en-US" dirty="0" smtClean="0"/>
              <a:t>Continue to learn through make-believe play</a:t>
            </a:r>
          </a:p>
          <a:p>
            <a:r>
              <a:rPr lang="en-US" dirty="0" smtClean="0"/>
              <a:t>Learning that objects and words can be symbols and represent an idea.</a:t>
            </a:r>
          </a:p>
          <a:p>
            <a:r>
              <a:rPr lang="en-US" dirty="0" smtClean="0"/>
              <a:t>Limited view on ideas because these are based on the child’s perceptions.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Preschoolers Learn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are inquisitive and ask many questions because they are curious and want to understand the world around them.</a:t>
            </a:r>
          </a:p>
          <a:p>
            <a:r>
              <a:rPr lang="en-US" dirty="0" smtClean="0"/>
              <a:t>Preschoolers learn by participation and involvement in everyday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and Five Year Olds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Year Olds</a:t>
            </a:r>
          </a:p>
          <a:p>
            <a:pPr lvl="1"/>
            <a:r>
              <a:rPr lang="en-US" sz="3200" dirty="0" smtClean="0"/>
              <a:t>Learn colors and shapes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ort and identify the differences between objects</a:t>
            </a:r>
          </a:p>
          <a:p>
            <a:pPr lvl="1"/>
            <a:r>
              <a:rPr lang="en-US" sz="3200" dirty="0"/>
              <a:t>H</a:t>
            </a:r>
            <a:r>
              <a:rPr lang="en-US" sz="3200" dirty="0" smtClean="0"/>
              <a:t>ave an expanded vocabulary</a:t>
            </a:r>
          </a:p>
          <a:p>
            <a:r>
              <a:rPr lang="en-US" dirty="0" smtClean="0"/>
              <a:t>Five Year Olds</a:t>
            </a:r>
          </a:p>
          <a:p>
            <a:pPr lvl="1"/>
            <a:r>
              <a:rPr lang="en-US" sz="3200" dirty="0" smtClean="0"/>
              <a:t>Begin problem solving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Reality and Fantasy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Preschoolers can differentiate between reality and fantasy or make-believe.</a:t>
            </a:r>
          </a:p>
          <a:p>
            <a:r>
              <a:rPr lang="en-US" dirty="0" smtClean="0"/>
              <a:t>The imaginary life of kids is powerful and sways their perceptions of the real world until they master adult rationality and logic.</a:t>
            </a:r>
          </a:p>
          <a:p>
            <a:r>
              <a:rPr lang="en-US" dirty="0" smtClean="0"/>
              <a:t>Jean Piaget said that kids in the preoperational stage of cognitive growth use magical thinking until they learn the properties of physics and reality.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Conservation</a:t>
            </a:r>
          </a:p>
          <a:p>
            <a:pPr lvl="1"/>
            <a:r>
              <a:rPr lang="en-US" sz="3200" dirty="0" smtClean="0"/>
              <a:t>Even though one property of an object changes, the other properties remain the same.</a:t>
            </a:r>
          </a:p>
          <a:p>
            <a:pPr lvl="1"/>
            <a:r>
              <a:rPr lang="en-US" sz="3200" dirty="0" smtClean="0"/>
              <a:t>Examples:  </a:t>
            </a:r>
          </a:p>
          <a:p>
            <a:pPr lvl="2"/>
            <a:r>
              <a:rPr lang="en-US" sz="2800" dirty="0" smtClean="0"/>
              <a:t>A ball of play-dough smashed into a pancake is still the same even though it looks different</a:t>
            </a:r>
          </a:p>
          <a:p>
            <a:pPr lvl="2"/>
            <a:r>
              <a:rPr lang="en-US" sz="2800" dirty="0" smtClean="0"/>
              <a:t>Liquid is the same amount even though it is poured into differently shaped glasses.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</a:t>
            </a:r>
          </a:p>
          <a:p>
            <a:pPr lvl="1"/>
            <a:r>
              <a:rPr lang="en-US" sz="3200" dirty="0" smtClean="0"/>
              <a:t>Putting objects into sets based on common traits.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Cats and dogs</a:t>
            </a:r>
          </a:p>
          <a:p>
            <a:pPr lvl="1"/>
            <a:r>
              <a:rPr lang="en-US" sz="3200" dirty="0" smtClean="0"/>
              <a:t>Toy blocks and toy trucks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Sorting:</a:t>
            </a:r>
          </a:p>
          <a:p>
            <a:pPr lvl="1"/>
            <a:r>
              <a:rPr lang="en-US" sz="3200" dirty="0" smtClean="0"/>
              <a:t>Placing classified objects into smaller groups based on how they are alike and different.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Sorting cats by color</a:t>
            </a:r>
          </a:p>
          <a:p>
            <a:pPr lvl="1"/>
            <a:r>
              <a:rPr lang="en-US" sz="3200" dirty="0" smtClean="0"/>
              <a:t>Sorting blocks by size or shape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456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Cognitive Development of a Preschooler</vt:lpstr>
      <vt:lpstr>Piaget’s Preoperational Stage</vt:lpstr>
      <vt:lpstr>Egocentric</vt:lpstr>
      <vt:lpstr>How Preschoolers Learn</vt:lpstr>
      <vt:lpstr>Four and Five Year Olds</vt:lpstr>
      <vt:lpstr>Reality and Fantasy</vt:lpstr>
      <vt:lpstr>Cognitive Development Terms</vt:lpstr>
      <vt:lpstr>Cognitive Development Terms</vt:lpstr>
      <vt:lpstr>Cognitive Development Terms</vt:lpstr>
      <vt:lpstr>Cognitive Development Terms</vt:lpstr>
      <vt:lpstr>Cognitive Development Terms</vt:lpstr>
      <vt:lpstr>Cognitive Development Terms</vt:lpstr>
      <vt:lpstr>Cognitive Learning Centers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Development of a Preschooler</dc:title>
  <dc:creator>Vikki</dc:creator>
  <cp:lastModifiedBy>Vikki</cp:lastModifiedBy>
  <cp:revision>9</cp:revision>
  <dcterms:created xsi:type="dcterms:W3CDTF">2015-04-17T17:20:38Z</dcterms:created>
  <dcterms:modified xsi:type="dcterms:W3CDTF">2015-04-17T21:35:36Z</dcterms:modified>
</cp:coreProperties>
</file>