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7" r:id="rId14"/>
    <p:sldId id="268" r:id="rId15"/>
    <p:sldId id="273" r:id="rId16"/>
    <p:sldId id="269" r:id="rId17"/>
    <p:sldId id="270" r:id="rId18"/>
    <p:sldId id="271" r:id="rId19"/>
    <p:sldId id="272" r:id="rId20"/>
    <p:sldId id="288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8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63F532-4CFF-4356-BCD0-39D2BD97D13C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575A2F-9569-4D75-AEE2-28D167E9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5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B5FA-6A06-4260-BD2F-AFF0DE10D2C8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5462-D73E-4191-819F-CBB601590F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457200"/>
            <a:ext cx="5257800" cy="2133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Childbirth </a:t>
            </a:r>
            <a:br>
              <a:rPr lang="en-US" sz="6600" b="1" dirty="0" smtClean="0"/>
            </a:br>
            <a:r>
              <a:rPr lang="en-US" sz="6600" b="1" dirty="0" smtClean="0"/>
              <a:t>Process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Post-partum</a:t>
            </a:r>
          </a:p>
          <a:p>
            <a:pPr lvl="1"/>
            <a:r>
              <a:rPr lang="en-US" sz="3200" dirty="0" smtClean="0"/>
              <a:t>The time after delivery where rest is the mother’s primary physical need.</a:t>
            </a:r>
          </a:p>
          <a:p>
            <a:pPr lvl="1"/>
            <a:r>
              <a:rPr lang="en-US" sz="3200" dirty="0" smtClean="0"/>
              <a:t>Time from birth to six weeks.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Forceps and Vacuum extractor</a:t>
            </a:r>
          </a:p>
          <a:p>
            <a:pPr lvl="1"/>
            <a:r>
              <a:rPr lang="en-US" sz="3200" dirty="0" smtClean="0"/>
              <a:t>Tools used by the obstetrician to guide the fetal head during delivery.</a:t>
            </a:r>
          </a:p>
          <a:p>
            <a:pPr lvl="1"/>
            <a:endParaRPr lang="en-US" sz="3200" dirty="0"/>
          </a:p>
        </p:txBody>
      </p:sp>
      <p:pic>
        <p:nvPicPr>
          <p:cNvPr id="4" name="Picture 3" descr="force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276600"/>
            <a:ext cx="5105400" cy="3428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Lochia</a:t>
            </a:r>
            <a:endParaRPr lang="en-US" dirty="0" smtClean="0"/>
          </a:p>
          <a:p>
            <a:pPr lvl="1"/>
            <a:r>
              <a:rPr lang="en-US" sz="3200" dirty="0" smtClean="0"/>
              <a:t>After delivery, bloody vaginal discharge.</a:t>
            </a:r>
          </a:p>
          <a:p>
            <a:pPr lvl="1"/>
            <a:r>
              <a:rPr lang="en-US" sz="3200" dirty="0" smtClean="0"/>
              <a:t>Comparable to a heavy period</a:t>
            </a:r>
          </a:p>
          <a:p>
            <a:pPr lvl="1"/>
            <a:r>
              <a:rPr lang="en-US" sz="3200" dirty="0" smtClean="0"/>
              <a:t>Lasts up to six weeks</a:t>
            </a:r>
          </a:p>
          <a:p>
            <a:r>
              <a:rPr lang="en-US" dirty="0" smtClean="0"/>
              <a:t>Station</a:t>
            </a:r>
          </a:p>
          <a:p>
            <a:pPr lvl="1"/>
            <a:r>
              <a:rPr lang="en-US" sz="3200" dirty="0" smtClean="0"/>
              <a:t>Refers to the position of the baby in the birth canal.</a:t>
            </a: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685800"/>
            <a:ext cx="4876800" cy="1362075"/>
          </a:xfrm>
        </p:spPr>
        <p:txBody>
          <a:bodyPr/>
          <a:lstStyle/>
          <a:p>
            <a:r>
              <a:rPr lang="en-US" dirty="0" smtClean="0"/>
              <a:t>Stages of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stage of labor</a:t>
            </a:r>
          </a:p>
          <a:p>
            <a:r>
              <a:rPr lang="en-US" dirty="0" smtClean="0"/>
              <a:t>Usually the longest stage of labor while the cervix dilates from 0-10 cm and becomes effaced.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Contractions begin to dilate the cervix.</a:t>
            </a:r>
          </a:p>
          <a:p>
            <a:r>
              <a:rPr lang="en-US" dirty="0" smtClean="0"/>
              <a:t>Contractions become longer, stronger, and closer together.</a:t>
            </a:r>
            <a:endParaRPr lang="en-US" dirty="0"/>
          </a:p>
        </p:txBody>
      </p:sp>
      <p:pic>
        <p:nvPicPr>
          <p:cNvPr id="4" name="Picture 6" descr="t012475a"/>
          <p:cNvPicPr>
            <a:picLocks noChangeAspect="1" noChangeArrowheads="1"/>
          </p:cNvPicPr>
          <p:nvPr/>
        </p:nvPicPr>
        <p:blipFill>
          <a:blip r:embed="rId2" cstate="print"/>
          <a:srcRect r="33446" b="52911"/>
          <a:stretch>
            <a:fillRect/>
          </a:stretch>
        </p:blipFill>
        <p:spPr bwMode="auto">
          <a:xfrm>
            <a:off x="609600" y="3276600"/>
            <a:ext cx="7904163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Expulsion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stage of labor.</a:t>
            </a:r>
          </a:p>
          <a:p>
            <a:r>
              <a:rPr lang="en-US" dirty="0" smtClean="0"/>
              <a:t>Crowning is when the baby’s head has passed through the birth canal and the top or “crown” stays visible at the vaginal opening without slipping back inside. </a:t>
            </a:r>
          </a:p>
          <a:p>
            <a:r>
              <a:rPr lang="en-US" dirty="0" smtClean="0"/>
              <a:t>The purpose of contractions during this stage is to push the baby out of the uterus.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Expulsion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delivery approaches, contractions become longer, stronger, and closer together.</a:t>
            </a:r>
          </a:p>
          <a:p>
            <a:r>
              <a:rPr lang="en-US" dirty="0" smtClean="0"/>
              <a:t>Average birth weight of a full term healthy baby is 7-8 pounds and 20 inches in length.</a:t>
            </a:r>
          </a:p>
          <a:p>
            <a:endParaRPr lang="en-US" dirty="0"/>
          </a:p>
        </p:txBody>
      </p:sp>
      <p:pic>
        <p:nvPicPr>
          <p:cNvPr id="4" name="Picture 7" descr="t012475a"/>
          <p:cNvPicPr>
            <a:picLocks noChangeAspect="1" noChangeArrowheads="1"/>
          </p:cNvPicPr>
          <p:nvPr/>
        </p:nvPicPr>
        <p:blipFill>
          <a:blip r:embed="rId2" cstate="print"/>
          <a:srcRect t="52475" r="33452"/>
          <a:stretch>
            <a:fillRect/>
          </a:stretch>
        </p:blipFill>
        <p:spPr bwMode="auto">
          <a:xfrm>
            <a:off x="2853525" y="3962400"/>
            <a:ext cx="63666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012475a"/>
          <p:cNvPicPr>
            <a:picLocks noChangeAspect="1" noChangeArrowheads="1"/>
          </p:cNvPicPr>
          <p:nvPr/>
        </p:nvPicPr>
        <p:blipFill>
          <a:blip r:embed="rId2" cstate="print"/>
          <a:srcRect l="65874" b="52805"/>
          <a:stretch>
            <a:fillRect/>
          </a:stretch>
        </p:blipFill>
        <p:spPr bwMode="auto">
          <a:xfrm>
            <a:off x="-238927" y="3886201"/>
            <a:ext cx="328692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third stage of labor.</a:t>
            </a:r>
          </a:p>
          <a:p>
            <a:r>
              <a:rPr lang="en-US" dirty="0" smtClean="0"/>
              <a:t>Is when the afterbirth, consisting of the amniotic sac, placenta, and umbilical cord, is expelled</a:t>
            </a:r>
          </a:p>
          <a:p>
            <a:r>
              <a:rPr lang="en-US" dirty="0" smtClean="0"/>
              <a:t>Usually lasts anywhere from 5 to 20 minutes or more.</a:t>
            </a:r>
          </a:p>
        </p:txBody>
      </p:sp>
      <p:pic>
        <p:nvPicPr>
          <p:cNvPr id="5" name="Picture 8" descr="t012475a"/>
          <p:cNvPicPr>
            <a:picLocks noChangeAspect="1" noChangeArrowheads="1"/>
          </p:cNvPicPr>
          <p:nvPr/>
        </p:nvPicPr>
        <p:blipFill>
          <a:blip r:embed="rId2" cstate="print"/>
          <a:srcRect l="65132" t="49835"/>
          <a:stretch>
            <a:fillRect/>
          </a:stretch>
        </p:blipFill>
        <p:spPr bwMode="auto">
          <a:xfrm>
            <a:off x="4800600" y="3124200"/>
            <a:ext cx="4430712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Afterbirth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Mild contractions that last about a minute each will help separate the placenta from the uterine wall and move it through the birth canal so that it can be pushed.</a:t>
            </a:r>
          </a:p>
          <a:p>
            <a:r>
              <a:rPr lang="en-US" dirty="0" smtClean="0"/>
              <a:t>The practitioner may help speed up the process by putting gentle pressure on your uterus.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685800"/>
            <a:ext cx="4876800" cy="1362075"/>
          </a:xfrm>
        </p:spPr>
        <p:txBody>
          <a:bodyPr/>
          <a:lstStyle/>
          <a:p>
            <a:pPr algn="ctr"/>
            <a:r>
              <a:rPr lang="en-US" dirty="0" smtClean="0"/>
              <a:t>Childbirth </a:t>
            </a:r>
            <a:br>
              <a:rPr lang="en-US" dirty="0" smtClean="0"/>
            </a:br>
            <a:r>
              <a:rPr lang="en-US" dirty="0" smtClean="0"/>
              <a:t>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685800"/>
            <a:ext cx="4876800" cy="1362075"/>
          </a:xfrm>
        </p:spPr>
        <p:txBody>
          <a:bodyPr/>
          <a:lstStyle/>
          <a:p>
            <a:pPr algn="ctr"/>
            <a:r>
              <a:rPr lang="en-US" dirty="0" smtClean="0"/>
              <a:t>Delivery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Vaginal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Delivered through the vaginal opening.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esarean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Surgery performed so the baby can be delivered through an incision made in the abdomen wall and uterus.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esarean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performing a C-section:</a:t>
            </a:r>
          </a:p>
          <a:p>
            <a:pPr lvl="1"/>
            <a:r>
              <a:rPr lang="en-US" sz="3200" dirty="0" smtClean="0"/>
              <a:t>The position of the baby</a:t>
            </a:r>
          </a:p>
          <a:p>
            <a:pPr lvl="1"/>
            <a:r>
              <a:rPr lang="en-US" sz="3200" dirty="0" smtClean="0"/>
              <a:t>The umbilical cord wrapping around the baby’s neck</a:t>
            </a:r>
          </a:p>
          <a:p>
            <a:pPr lvl="1"/>
            <a:r>
              <a:rPr lang="en-US" sz="3200" dirty="0" smtClean="0"/>
              <a:t>Problems with the fetal heart rate</a:t>
            </a:r>
          </a:p>
          <a:p>
            <a:pPr lvl="1"/>
            <a:r>
              <a:rPr lang="en-US" sz="3200" dirty="0" smtClean="0"/>
              <a:t>The fetus is under stress</a:t>
            </a:r>
          </a:p>
          <a:p>
            <a:pPr lvl="1"/>
            <a:r>
              <a:rPr lang="en-US" sz="3200" dirty="0" smtClean="0"/>
              <a:t>The mother is in danger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Anesthesia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Natural</a:t>
            </a:r>
          </a:p>
          <a:p>
            <a:pPr lvl="1"/>
            <a:r>
              <a:rPr lang="en-US" sz="3200" dirty="0" smtClean="0"/>
              <a:t>Childbirth without any medication</a:t>
            </a:r>
          </a:p>
          <a:p>
            <a:r>
              <a:rPr lang="en-US" dirty="0" smtClean="0"/>
              <a:t>Epidural</a:t>
            </a:r>
          </a:p>
          <a:p>
            <a:pPr lvl="1"/>
            <a:r>
              <a:rPr lang="en-US" sz="3200" dirty="0" smtClean="0"/>
              <a:t>Pain medication injected into a space within the expecting mother’s spinal cord region.</a:t>
            </a:r>
          </a:p>
          <a:p>
            <a:pPr lvl="1"/>
            <a:r>
              <a:rPr lang="en-US" sz="3200" dirty="0" smtClean="0"/>
              <a:t>Numbs from the abdomen or pelvis downward.</a:t>
            </a:r>
          </a:p>
          <a:p>
            <a:pPr lvl="1"/>
            <a:r>
              <a:rPr lang="en-US" sz="3200" dirty="0" smtClean="0"/>
              <a:t>Given to relieve pain during the labor and delivery process.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Obstetrician Gynecologist</a:t>
            </a:r>
          </a:p>
          <a:p>
            <a:pPr lvl="1"/>
            <a:r>
              <a:rPr lang="en-US" sz="3200" dirty="0" smtClean="0"/>
              <a:t>The doctor trained to deliver the baby.</a:t>
            </a:r>
          </a:p>
          <a:p>
            <a:r>
              <a:rPr lang="en-US" dirty="0" smtClean="0"/>
              <a:t>Midwife</a:t>
            </a:r>
          </a:p>
          <a:p>
            <a:pPr lvl="1"/>
            <a:r>
              <a:rPr lang="en-US" sz="3200" dirty="0" smtClean="0"/>
              <a:t>A registered nurse with additional training as a midwife.</a:t>
            </a:r>
          </a:p>
          <a:p>
            <a:pPr lvl="1"/>
            <a:r>
              <a:rPr lang="en-US" sz="3200" dirty="0" smtClean="0"/>
              <a:t>A person with formal training in childbirth without a nursing degree who delivers infants and provides prenatal and postpartum care.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Delivery Rooms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Birthing Room</a:t>
            </a:r>
          </a:p>
          <a:p>
            <a:pPr lvl="1"/>
            <a:r>
              <a:rPr lang="en-US" sz="3200" dirty="0" smtClean="0"/>
              <a:t>Labor, delivery, and postpartum recovery all occurs in the same room.</a:t>
            </a:r>
          </a:p>
          <a:p>
            <a:r>
              <a:rPr lang="en-US" dirty="0" smtClean="0"/>
              <a:t>Delivery Room</a:t>
            </a:r>
          </a:p>
          <a:p>
            <a:pPr lvl="1"/>
            <a:r>
              <a:rPr lang="en-US" sz="3200" dirty="0" smtClean="0"/>
              <a:t>Labor and delivery occur in this room</a:t>
            </a:r>
          </a:p>
          <a:p>
            <a:pPr lvl="1"/>
            <a:r>
              <a:rPr lang="en-US" sz="3200" dirty="0" smtClean="0"/>
              <a:t>Mother is then moved to a postpartum room to recover.</a:t>
            </a:r>
          </a:p>
          <a:p>
            <a:r>
              <a:rPr lang="en-US" dirty="0" smtClean="0"/>
              <a:t>Operating Room</a:t>
            </a:r>
          </a:p>
          <a:p>
            <a:pPr lvl="1"/>
            <a:r>
              <a:rPr lang="en-US" sz="3200" dirty="0" smtClean="0"/>
              <a:t>Cesarean sections occur in this room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Delivery Position of the Fetus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Normal</a:t>
            </a:r>
          </a:p>
          <a:p>
            <a:pPr lvl="1"/>
            <a:r>
              <a:rPr lang="en-US" sz="3200" dirty="0" smtClean="0"/>
              <a:t>Head first and face down</a:t>
            </a:r>
          </a:p>
          <a:p>
            <a:r>
              <a:rPr lang="en-US" dirty="0" smtClean="0"/>
              <a:t>Breech position delivery</a:t>
            </a:r>
          </a:p>
          <a:p>
            <a:pPr lvl="1"/>
            <a:r>
              <a:rPr lang="en-US" sz="3200" dirty="0" smtClean="0"/>
              <a:t>Feet or buttocks first</a:t>
            </a:r>
          </a:p>
          <a:p>
            <a:r>
              <a:rPr lang="en-US" dirty="0" smtClean="0"/>
              <a:t>Posterior position delivery</a:t>
            </a:r>
          </a:p>
          <a:p>
            <a:pPr lvl="1"/>
            <a:r>
              <a:rPr lang="en-US" sz="3200" dirty="0" smtClean="0"/>
              <a:t>Head first and face up</a:t>
            </a:r>
          </a:p>
          <a:p>
            <a:r>
              <a:rPr lang="en-US" dirty="0" smtClean="0"/>
              <a:t>Transverse position delivery</a:t>
            </a:r>
          </a:p>
          <a:p>
            <a:pPr lvl="1"/>
            <a:r>
              <a:rPr lang="en-US" sz="3200" dirty="0" smtClean="0"/>
              <a:t>Fetus is laying sideways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Childbirth terminology</a:t>
            </a:r>
          </a:p>
          <a:p>
            <a:r>
              <a:rPr lang="en-US" dirty="0" smtClean="0"/>
              <a:t>Stages of labor</a:t>
            </a:r>
          </a:p>
          <a:p>
            <a:r>
              <a:rPr lang="en-US" dirty="0" smtClean="0"/>
              <a:t>Delivery </a:t>
            </a:r>
            <a:r>
              <a:rPr lang="en-US" dirty="0" smtClean="0"/>
              <a:t>options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</a:t>
            </a:r>
          </a:p>
          <a:p>
            <a:pPr lvl="1"/>
            <a:r>
              <a:rPr lang="en-US" sz="3200" dirty="0" smtClean="0"/>
              <a:t>The work of the mother and baby to help the baby be delivered.</a:t>
            </a:r>
          </a:p>
          <a:p>
            <a:pPr lvl="1"/>
            <a:r>
              <a:rPr lang="en-US" sz="3200" dirty="0" smtClean="0"/>
              <a:t>Regular contractions of the uterus that result in dilation and effacement of the cervix.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or mucous plug</a:t>
            </a:r>
          </a:p>
          <a:p>
            <a:pPr lvl="1"/>
            <a:r>
              <a:rPr lang="en-US" sz="3200" dirty="0" smtClean="0"/>
              <a:t>A pinkish plug that covers the cervix</a:t>
            </a:r>
          </a:p>
          <a:p>
            <a:pPr lvl="1"/>
            <a:r>
              <a:rPr lang="en-US" sz="3200" dirty="0" smtClean="0"/>
              <a:t>Released at the beginning of labor.</a:t>
            </a:r>
          </a:p>
          <a:p>
            <a:r>
              <a:rPr lang="en-US" dirty="0" smtClean="0"/>
              <a:t>Water breaking</a:t>
            </a:r>
          </a:p>
          <a:p>
            <a:pPr lvl="1"/>
            <a:r>
              <a:rPr lang="en-US" sz="3200" dirty="0" smtClean="0"/>
              <a:t>The amniotic sac breaks or is broken releasing amniotic fluid.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Dilation</a:t>
            </a:r>
          </a:p>
          <a:p>
            <a:pPr lvl="1"/>
            <a:r>
              <a:rPr lang="en-US" sz="3200" dirty="0" smtClean="0"/>
              <a:t>The extent to which the cervix has opened in preparation for childbirth.</a:t>
            </a:r>
          </a:p>
          <a:p>
            <a:pPr lvl="1"/>
            <a:r>
              <a:rPr lang="en-US" sz="3200" dirty="0" smtClean="0"/>
              <a:t>It is measured in centimeters</a:t>
            </a:r>
          </a:p>
          <a:p>
            <a:pPr lvl="1"/>
            <a:r>
              <a:rPr lang="en-US" sz="3200" dirty="0" smtClean="0"/>
              <a:t>Full dilation being 10 centimeters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Effacement</a:t>
            </a:r>
          </a:p>
          <a:p>
            <a:pPr lvl="1"/>
            <a:r>
              <a:rPr lang="en-US" sz="3200" dirty="0" smtClean="0"/>
              <a:t>The thinning of the cervix in preparation for birth</a:t>
            </a:r>
          </a:p>
          <a:p>
            <a:pPr lvl="1"/>
            <a:r>
              <a:rPr lang="en-US" sz="3200" dirty="0" smtClean="0"/>
              <a:t>Expressed in percentages</a:t>
            </a:r>
          </a:p>
          <a:p>
            <a:pPr lvl="1"/>
            <a:r>
              <a:rPr lang="en-US" sz="3200" dirty="0" smtClean="0"/>
              <a:t>The mother will be 100% effaced when she begins pushing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Fontanels</a:t>
            </a:r>
          </a:p>
          <a:p>
            <a:pPr lvl="1"/>
            <a:r>
              <a:rPr lang="en-US" sz="3200" dirty="0" smtClean="0"/>
              <a:t>Soft spots between the </a:t>
            </a:r>
            <a:r>
              <a:rPr lang="en-US" sz="3200" dirty="0" err="1" smtClean="0"/>
              <a:t>unfused</a:t>
            </a:r>
            <a:r>
              <a:rPr lang="en-US" sz="3200" dirty="0" smtClean="0"/>
              <a:t> sections of the baby’s skull.</a:t>
            </a:r>
          </a:p>
          <a:p>
            <a:pPr lvl="1"/>
            <a:r>
              <a:rPr lang="en-US" sz="3200" dirty="0" smtClean="0"/>
              <a:t>These allow the baby’s head to compress slightly during passage through the birth canal.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Episiotomy</a:t>
            </a:r>
          </a:p>
          <a:p>
            <a:pPr lvl="1"/>
            <a:r>
              <a:rPr lang="en-US" sz="3200" dirty="0" smtClean="0"/>
              <a:t>A surgical incision made on the perineum used to enlarge the vaginal opening to help deliver a baby.</a:t>
            </a:r>
          </a:p>
          <a:p>
            <a:pPr lvl="1"/>
            <a:r>
              <a:rPr lang="en-US" sz="3200" dirty="0" smtClean="0"/>
              <a:t>Prevents the skin from tearing.</a:t>
            </a:r>
          </a:p>
          <a:p>
            <a:pPr lvl="1"/>
            <a:r>
              <a:rPr lang="en-US" sz="3200" dirty="0" smtClean="0"/>
              <a:t>The incision is stitched after the third stage of labor.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Childbirth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Contraction</a:t>
            </a:r>
          </a:p>
          <a:p>
            <a:pPr lvl="1"/>
            <a:r>
              <a:rPr lang="en-US" sz="3200" dirty="0" smtClean="0"/>
              <a:t>The regular tightening of the uterus working to push the baby down the birth canal.</a:t>
            </a:r>
          </a:p>
          <a:p>
            <a:r>
              <a:rPr lang="en-US" dirty="0" smtClean="0"/>
              <a:t>Delivery</a:t>
            </a:r>
          </a:p>
          <a:p>
            <a:pPr lvl="1"/>
            <a:r>
              <a:rPr lang="en-US" sz="3200" dirty="0" smtClean="0"/>
              <a:t>The process of the fetus being expelled from the uterus.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744</Words>
  <Application>Microsoft Office PowerPoint</Application>
  <PresentationFormat>On-screen Show (4:3)</PresentationFormat>
  <Paragraphs>117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Childbirth  Process</vt:lpstr>
      <vt:lpstr>Childbirth  terms</vt:lpstr>
      <vt:lpstr>Childbirth Terms</vt:lpstr>
      <vt:lpstr>Childbirth Terms</vt:lpstr>
      <vt:lpstr>Childbirth Terms</vt:lpstr>
      <vt:lpstr>Childbirth Terms</vt:lpstr>
      <vt:lpstr>Childbirth Terms</vt:lpstr>
      <vt:lpstr>Childbirth Terms</vt:lpstr>
      <vt:lpstr>Childbirth Terms</vt:lpstr>
      <vt:lpstr>Childbirth Terms</vt:lpstr>
      <vt:lpstr>Childbirth Terms</vt:lpstr>
      <vt:lpstr>Childbirth Terms</vt:lpstr>
      <vt:lpstr>Stages of labor</vt:lpstr>
      <vt:lpstr>Dilation</vt:lpstr>
      <vt:lpstr>Dilation</vt:lpstr>
      <vt:lpstr>Expulsion</vt:lpstr>
      <vt:lpstr>Expulsion</vt:lpstr>
      <vt:lpstr>Afterbirth</vt:lpstr>
      <vt:lpstr>Afterbirth</vt:lpstr>
      <vt:lpstr>Delivery options</vt:lpstr>
      <vt:lpstr>Vaginal</vt:lpstr>
      <vt:lpstr>Cesarean</vt:lpstr>
      <vt:lpstr>Cesarean</vt:lpstr>
      <vt:lpstr>Anesthesia</vt:lpstr>
      <vt:lpstr>Doctors</vt:lpstr>
      <vt:lpstr>Delivery Rooms</vt:lpstr>
      <vt:lpstr>Delivery Position of the Fetus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Childbirth Process</dc:title>
  <dc:creator>V_Masters</dc:creator>
  <cp:lastModifiedBy>Vikki</cp:lastModifiedBy>
  <cp:revision>26</cp:revision>
  <cp:lastPrinted>2015-06-06T20:02:31Z</cp:lastPrinted>
  <dcterms:created xsi:type="dcterms:W3CDTF">2014-09-28T02:27:00Z</dcterms:created>
  <dcterms:modified xsi:type="dcterms:W3CDTF">2015-06-06T20:02:36Z</dcterms:modified>
</cp:coreProperties>
</file>