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88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90" r:id="rId12"/>
    <p:sldId id="258" r:id="rId13"/>
    <p:sldId id="259" r:id="rId14"/>
    <p:sldId id="260" r:id="rId15"/>
    <p:sldId id="257" r:id="rId16"/>
    <p:sldId id="263" r:id="rId17"/>
    <p:sldId id="289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0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14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A05D4-6A0A-41A7-A671-1DEBF088E5A2}" type="datetimeFigureOut">
              <a:rPr lang="en-US" smtClean="0"/>
              <a:pPr/>
              <a:t>5/28/2015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A1-FBF7-49D5-960D-A61C50FF1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4196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Characteristics </a:t>
            </a:r>
            <a:br>
              <a:rPr lang="en-US" sz="6600" b="1" dirty="0" smtClean="0">
                <a:solidFill>
                  <a:schemeClr val="bg1"/>
                </a:solidFill>
              </a:rPr>
            </a:br>
            <a:r>
              <a:rPr lang="en-US" sz="6600" b="1" dirty="0" smtClean="0">
                <a:solidFill>
                  <a:schemeClr val="bg1"/>
                </a:solidFill>
              </a:rPr>
              <a:t>of Pregnancy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Female Reproductive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Perineum</a:t>
            </a:r>
          </a:p>
          <a:p>
            <a:pPr lvl="1"/>
            <a:r>
              <a:rPr lang="en-US" sz="3200" dirty="0" smtClean="0"/>
              <a:t>The area between the vaginal opening and the anus.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Identify The Organs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dirty="0"/>
              <a:t>Rectum</a:t>
            </a:r>
          </a:p>
          <a:p>
            <a:r>
              <a:rPr lang="en-US" dirty="0" smtClean="0"/>
              <a:t>Uterus (twice)</a:t>
            </a:r>
          </a:p>
          <a:p>
            <a:r>
              <a:rPr lang="en-US" dirty="0" smtClean="0"/>
              <a:t>Cervix (twice)</a:t>
            </a:r>
          </a:p>
          <a:p>
            <a:r>
              <a:rPr lang="en-US" dirty="0" smtClean="0"/>
              <a:t>Urethra</a:t>
            </a:r>
          </a:p>
          <a:p>
            <a:r>
              <a:rPr lang="en-US" dirty="0" smtClean="0"/>
              <a:t>Endometrium Lining</a:t>
            </a:r>
            <a:endParaRPr lang="en-US" dirty="0"/>
          </a:p>
          <a:p>
            <a:r>
              <a:rPr lang="en-US" dirty="0" smtClean="0"/>
              <a:t>Fallopian Tube (twice)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Perineum</a:t>
            </a:r>
          </a:p>
          <a:p>
            <a:r>
              <a:rPr lang="en-US" dirty="0" smtClean="0"/>
              <a:t>Ovary</a:t>
            </a:r>
          </a:p>
          <a:p>
            <a:r>
              <a:rPr lang="en-US" dirty="0" smtClean="0"/>
              <a:t>Vagina (twice)</a:t>
            </a:r>
            <a:endParaRPr lang="en-US" dirty="0"/>
          </a:p>
          <a:p>
            <a:r>
              <a:rPr lang="en-US" dirty="0" smtClean="0"/>
              <a:t>Urinary Bladder</a:t>
            </a:r>
          </a:p>
          <a:p>
            <a:r>
              <a:rPr lang="en-US" dirty="0" smtClean="0"/>
              <a:t>Pubic Bone</a:t>
            </a:r>
          </a:p>
          <a:p>
            <a:r>
              <a:rPr lang="en-US" dirty="0" smtClean="0"/>
              <a:t>Vaginal Opening</a:t>
            </a:r>
          </a:p>
        </p:txBody>
      </p:sp>
    </p:spTree>
    <p:extLst>
      <p:ext uri="{BB962C8B-B14F-4D97-AF65-F5344CB8AC3E}">
        <p14:creationId xmlns:p14="http://schemas.microsoft.com/office/powerpoint/2010/main" val="2817014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Ovulation and Conception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Eggs or ovum are released from the ovaries during ovulation to begin the menstrual cycle.</a:t>
            </a:r>
          </a:p>
          <a:p>
            <a:r>
              <a:rPr lang="en-US" dirty="0" smtClean="0"/>
              <a:t>Fertilization of the ovum by the sperm takes place in the fallopian tubes.</a:t>
            </a:r>
          </a:p>
          <a:p>
            <a:r>
              <a:rPr lang="en-US" dirty="0" smtClean="0"/>
              <a:t>Only one sperm may penetrate and fertilize the ovum.</a:t>
            </a:r>
          </a:p>
          <a:p>
            <a:r>
              <a:rPr lang="en-US" dirty="0" smtClean="0"/>
              <a:t>The fertilized ovum implants into the endometrium lining within the uterus.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 of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Tender breasts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Menstrual period stops</a:t>
            </a:r>
          </a:p>
          <a:p>
            <a:r>
              <a:rPr lang="en-US" dirty="0" smtClean="0"/>
              <a:t>Frequent urination</a:t>
            </a:r>
          </a:p>
          <a:p>
            <a:r>
              <a:rPr lang="en-US" dirty="0" smtClean="0"/>
              <a:t>Fatigue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Discomforts During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Emotional mood swings</a:t>
            </a:r>
          </a:p>
          <a:p>
            <a:r>
              <a:rPr lang="en-US" dirty="0" smtClean="0"/>
              <a:t>Tired</a:t>
            </a:r>
          </a:p>
          <a:p>
            <a:r>
              <a:rPr lang="en-US" dirty="0" smtClean="0"/>
              <a:t>Trouble breathing</a:t>
            </a:r>
          </a:p>
          <a:p>
            <a:r>
              <a:rPr lang="en-US" dirty="0" smtClean="0"/>
              <a:t>Swelling ankles, feet and hands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Teen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Teens have a higher risk of low-birth weight baby which can cause many complications to the developing fetus.</a:t>
            </a:r>
          </a:p>
          <a:p>
            <a:r>
              <a:rPr lang="en-US" dirty="0" smtClean="0"/>
              <a:t>Teens often cannot transfer essential nutrients to the fetus because they are still growing themselves.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Teen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Their diet, especially if it is a poor (typical) teen diet, may also be a factor in the transferring of nutrients.  </a:t>
            </a:r>
          </a:p>
          <a:p>
            <a:r>
              <a:rPr lang="en-US" dirty="0" smtClean="0"/>
              <a:t>The fetus receives the nutrients that are left over after the body of the teen mom receives the nutrients that it needs.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Teen Pregnancy Videos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Young</a:t>
            </a:r>
          </a:p>
          <a:p>
            <a:r>
              <a:rPr lang="en-US" dirty="0" smtClean="0"/>
              <a:t>Mothers Too Soon</a:t>
            </a:r>
          </a:p>
          <a:p>
            <a:r>
              <a:rPr lang="en-US" dirty="0" smtClean="0"/>
              <a:t>Fathers Too Soon</a:t>
            </a:r>
          </a:p>
        </p:txBody>
      </p:sp>
    </p:spTree>
    <p:extLst>
      <p:ext uri="{BB962C8B-B14F-4D97-AF65-F5344CB8AC3E}">
        <p14:creationId xmlns:p14="http://schemas.microsoft.com/office/powerpoint/2010/main" val="2978966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able to identify the many parts of the female’s reproductive system.</a:t>
            </a:r>
          </a:p>
          <a:p>
            <a:r>
              <a:rPr lang="en-US" dirty="0" smtClean="0"/>
              <a:t>Understand the various symptoms and discomforts to pregnancy.</a:t>
            </a:r>
          </a:p>
          <a:p>
            <a:r>
              <a:rPr lang="en-US" dirty="0"/>
              <a:t>There are many health risks associated with Teen Pregnancy.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Long Are They Pregnant?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Women are pregnant for how long?</a:t>
            </a:r>
          </a:p>
          <a:p>
            <a:pPr lvl="1"/>
            <a:r>
              <a:rPr lang="en-US" sz="3200" dirty="0" smtClean="0"/>
              <a:t>40 </a:t>
            </a:r>
            <a:r>
              <a:rPr lang="en-US" sz="3200" dirty="0" smtClean="0"/>
              <a:t>weeks</a:t>
            </a:r>
          </a:p>
          <a:p>
            <a:pPr lvl="1"/>
            <a:r>
              <a:rPr lang="en-US" sz="3200" dirty="0" smtClean="0"/>
              <a:t>9 months</a:t>
            </a:r>
          </a:p>
          <a:p>
            <a:pPr lvl="1"/>
            <a:r>
              <a:rPr lang="en-US" sz="3200" dirty="0" smtClean="0"/>
              <a:t>280 </a:t>
            </a:r>
            <a:r>
              <a:rPr lang="en-US" sz="3200" dirty="0" smtClean="0"/>
              <a:t>days</a:t>
            </a:r>
          </a:p>
          <a:p>
            <a:pPr lvl="1"/>
            <a:r>
              <a:rPr lang="en-US" sz="3200" dirty="0" smtClean="0"/>
              <a:t>This period is called the gestation period.</a:t>
            </a:r>
          </a:p>
          <a:p>
            <a:r>
              <a:rPr lang="en-US" dirty="0" smtClean="0"/>
              <a:t>Now try and guess who long the gestation period for some of these animals 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Long Are They Pregnant?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Beaver (guess in months)</a:t>
            </a:r>
          </a:p>
          <a:p>
            <a:pPr lvl="1"/>
            <a:r>
              <a:rPr lang="en-US" dirty="0" smtClean="0"/>
              <a:t>3 months</a:t>
            </a:r>
          </a:p>
          <a:p>
            <a:r>
              <a:rPr lang="en-US" dirty="0" smtClean="0"/>
              <a:t>Rat (guess in days)</a:t>
            </a:r>
          </a:p>
          <a:p>
            <a:pPr lvl="1"/>
            <a:r>
              <a:rPr lang="en-US" dirty="0" smtClean="0"/>
              <a:t>22 days</a:t>
            </a:r>
          </a:p>
          <a:p>
            <a:r>
              <a:rPr lang="en-US" dirty="0" smtClean="0"/>
              <a:t>Dolphin (guess in months)</a:t>
            </a:r>
          </a:p>
          <a:p>
            <a:pPr lvl="1"/>
            <a:r>
              <a:rPr lang="en-US" dirty="0" smtClean="0"/>
              <a:t>10-12 months </a:t>
            </a:r>
          </a:p>
          <a:p>
            <a:r>
              <a:rPr lang="en-US" dirty="0" smtClean="0"/>
              <a:t>Fox (guess in days)</a:t>
            </a:r>
          </a:p>
          <a:p>
            <a:pPr lvl="1"/>
            <a:r>
              <a:rPr lang="en-US" dirty="0" smtClean="0"/>
              <a:t>49-55 days</a:t>
            </a:r>
          </a:p>
          <a:p>
            <a:r>
              <a:rPr lang="en-US" dirty="0" smtClean="0"/>
              <a:t>Elephant (guess in months)</a:t>
            </a:r>
          </a:p>
          <a:p>
            <a:pPr lvl="1"/>
            <a:r>
              <a:rPr lang="en-US" dirty="0" smtClean="0"/>
              <a:t>18-23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Female Reproductive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Ovum (egg)</a:t>
            </a:r>
          </a:p>
          <a:p>
            <a:pPr lvl="1"/>
            <a:r>
              <a:rPr lang="en-US" sz="3200" dirty="0" smtClean="0"/>
              <a:t>The female reproductive cell.</a:t>
            </a:r>
          </a:p>
          <a:p>
            <a:r>
              <a:rPr lang="en-US" dirty="0" smtClean="0"/>
              <a:t>Ovaries </a:t>
            </a:r>
          </a:p>
          <a:p>
            <a:pPr lvl="1"/>
            <a:r>
              <a:rPr lang="en-US" sz="3200" dirty="0" smtClean="0"/>
              <a:t>Two almond shaped organs that produce the female egg cell.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Female Reproductive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Fallopian Tubes</a:t>
            </a:r>
          </a:p>
          <a:p>
            <a:pPr lvl="1"/>
            <a:r>
              <a:rPr lang="en-US" sz="3200" dirty="0" smtClean="0"/>
              <a:t>A passageway to transport the egg from the ovary to the uterus.</a:t>
            </a:r>
          </a:p>
          <a:p>
            <a:pPr lvl="1"/>
            <a:r>
              <a:rPr lang="en-US" sz="3200" dirty="0" smtClean="0"/>
              <a:t>During fertilization, they transport sperm cells from the uterus to the released ovum.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Female Reproductive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Uterus</a:t>
            </a:r>
          </a:p>
          <a:p>
            <a:pPr lvl="1"/>
            <a:r>
              <a:rPr lang="en-US" sz="3200" dirty="0" smtClean="0"/>
              <a:t>The place where the egg cell develops if it has been fertilized.</a:t>
            </a:r>
          </a:p>
          <a:p>
            <a:pPr lvl="1"/>
            <a:r>
              <a:rPr lang="en-US" sz="3200" dirty="0" smtClean="0"/>
              <a:t>Provides protection and nutrients to the fetus.</a:t>
            </a:r>
          </a:p>
          <a:p>
            <a:pPr lvl="1"/>
            <a:r>
              <a:rPr lang="en-US" sz="3200" dirty="0" smtClean="0"/>
              <a:t>The muscle expands during pregnancy to hold the growing fetus and contracts during labor to deliver the child.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Female Reproductive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Endometrium Lining</a:t>
            </a:r>
          </a:p>
          <a:p>
            <a:pPr lvl="1"/>
            <a:r>
              <a:rPr lang="en-US" sz="3200" dirty="0" smtClean="0"/>
              <a:t>Functions as the lining for the uterus.</a:t>
            </a:r>
          </a:p>
          <a:p>
            <a:pPr lvl="1"/>
            <a:r>
              <a:rPr lang="en-US" sz="3200" dirty="0" smtClean="0"/>
              <a:t>Provides nourishment for the fertilized egg.</a:t>
            </a:r>
          </a:p>
          <a:p>
            <a:pPr lvl="1"/>
            <a:r>
              <a:rPr lang="en-US" sz="3200" dirty="0" smtClean="0"/>
              <a:t>If it is not used, it is sloughed off as menstruation.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Female Reproductive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Cervix</a:t>
            </a:r>
          </a:p>
          <a:p>
            <a:pPr lvl="1"/>
            <a:r>
              <a:rPr lang="en-US" sz="3200" dirty="0" smtClean="0"/>
              <a:t>The opening in the uterus that leads to the vagina.</a:t>
            </a:r>
          </a:p>
          <a:p>
            <a:pPr lvl="1"/>
            <a:r>
              <a:rPr lang="en-US" sz="3200" dirty="0" smtClean="0"/>
              <a:t>Helps to hold the baby in the uterus.</a:t>
            </a:r>
          </a:p>
          <a:p>
            <a:pPr lvl="1"/>
            <a:r>
              <a:rPr lang="en-US" sz="3200" dirty="0" smtClean="0"/>
              <a:t>In order for birth to occur, the cervix must dilate.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Female Reproductive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Vagina</a:t>
            </a:r>
          </a:p>
          <a:p>
            <a:pPr lvl="1"/>
            <a:r>
              <a:rPr lang="en-US" sz="3200" dirty="0" smtClean="0"/>
              <a:t>The muscular tube leading from the external genitals to the cervix of the uterus.</a:t>
            </a:r>
          </a:p>
          <a:p>
            <a:pPr lvl="1"/>
            <a:r>
              <a:rPr lang="en-US" sz="3200" dirty="0" smtClean="0"/>
              <a:t>Passageway for sperm, menstrual fluid, and the birth of a baby.</a:t>
            </a:r>
          </a:p>
          <a:p>
            <a:pPr lvl="1"/>
            <a:r>
              <a:rPr lang="en-US" sz="3200" dirty="0" smtClean="0"/>
              <a:t>During birth, it is referred to as the birth canal.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568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Characteristics  of Pregnancy</vt:lpstr>
      <vt:lpstr>How Long Are They Pregnant?</vt:lpstr>
      <vt:lpstr>How Long Are They Pregnant?</vt:lpstr>
      <vt:lpstr>Female Reproductive System</vt:lpstr>
      <vt:lpstr>Female Reproductive System</vt:lpstr>
      <vt:lpstr>Female Reproductive System</vt:lpstr>
      <vt:lpstr>Female Reproductive System</vt:lpstr>
      <vt:lpstr>Female Reproductive System</vt:lpstr>
      <vt:lpstr>Female Reproductive System</vt:lpstr>
      <vt:lpstr>Female Reproductive System</vt:lpstr>
      <vt:lpstr>Identify The Organs</vt:lpstr>
      <vt:lpstr>Ovulation and Conception</vt:lpstr>
      <vt:lpstr>Signs and Symptoms of Pregnancy</vt:lpstr>
      <vt:lpstr>Discomforts During Pregnancy</vt:lpstr>
      <vt:lpstr>Teen Pregnancy</vt:lpstr>
      <vt:lpstr>Teen Pregnancy</vt:lpstr>
      <vt:lpstr>Teen Pregnancy Videos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Pregnancy</dc:title>
  <dc:creator>Vikki</dc:creator>
  <cp:lastModifiedBy>Vikki</cp:lastModifiedBy>
  <cp:revision>31</cp:revision>
  <dcterms:created xsi:type="dcterms:W3CDTF">2014-09-19T20:52:10Z</dcterms:created>
  <dcterms:modified xsi:type="dcterms:W3CDTF">2015-05-28T16:19:44Z</dcterms:modified>
</cp:coreProperties>
</file>