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7D0F-C1AB-48BF-8F3D-161B0C60F504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21D8-4006-4860-8FEE-69320F790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577975"/>
            <a:ext cx="63246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Caring for an Infant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Shaken Baby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jostling an infant’s head and neck back and forth with enough force that the brain tissue moves inside the skull and becomes damaged.</a:t>
            </a:r>
          </a:p>
          <a:p>
            <a:r>
              <a:rPr lang="en-US" dirty="0" smtClean="0"/>
              <a:t>Usually in an effort to make the child stop crying.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to the Infant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child is shaken and lives:</a:t>
            </a:r>
          </a:p>
          <a:p>
            <a:pPr lvl="1"/>
            <a:r>
              <a:rPr lang="en-US" sz="3200" dirty="0" smtClean="0"/>
              <a:t>Child’s quality of life may be compromised</a:t>
            </a:r>
          </a:p>
          <a:p>
            <a:pPr lvl="1"/>
            <a:r>
              <a:rPr lang="en-US" sz="3200" dirty="0" smtClean="0"/>
              <a:t>Suffer long term disabilities</a:t>
            </a:r>
          </a:p>
          <a:p>
            <a:pPr lvl="1"/>
            <a:r>
              <a:rPr lang="en-US" sz="3200" dirty="0" smtClean="0"/>
              <a:t>Brain damage</a:t>
            </a:r>
          </a:p>
          <a:p>
            <a:pPr lvl="1"/>
            <a:r>
              <a:rPr lang="en-US" sz="3200" dirty="0" smtClean="0"/>
              <a:t>Paralysis</a:t>
            </a:r>
          </a:p>
          <a:p>
            <a:pPr lvl="1"/>
            <a:r>
              <a:rPr lang="en-US" sz="3200" dirty="0" smtClean="0"/>
              <a:t>Blindness</a:t>
            </a:r>
          </a:p>
          <a:p>
            <a:r>
              <a:rPr lang="en-US" dirty="0" smtClean="0"/>
              <a:t>Shaking a child under 2 years old can cause permanent brain damage and possibly death.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all at risk for shaking a baby.</a:t>
            </a:r>
          </a:p>
          <a:p>
            <a:r>
              <a:rPr lang="en-US" dirty="0" smtClean="0"/>
              <a:t>A tired, stressed out caregiver can lose control and shake a baby to get it to stop crying.</a:t>
            </a:r>
          </a:p>
          <a:p>
            <a:r>
              <a:rPr lang="en-US" dirty="0" smtClean="0"/>
              <a:t>Our job is not to stop the crying, but to find out why the baby is crying and do our best to meet the baby’s needs.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Elijah’s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shaken baby syndrome documentary.</a:t>
            </a:r>
          </a:p>
          <a:p>
            <a:r>
              <a:rPr lang="en-US" dirty="0" smtClean="0"/>
              <a:t>The short life of Elijah, a 16-month-old baby boy who was shaken to death by his biological father.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SIDS is an unexpected death of an infant.  Look for ways to prevent this from happening.</a:t>
            </a:r>
          </a:p>
          <a:p>
            <a:r>
              <a:rPr lang="en-US" dirty="0" smtClean="0"/>
              <a:t>Babies will cry.  Be prepared for that.  Figure out your crying plan and never shake a baby!!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Sudden Infant Death Syndrome</a:t>
            </a:r>
          </a:p>
          <a:p>
            <a:r>
              <a:rPr lang="en-US" dirty="0" smtClean="0"/>
              <a:t>The sudden, unexplained death of an apparently healthy child.</a:t>
            </a:r>
          </a:p>
          <a:p>
            <a:r>
              <a:rPr lang="en-US" dirty="0" smtClean="0"/>
              <a:t>They are often under one </a:t>
            </a:r>
            <a:r>
              <a:rPr lang="en-US" dirty="0" smtClean="0"/>
              <a:t>year </a:t>
            </a:r>
            <a:r>
              <a:rPr lang="en-US" dirty="0" smtClean="0"/>
              <a:t>old.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 Strategies for SIDS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child sleep on their back.</a:t>
            </a:r>
          </a:p>
          <a:p>
            <a:r>
              <a:rPr lang="en-US" dirty="0" smtClean="0"/>
              <a:t>Do not sleep with soft bedding, pillows, or stuffed animals</a:t>
            </a:r>
          </a:p>
          <a:p>
            <a:r>
              <a:rPr lang="en-US" dirty="0" smtClean="0"/>
              <a:t>Avoid smoking and second-hand smoke both during and after pregnancy.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Basic Cries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Hunger - </a:t>
            </a:r>
            <a:r>
              <a:rPr lang="en-US" sz="3200" dirty="0" smtClean="0"/>
              <a:t>The most demanding cry</a:t>
            </a:r>
          </a:p>
          <a:p>
            <a:r>
              <a:rPr lang="en-US" dirty="0" smtClean="0"/>
              <a:t>Pain - </a:t>
            </a:r>
            <a:r>
              <a:rPr lang="en-US" sz="3200" dirty="0" smtClean="0"/>
              <a:t>Most obvious, fearful cry of all</a:t>
            </a:r>
          </a:p>
          <a:p>
            <a:r>
              <a:rPr lang="en-US" dirty="0" smtClean="0"/>
              <a:t>Bored - </a:t>
            </a:r>
            <a:r>
              <a:rPr lang="en-US" sz="3200" dirty="0" smtClean="0"/>
              <a:t>Grows louder and more intense if ignored</a:t>
            </a:r>
          </a:p>
          <a:p>
            <a:r>
              <a:rPr lang="en-US" dirty="0" smtClean="0"/>
              <a:t>Anger - </a:t>
            </a:r>
            <a:r>
              <a:rPr lang="en-US" sz="3200" dirty="0" smtClean="0"/>
              <a:t>Loud, demanding and varied</a:t>
            </a:r>
          </a:p>
          <a:p>
            <a:r>
              <a:rPr lang="en-US" dirty="0" smtClean="0"/>
              <a:t>Meeting crying needs appropriately develops trust and teaches a child about positive attention getting.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Crying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Have a crying plan so that when the baby cries you know what to do or check and how to handle it.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Crying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Check for the basic needs:</a:t>
            </a:r>
          </a:p>
          <a:p>
            <a:pPr lvl="1"/>
            <a:r>
              <a:rPr lang="en-US" sz="3200" dirty="0" smtClean="0"/>
              <a:t>Hungry</a:t>
            </a:r>
          </a:p>
          <a:p>
            <a:pPr lvl="1"/>
            <a:r>
              <a:rPr lang="en-US" sz="3200" dirty="0"/>
              <a:t>N</a:t>
            </a:r>
            <a:r>
              <a:rPr lang="en-US" sz="3200" dirty="0" smtClean="0"/>
              <a:t>eeding a diaper change</a:t>
            </a:r>
          </a:p>
          <a:p>
            <a:pPr lvl="1"/>
            <a:r>
              <a:rPr lang="en-US" sz="3200" dirty="0" smtClean="0"/>
              <a:t>Is too hot or cold</a:t>
            </a:r>
          </a:p>
          <a:p>
            <a:pPr lvl="1"/>
            <a:r>
              <a:rPr lang="en-US" sz="3200" dirty="0" smtClean="0"/>
              <a:t>Has a fever or illness</a:t>
            </a:r>
          </a:p>
          <a:p>
            <a:pPr lvl="1"/>
            <a:r>
              <a:rPr lang="en-US" sz="3200" dirty="0" smtClean="0"/>
              <a:t>Sensitivities to milk consumed (breast or bottle)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Crying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various calming techniques:</a:t>
            </a:r>
          </a:p>
          <a:p>
            <a:pPr lvl="1"/>
            <a:r>
              <a:rPr lang="en-US" sz="3200" dirty="0" smtClean="0"/>
              <a:t>Rocking</a:t>
            </a:r>
          </a:p>
          <a:p>
            <a:pPr lvl="1"/>
            <a:r>
              <a:rPr lang="en-US" sz="3200" dirty="0" smtClean="0"/>
              <a:t>Singing</a:t>
            </a:r>
          </a:p>
          <a:p>
            <a:pPr lvl="1"/>
            <a:r>
              <a:rPr lang="en-US" sz="3200" dirty="0" smtClean="0"/>
              <a:t>Warm Bath</a:t>
            </a:r>
          </a:p>
          <a:p>
            <a:pPr lvl="1"/>
            <a:r>
              <a:rPr lang="en-US" sz="3200" dirty="0" smtClean="0"/>
              <a:t>Car Ride</a:t>
            </a:r>
          </a:p>
          <a:p>
            <a:pPr lvl="1"/>
            <a:r>
              <a:rPr lang="en-US" sz="3200" dirty="0" smtClean="0"/>
              <a:t>White Noise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Coping Threshold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a person can take of something.</a:t>
            </a:r>
          </a:p>
          <a:p>
            <a:r>
              <a:rPr lang="en-US" dirty="0" smtClean="0"/>
              <a:t>If you reach your coping threshold for crying, try the following:</a:t>
            </a:r>
          </a:p>
          <a:p>
            <a:pPr lvl="1"/>
            <a:r>
              <a:rPr lang="en-US" sz="3200" dirty="0" smtClean="0"/>
              <a:t>Put the baby in its crib</a:t>
            </a:r>
          </a:p>
          <a:p>
            <a:pPr lvl="1"/>
            <a:r>
              <a:rPr lang="en-US" sz="3200" dirty="0" smtClean="0"/>
              <a:t>Close the door</a:t>
            </a:r>
          </a:p>
          <a:p>
            <a:pPr lvl="1"/>
            <a:r>
              <a:rPr lang="en-US" sz="3200" dirty="0" smtClean="0"/>
              <a:t>Go do something to relieve your stress</a:t>
            </a:r>
          </a:p>
          <a:p>
            <a:pPr lvl="2"/>
            <a:r>
              <a:rPr lang="en-US" sz="3200" dirty="0" smtClean="0"/>
              <a:t>Play loud music, vacuum, watch TV, sit on the front porch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Anyone Can Lose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a potential abuser based on the abuse formula:  	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3200" dirty="0" smtClean="0"/>
              <a:t>Child + Caregiver + Stress = Abuse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468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Caring for an Infant</vt:lpstr>
      <vt:lpstr>SIDS</vt:lpstr>
      <vt:lpstr>Prevention Strategies for SIDS</vt:lpstr>
      <vt:lpstr>Four Basic Cries</vt:lpstr>
      <vt:lpstr>Crying Plan</vt:lpstr>
      <vt:lpstr>Crying Plan</vt:lpstr>
      <vt:lpstr>Crying Plan</vt:lpstr>
      <vt:lpstr>Coping Threshold</vt:lpstr>
      <vt:lpstr>Anyone Can Lose It</vt:lpstr>
      <vt:lpstr>Shaken Baby Syndrome</vt:lpstr>
      <vt:lpstr>Consequences to the Infant</vt:lpstr>
      <vt:lpstr>What Can We Do?</vt:lpstr>
      <vt:lpstr>Elijah’s Story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Crying</dc:title>
  <dc:creator>Vikki</dc:creator>
  <cp:lastModifiedBy>Vikki</cp:lastModifiedBy>
  <cp:revision>31</cp:revision>
  <dcterms:created xsi:type="dcterms:W3CDTF">2014-10-20T18:53:19Z</dcterms:created>
  <dcterms:modified xsi:type="dcterms:W3CDTF">2014-10-21T16:18:52Z</dcterms:modified>
</cp:coreProperties>
</file>