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306" r:id="rId3"/>
    <p:sldId id="281" r:id="rId4"/>
    <p:sldId id="282" r:id="rId5"/>
    <p:sldId id="304" r:id="rId6"/>
    <p:sldId id="294" r:id="rId7"/>
    <p:sldId id="295" r:id="rId8"/>
    <p:sldId id="305" r:id="rId9"/>
    <p:sldId id="289" r:id="rId10"/>
    <p:sldId id="296" r:id="rId11"/>
    <p:sldId id="290" r:id="rId12"/>
    <p:sldId id="297" r:id="rId13"/>
    <p:sldId id="292" r:id="rId14"/>
    <p:sldId id="29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94" d="100"/>
          <a:sy n="94" d="100"/>
        </p:scale>
        <p:origin x="16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73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1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58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75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52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*Dress/grooming- the clothing you wear and your personal hygiene. Dress for the job you want, not the job you are interviewing for.</a:t>
            </a:r>
          </a:p>
          <a:p>
            <a:r>
              <a:rPr lang="en-US" dirty="0"/>
              <a:t> *Positive attitude- having an uplifting future vision, no matter how bad the current circumstance, </a:t>
            </a:r>
          </a:p>
          <a:p>
            <a:r>
              <a:rPr lang="en-US" dirty="0"/>
              <a:t> *Work ethic- the importance of work and its ability to strength character through getting the job done </a:t>
            </a:r>
          </a:p>
          <a:p>
            <a:r>
              <a:rPr lang="en-US" dirty="0"/>
              <a:t> *Responsibility- to being accountable for something </a:t>
            </a:r>
          </a:p>
          <a:p>
            <a:r>
              <a:rPr lang="en-US" dirty="0"/>
              <a:t> *Dependability- being consistent and reliable in work</a:t>
            </a:r>
          </a:p>
          <a:p>
            <a:r>
              <a:rPr lang="en-US" dirty="0"/>
              <a:t> *Integrity- obedience to moral and ethical principles and being honest</a:t>
            </a:r>
          </a:p>
          <a:p>
            <a:r>
              <a:rPr lang="en-US" dirty="0"/>
              <a:t> *Communication- expressing your ideas, thoughts, expressions, feeling and emotions in appropriate ways</a:t>
            </a:r>
          </a:p>
          <a:p>
            <a:r>
              <a:rPr lang="en-US" dirty="0"/>
              <a:t> *Teamwork- a coordinated effort of individuals as part of a group to work together </a:t>
            </a:r>
          </a:p>
          <a:p>
            <a:r>
              <a:rPr lang="en-US" dirty="0"/>
              <a:t> *Planning- preparing for what is coming up</a:t>
            </a:r>
          </a:p>
          <a:p>
            <a:r>
              <a:rPr lang="en-US" dirty="0"/>
              <a:t> *Adaptability- being capable to adjust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8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0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…will help to prepare you for family life, work life, and careers in family and consumer sciences by:</a:t>
            </a:r>
          </a:p>
          <a:p>
            <a:r>
              <a:rPr lang="en-US" dirty="0" smtClean="0"/>
              <a:t>-Providing opportunities to develop the knowledge, skills, attitudes, and behaviors needed through</a:t>
            </a:r>
          </a:p>
          <a:p>
            <a:r>
              <a:rPr lang="en-US" dirty="0" smtClean="0"/>
              <a:t>-Character development, creative and critical thinking, interpersonal communication, practical knowledge, and vocational preparation.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4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Concentrator</a:t>
            </a:r>
            <a:r>
              <a:rPr lang="en-US" baseline="0" dirty="0" smtClean="0"/>
              <a:t> vs completer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Concentrators:  Completes 1.5 credits in a pathway</a:t>
            </a:r>
          </a:p>
          <a:p>
            <a:r>
              <a:rPr lang="en-US" baseline="0" dirty="0" smtClean="0"/>
              <a:t>Completers:  Completes 3 credits in a pathway , completes the pathway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31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16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53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 Profiler: https://utahfutures.org/assessments/interest-profiler</a:t>
            </a:r>
          </a:p>
          <a:p>
            <a:endParaRPr lang="en-US" dirty="0" smtClean="0"/>
          </a:p>
          <a:p>
            <a:r>
              <a:rPr lang="en-US" dirty="0" smtClean="0"/>
              <a:t>Color Code: Use hardcopy</a:t>
            </a:r>
          </a:p>
          <a:p>
            <a:endParaRPr lang="en-US" dirty="0" smtClean="0"/>
          </a:p>
          <a:p>
            <a:r>
              <a:rPr lang="en-US" dirty="0" smtClean="0"/>
              <a:t>Multiple</a:t>
            </a:r>
            <a:r>
              <a:rPr lang="en-US" baseline="0" dirty="0" smtClean="0"/>
              <a:t> Intelligence- be sure to look at the tab “What are multiple intelligences?”: http://www.bgfl.org/bgfl/custom/resources_ftp/client_ftp/ks3/ict/multiple_int/questions/choose_lang.cfm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3400" y="2057400"/>
            <a:ext cx="8237624" cy="1470025"/>
          </a:xfrm>
        </p:spPr>
        <p:txBody>
          <a:bodyPr>
            <a:noAutofit/>
          </a:bodyPr>
          <a:lstStyle/>
          <a:p>
            <a:r>
              <a:rPr lang="en-US" sz="7000" dirty="0" smtClean="0">
                <a:solidFill>
                  <a:schemeClr val="tx1"/>
                </a:solidFill>
              </a:rPr>
              <a:t>Career Investigation</a:t>
            </a:r>
            <a:endParaRPr lang="en-US" sz="7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133600" y="3124200"/>
            <a:ext cx="6601328" cy="990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+mn-lt"/>
              </a:rPr>
              <a:t>Family and Human Services Pathway</a:t>
            </a:r>
            <a:endParaRPr lang="en-US" sz="30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22669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https://kathydigno.files.wordpress.com/2013/12/happy-person-clip-art.png?w=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810000" cy="55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Self-Assessments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596413"/>
            <a:ext cx="3886200" cy="4297363"/>
          </a:xfrm>
        </p:spPr>
        <p:txBody>
          <a:bodyPr/>
          <a:lstStyle/>
          <a:p>
            <a:r>
              <a:rPr lang="en-US" dirty="0" smtClean="0"/>
              <a:t>Personal interests</a:t>
            </a:r>
          </a:p>
          <a:p>
            <a:r>
              <a:rPr lang="en-US" dirty="0" smtClean="0"/>
              <a:t>Values</a:t>
            </a:r>
          </a:p>
          <a:p>
            <a:r>
              <a:rPr lang="en-US" dirty="0" smtClean="0"/>
              <a:t>Aptitudes</a:t>
            </a:r>
          </a:p>
          <a:p>
            <a:r>
              <a:rPr lang="en-US" dirty="0" smtClean="0"/>
              <a:t>Skills</a:t>
            </a:r>
          </a:p>
          <a:p>
            <a:r>
              <a:rPr lang="en-US" dirty="0" smtClean="0"/>
              <a:t>Personality traits</a:t>
            </a:r>
          </a:p>
          <a:p>
            <a:r>
              <a:rPr lang="en-US" dirty="0" smtClean="0"/>
              <a:t>Learning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69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703443"/>
            <a:ext cx="85344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b="1" dirty="0" smtClean="0"/>
              <a:t>Research and Explore Career Options</a:t>
            </a:r>
            <a:endParaRPr lang="en-U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0" b="83592"/>
          <a:stretch/>
        </p:blipFill>
        <p:spPr>
          <a:xfrm>
            <a:off x="4191000" y="0"/>
            <a:ext cx="4953000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9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6600" y="3688852"/>
            <a:ext cx="5209032" cy="307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Career Research Project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descriptions</a:t>
            </a:r>
          </a:p>
          <a:p>
            <a:r>
              <a:rPr lang="en-US" dirty="0" smtClean="0"/>
              <a:t>Duties and responsibilities</a:t>
            </a:r>
          </a:p>
          <a:p>
            <a:r>
              <a:rPr lang="en-US" dirty="0" smtClean="0"/>
              <a:t>Entry level positions/advancements</a:t>
            </a:r>
          </a:p>
          <a:p>
            <a:r>
              <a:rPr lang="en-US" dirty="0" smtClean="0"/>
              <a:t>Job outlook</a:t>
            </a:r>
          </a:p>
          <a:p>
            <a:r>
              <a:rPr lang="en-US" dirty="0" smtClean="0"/>
              <a:t>Salary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013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b="1" dirty="0" smtClean="0"/>
              <a:t>Skills Critical in the Work Force</a:t>
            </a:r>
            <a:endParaRPr lang="en-U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0" b="82868"/>
          <a:stretch/>
        </p:blipFill>
        <p:spPr>
          <a:xfrm>
            <a:off x="4191000" y="0"/>
            <a:ext cx="4953000" cy="28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9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69651"/>
            <a:ext cx="4686300" cy="27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Critical Work Force Skills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Dress and Grooming</a:t>
            </a:r>
          </a:p>
          <a:p>
            <a:r>
              <a:rPr lang="en-US" sz="3200" dirty="0" smtClean="0"/>
              <a:t>Positive Attitude </a:t>
            </a:r>
          </a:p>
          <a:p>
            <a:r>
              <a:rPr lang="en-US" sz="3200" dirty="0" smtClean="0"/>
              <a:t>Work Ethic</a:t>
            </a:r>
          </a:p>
          <a:p>
            <a:r>
              <a:rPr lang="en-US" sz="3200" dirty="0" smtClean="0"/>
              <a:t>Responsibility</a:t>
            </a:r>
          </a:p>
          <a:p>
            <a:r>
              <a:rPr lang="en-US" sz="3200" dirty="0" smtClean="0"/>
              <a:t>Dependability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Integrity</a:t>
            </a:r>
          </a:p>
          <a:p>
            <a:r>
              <a:rPr lang="en-US" sz="3200" dirty="0" smtClean="0"/>
              <a:t>Communication</a:t>
            </a:r>
          </a:p>
          <a:p>
            <a:r>
              <a:rPr lang="en-US" sz="3200" dirty="0" smtClean="0"/>
              <a:t>Teamwork</a:t>
            </a:r>
          </a:p>
          <a:p>
            <a:r>
              <a:rPr lang="en-US" sz="3200" dirty="0" smtClean="0"/>
              <a:t>Planning</a:t>
            </a:r>
          </a:p>
          <a:p>
            <a:r>
              <a:rPr lang="en-US" sz="3200" dirty="0" smtClean="0"/>
              <a:t>Adaptability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2595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Family, Human Services and </a:t>
            </a:r>
            <a:br>
              <a:rPr lang="en-US" b="1" dirty="0" smtClean="0"/>
            </a:br>
            <a:r>
              <a:rPr lang="en-US" b="1" dirty="0" smtClean="0"/>
              <a:t>Education Careers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5261587"/>
          </a:xfrm>
        </p:spPr>
        <p:txBody>
          <a:bodyPr>
            <a:normAutofit/>
          </a:bodyPr>
          <a:lstStyle/>
          <a:p>
            <a:r>
              <a:rPr lang="en-US" dirty="0" smtClean="0"/>
              <a:t>Family Consumer Science Educator</a:t>
            </a:r>
          </a:p>
          <a:p>
            <a:r>
              <a:rPr lang="en-US" dirty="0" smtClean="0"/>
              <a:t>Employment Counselor</a:t>
            </a:r>
          </a:p>
          <a:p>
            <a:r>
              <a:rPr lang="en-US" dirty="0" smtClean="0"/>
              <a:t>Marriage and Family Therapist</a:t>
            </a:r>
          </a:p>
          <a:p>
            <a:r>
              <a:rPr lang="en-US" dirty="0" smtClean="0"/>
              <a:t>Social Worker</a:t>
            </a:r>
          </a:p>
          <a:p>
            <a:r>
              <a:rPr lang="en-US" dirty="0" smtClean="0"/>
              <a:t>Counseling/ Psychologist</a:t>
            </a:r>
          </a:p>
          <a:p>
            <a:r>
              <a:rPr lang="en-US" dirty="0" smtClean="0"/>
              <a:t>Community Service Director</a:t>
            </a:r>
          </a:p>
          <a:p>
            <a:r>
              <a:rPr lang="en-US" dirty="0" smtClean="0"/>
              <a:t>Geriatric Service Worker</a:t>
            </a:r>
          </a:p>
          <a:p>
            <a:r>
              <a:rPr lang="en-US" dirty="0" smtClean="0"/>
              <a:t>Vocational Rehabilitation Counselor</a:t>
            </a:r>
          </a:p>
          <a:p>
            <a:r>
              <a:rPr lang="en-US" dirty="0" smtClean="0"/>
              <a:t>Adult Day Care Center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877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b="1" dirty="0" smtClean="0"/>
              <a:t>CTE College and Career Pathways</a:t>
            </a:r>
            <a:endParaRPr lang="en-U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0" b="83350"/>
          <a:stretch/>
        </p:blipFill>
        <p:spPr>
          <a:xfrm>
            <a:off x="4191000" y="1"/>
            <a:ext cx="4953000" cy="2743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200" y="152668"/>
            <a:ext cx="5257800" cy="6552664"/>
            <a:chOff x="6210300" y="-564077"/>
            <a:chExt cx="5686425" cy="80602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10300" y="-564077"/>
              <a:ext cx="5686425" cy="806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48800" y="5562600"/>
              <a:ext cx="28860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257800" y="156656"/>
            <a:ext cx="3962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3600" b="1" dirty="0" smtClean="0"/>
              <a:t>Pathways will help you to prepare for family life, work life and careers in FACS by:</a:t>
            </a:r>
          </a:p>
          <a:p>
            <a:pPr marL="623887" lvl="1" indent="-342900">
              <a:buFont typeface="Courier New" panose="02070309020205020404" pitchFamily="49" charset="0"/>
              <a:buChar char="o"/>
            </a:pPr>
            <a:r>
              <a:rPr lang="en-US" sz="3600" dirty="0" smtClean="0"/>
              <a:t>Providing opportunities to develop the knowledge</a:t>
            </a:r>
            <a:r>
              <a:rPr lang="en-US" sz="3600" dirty="0"/>
              <a:t>, </a:t>
            </a:r>
            <a:r>
              <a:rPr lang="en-US" sz="3600" dirty="0" smtClean="0"/>
              <a:t>skills, attitudes and behaviors needed for…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200" y="152668"/>
            <a:ext cx="5257800" cy="6552664"/>
            <a:chOff x="6210300" y="-564077"/>
            <a:chExt cx="5686425" cy="80602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10300" y="-564077"/>
              <a:ext cx="5686425" cy="806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48800" y="5562600"/>
              <a:ext cx="28860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410200" y="156656"/>
            <a:ext cx="396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3600" dirty="0" smtClean="0"/>
              <a:t>…character  development, creative and critical thinking, interpersonal communication, practical knowledge and vocational preparation.  </a:t>
            </a:r>
          </a:p>
        </p:txBody>
      </p:sp>
    </p:spTree>
    <p:extLst>
      <p:ext uri="{BB962C8B-B14F-4D97-AF65-F5344CB8AC3E}">
        <p14:creationId xmlns:p14="http://schemas.microsoft.com/office/powerpoint/2010/main" val="10283697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45408"/>
            <a:ext cx="3657600" cy="162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934064"/>
            <a:ext cx="62200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Consumer Economics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Early Childhood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Family and Human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Fashion Design, Manufacturing &amp; Merchandising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Food Science, Dietetics &amp; Nutrition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Food Services and Culinary 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Interior Design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09575" y="342899"/>
            <a:ext cx="8839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u="sng" dirty="0" smtClean="0"/>
              <a:t>Pathways in Family and Consumer Sciences:</a:t>
            </a:r>
            <a:endParaRPr lang="en-US" sz="3500" b="1" u="sng" dirty="0"/>
          </a:p>
        </p:txBody>
      </p:sp>
    </p:spTree>
    <p:extLst>
      <p:ext uri="{BB962C8B-B14F-4D97-AF65-F5344CB8AC3E}">
        <p14:creationId xmlns:p14="http://schemas.microsoft.com/office/powerpoint/2010/main" val="3347718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356" y="1706265"/>
            <a:ext cx="4876800" cy="381483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152400"/>
            <a:ext cx="8839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u="sng" dirty="0" smtClean="0"/>
              <a:t>Concentrators vs. Completers:</a:t>
            </a:r>
            <a:endParaRPr lang="en-US" sz="45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436162"/>
            <a:ext cx="396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3600" b="1" u="sng" dirty="0" smtClean="0"/>
              <a:t>Concentrators:  </a:t>
            </a:r>
            <a:r>
              <a:rPr lang="en-US" sz="3600" b="1" dirty="0" smtClean="0"/>
              <a:t>Students that complete 1.5 credits in a Pathway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3600" b="1" u="sng" dirty="0" smtClean="0"/>
              <a:t>Completers:</a:t>
            </a:r>
            <a:r>
              <a:rPr lang="en-US" sz="3600" b="1" dirty="0" smtClean="0"/>
              <a:t>  Students that complete 3 credits in a Pathway </a:t>
            </a:r>
          </a:p>
        </p:txBody>
      </p:sp>
    </p:spTree>
    <p:extLst>
      <p:ext uri="{BB962C8B-B14F-4D97-AF65-F5344CB8AC3E}">
        <p14:creationId xmlns:p14="http://schemas.microsoft.com/office/powerpoint/2010/main" val="33403047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Talk to </a:t>
            </a:r>
            <a:r>
              <a:rPr lang="en-US" b="1" dirty="0"/>
              <a:t>Y</a:t>
            </a:r>
            <a:r>
              <a:rPr lang="en-US" b="1" dirty="0" smtClean="0"/>
              <a:t>our Counselor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counselor can direct you as to the pathways available at this school.</a:t>
            </a:r>
          </a:p>
          <a:p>
            <a:r>
              <a:rPr lang="en-US" dirty="0" smtClean="0"/>
              <a:t>They can counsel you of which classes to take and how to best use your high school years.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0" y="4495800"/>
            <a:ext cx="1648283" cy="2184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00" y="3819109"/>
            <a:ext cx="1667040" cy="2209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0400" y="4495800"/>
            <a:ext cx="218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June Jensen</a:t>
            </a:r>
          </a:p>
          <a:p>
            <a:r>
              <a:rPr lang="en-US" sz="3200" b="1" dirty="0" smtClean="0"/>
              <a:t>11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&amp; 12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Graders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164840" y="3941988"/>
            <a:ext cx="205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Linda McGrath</a:t>
            </a:r>
          </a:p>
          <a:p>
            <a:r>
              <a:rPr lang="en-US" sz="3200" b="1" dirty="0" smtClean="0"/>
              <a:t>9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&amp; 10</a:t>
            </a:r>
            <a:r>
              <a:rPr lang="en-US" sz="3200" b="1" baseline="30000" dirty="0" smtClean="0"/>
              <a:t>th</a:t>
            </a:r>
          </a:p>
          <a:p>
            <a:r>
              <a:rPr lang="en-US" sz="3200" b="1" dirty="0" smtClean="0"/>
              <a:t>Graders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49803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b="1" dirty="0" smtClean="0"/>
              <a:t>Career Related Self-Assessments</a:t>
            </a:r>
            <a:endParaRPr lang="en-US" sz="7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0" b="84503"/>
          <a:stretch/>
        </p:blipFill>
        <p:spPr>
          <a:xfrm>
            <a:off x="4191000" y="1"/>
            <a:ext cx="4953000" cy="25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9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527</Words>
  <Application>Microsoft Office PowerPoint</Application>
  <PresentationFormat>On-screen Show (4:3)</PresentationFormat>
  <Paragraphs>98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Training</vt:lpstr>
      <vt:lpstr>Career Investigation</vt:lpstr>
      <vt:lpstr>Family, Human Services and  Education Careers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Talk to Your Counselor</vt:lpstr>
      <vt:lpstr>PowerPoint Presentation</vt:lpstr>
      <vt:lpstr>Self-Assessments</vt:lpstr>
      <vt:lpstr>PowerPoint Presentation</vt:lpstr>
      <vt:lpstr>Career Research Project</vt:lpstr>
      <vt:lpstr>PowerPoint Presentation</vt:lpstr>
      <vt:lpstr>Critical Work Force Skills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2015-06-05T13:03:56Z</dcterms:created>
  <dcterms:modified xsi:type="dcterms:W3CDTF">2015-10-05T18:17:26Z</dcterms:modified>
</cp:coreProperties>
</file>