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7123-42A8-4FF6-9C9C-506AE2EFCBE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2D52-83AB-4D87-B8A7-6308F2DD2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7123-42A8-4FF6-9C9C-506AE2EFCBE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2D52-83AB-4D87-B8A7-6308F2DD2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7123-42A8-4FF6-9C9C-506AE2EFCBE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2D52-83AB-4D87-B8A7-6308F2DD2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7123-42A8-4FF6-9C9C-506AE2EFCBE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2D52-83AB-4D87-B8A7-6308F2DD2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7123-42A8-4FF6-9C9C-506AE2EFCBE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2D52-83AB-4D87-B8A7-6308F2DD2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7123-42A8-4FF6-9C9C-506AE2EFCBE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2D52-83AB-4D87-B8A7-6308F2DD2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7123-42A8-4FF6-9C9C-506AE2EFCBE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2D52-83AB-4D87-B8A7-6308F2DD2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7123-42A8-4FF6-9C9C-506AE2EFCBE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2D52-83AB-4D87-B8A7-6308F2DD2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7123-42A8-4FF6-9C9C-506AE2EFCBE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2D52-83AB-4D87-B8A7-6308F2DD2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7123-42A8-4FF6-9C9C-506AE2EFCBE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2D52-83AB-4D87-B8A7-6308F2DD2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7123-42A8-4FF6-9C9C-506AE2EFCBE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2D52-83AB-4D87-B8A7-6308F2DD28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07123-42A8-4FF6-9C9C-506AE2EFCBE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42D52-83AB-4D87-B8A7-6308F2DD28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533400"/>
            <a:ext cx="41148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Building Our Self-Concept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Self-Concept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assertive</a:t>
            </a:r>
          </a:p>
          <a:p>
            <a:r>
              <a:rPr lang="en-US" dirty="0" smtClean="0"/>
              <a:t>Make a new friend</a:t>
            </a:r>
          </a:p>
          <a:p>
            <a:r>
              <a:rPr lang="en-US" dirty="0" smtClean="0"/>
              <a:t>Improve a friendship</a:t>
            </a:r>
          </a:p>
          <a:p>
            <a:r>
              <a:rPr lang="en-US" dirty="0" smtClean="0"/>
              <a:t>Do something nice for someone.</a:t>
            </a:r>
          </a:p>
          <a:p>
            <a:r>
              <a:rPr lang="en-US" dirty="0" smtClean="0"/>
              <a:t>Recognize your strong points.</a:t>
            </a:r>
          </a:p>
        </p:txBody>
      </p:sp>
    </p:spTree>
    <p:extLst>
      <p:ext uri="{BB962C8B-B14F-4D97-AF65-F5344CB8AC3E}">
        <p14:creationId xmlns:p14="http://schemas.microsoft.com/office/powerpoint/2010/main" val="71059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Self-Concept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compare yourself to others</a:t>
            </a:r>
          </a:p>
          <a:p>
            <a:r>
              <a:rPr lang="en-US" dirty="0" smtClean="0"/>
              <a:t>Set and accomplish goals</a:t>
            </a:r>
          </a:p>
          <a:p>
            <a:r>
              <a:rPr lang="en-US" dirty="0" smtClean="0"/>
              <a:t>Give yourself credit for your positive qualities</a:t>
            </a:r>
          </a:p>
          <a:p>
            <a:r>
              <a:rPr lang="en-US" dirty="0" smtClean="0"/>
              <a:t>Live within your value system</a:t>
            </a:r>
          </a:p>
          <a:p>
            <a:r>
              <a:rPr lang="en-US" dirty="0" smtClean="0"/>
              <a:t>Care about other people</a:t>
            </a:r>
          </a:p>
          <a:p>
            <a:r>
              <a:rPr lang="en-US" dirty="0" smtClean="0"/>
              <a:t>Use positive self-talk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1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Thank You Notes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One way </a:t>
            </a:r>
            <a:r>
              <a:rPr lang="en-US" dirty="0" smtClean="0"/>
              <a:t>people </a:t>
            </a:r>
            <a:r>
              <a:rPr lang="en-US" dirty="0"/>
              <a:t>can raise their self-esteem is </a:t>
            </a:r>
            <a:r>
              <a:rPr lang="en-US" dirty="0" smtClean="0"/>
              <a:t>to “reach out to others”.</a:t>
            </a:r>
            <a:endParaRPr lang="en-US" dirty="0"/>
          </a:p>
          <a:p>
            <a:pPr lvl="0"/>
            <a:r>
              <a:rPr lang="en-US" dirty="0" smtClean="0"/>
              <a:t>You will create a Thank You Note to anyone who has recently done something nice for you or helped you in some way.</a:t>
            </a:r>
            <a:endParaRPr lang="en-US" dirty="0"/>
          </a:p>
          <a:p>
            <a:r>
              <a:rPr lang="en-US" dirty="0" smtClean="0"/>
              <a:t>It must be delivered today!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Show the teacher your note before leaving class today.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0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ways people can build their self-concept.</a:t>
            </a:r>
          </a:p>
          <a:p>
            <a:r>
              <a:rPr lang="en-US" dirty="0" smtClean="0"/>
              <a:t>Be aware of your self-talk.</a:t>
            </a:r>
          </a:p>
          <a:p>
            <a:r>
              <a:rPr lang="en-US" dirty="0" smtClean="0"/>
              <a:t>Strive to improve your self-concept each day.</a:t>
            </a:r>
          </a:p>
        </p:txBody>
      </p:sp>
    </p:spTree>
    <p:extLst>
      <p:ext uri="{BB962C8B-B14F-4D97-AF65-F5344CB8AC3E}">
        <p14:creationId xmlns:p14="http://schemas.microsoft.com/office/powerpoint/2010/main" val="403845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things prevent us from having a positive self-concept or high self-esteem?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Self-Talk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Did you know that almost</a:t>
            </a:r>
          </a:p>
          <a:p>
            <a:pPr marL="0" indent="0" algn="ctr">
              <a:buNone/>
            </a:pPr>
            <a:r>
              <a:rPr lang="en-US" sz="9600" b="1" dirty="0" smtClean="0"/>
              <a:t>77%</a:t>
            </a:r>
          </a:p>
          <a:p>
            <a:pPr marL="0" indent="0" algn="ctr">
              <a:buNone/>
            </a:pP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dirty="0" smtClean="0"/>
              <a:t>everything we say and think about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ourselves is NEGATIVE?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7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Self-Talk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sz="3200" dirty="0" smtClean="0"/>
              <a:t>Our inner voice</a:t>
            </a:r>
          </a:p>
          <a:p>
            <a:pPr lvl="1"/>
            <a:r>
              <a:rPr lang="en-US" sz="3200" dirty="0" smtClean="0"/>
              <a:t>What we think to ourselves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Toughest Critic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Our toughest critic is ourselves!</a:t>
            </a:r>
          </a:p>
          <a:p>
            <a:r>
              <a:rPr lang="en-US" sz="3500" dirty="0" smtClean="0"/>
              <a:t>Have you ever said or thought the following?</a:t>
            </a:r>
          </a:p>
          <a:p>
            <a:pPr lvl="1"/>
            <a:r>
              <a:rPr lang="en-US" sz="3500" dirty="0" smtClean="0"/>
              <a:t>I’m so stupid!</a:t>
            </a:r>
          </a:p>
          <a:p>
            <a:pPr lvl="1"/>
            <a:r>
              <a:rPr lang="en-US" sz="3500" dirty="0" smtClean="0"/>
              <a:t>I can’t do anything right!</a:t>
            </a:r>
          </a:p>
          <a:p>
            <a:pPr lvl="1"/>
            <a:r>
              <a:rPr lang="en-US" sz="3500" dirty="0" smtClean="0"/>
              <a:t>I shouldn’t even try because I’ll just mess up!</a:t>
            </a:r>
          </a:p>
          <a:p>
            <a:pPr lvl="1"/>
            <a:r>
              <a:rPr lang="en-US" sz="3500" dirty="0" smtClean="0"/>
              <a:t>I look so ugly today!</a:t>
            </a:r>
          </a:p>
          <a:p>
            <a:pPr lvl="1"/>
            <a:r>
              <a:rPr lang="en-US" sz="3500" dirty="0" smtClean="0"/>
              <a:t>I’m such a loser!</a:t>
            </a:r>
            <a:endParaRPr lang="en-US" sz="3500" dirty="0"/>
          </a:p>
          <a:p>
            <a:pPr marL="0" indent="0" algn="ctr">
              <a:buNone/>
            </a:pPr>
            <a:r>
              <a:rPr lang="en-US" sz="9200" b="1" dirty="0" smtClean="0"/>
              <a:t>STOP!</a:t>
            </a:r>
          </a:p>
        </p:txBody>
      </p:sp>
    </p:spTree>
    <p:extLst>
      <p:ext uri="{BB962C8B-B14F-4D97-AF65-F5344CB8AC3E}">
        <p14:creationId xmlns:p14="http://schemas.microsoft.com/office/powerpoint/2010/main" val="37678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 are Listening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brain will believe what we tell it most!</a:t>
            </a:r>
          </a:p>
          <a:p>
            <a:r>
              <a:rPr lang="en-US" dirty="0" smtClean="0"/>
              <a:t>We will become what we tell ourselves we are.</a:t>
            </a:r>
          </a:p>
          <a:p>
            <a:r>
              <a:rPr lang="en-US" dirty="0" smtClean="0"/>
              <a:t>Thoughts lead to action.</a:t>
            </a:r>
          </a:p>
          <a:p>
            <a:r>
              <a:rPr lang="en-US" dirty="0" smtClean="0"/>
              <a:t>We have to “re-program” what we say to ourselves.</a:t>
            </a:r>
          </a:p>
          <a:p>
            <a:r>
              <a:rPr lang="en-US" dirty="0" smtClean="0"/>
              <a:t>“Be careful how you are talking to yourself because you are listening.”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7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 Love About Myself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assignment is to list the TOP TEN things you love about yourself.</a:t>
            </a:r>
          </a:p>
          <a:p>
            <a:r>
              <a:rPr lang="en-US" dirty="0" smtClean="0"/>
              <a:t>Whenever you catch yourself saying something negative, look at this list and say all ten things out loud.</a:t>
            </a:r>
          </a:p>
          <a:p>
            <a:r>
              <a:rPr lang="en-US" dirty="0" smtClean="0"/>
              <a:t>Replace your bad habit with a good one!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Self-Confidence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Believing in yourself and your abilities.</a:t>
            </a:r>
          </a:p>
          <a:p>
            <a:r>
              <a:rPr lang="en-US" dirty="0" smtClean="0"/>
              <a:t>When you trust yourself to do what’s right no matter what.</a:t>
            </a:r>
          </a:p>
          <a:p>
            <a:r>
              <a:rPr lang="en-US" dirty="0" smtClean="0"/>
              <a:t>Take things step-by-step to build self-confidence.</a:t>
            </a:r>
          </a:p>
          <a:p>
            <a:r>
              <a:rPr lang="en-US" dirty="0" smtClean="0"/>
              <a:t>Nobody is born with self-confidence.  It grows from taking risks and trying new things.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1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Self-Concept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Accept yourself</a:t>
            </a:r>
          </a:p>
          <a:p>
            <a:r>
              <a:rPr lang="en-US" dirty="0" smtClean="0"/>
              <a:t>Forgive yourself</a:t>
            </a:r>
          </a:p>
          <a:p>
            <a:r>
              <a:rPr lang="en-US" dirty="0" smtClean="0"/>
              <a:t>Learn a new skill</a:t>
            </a:r>
          </a:p>
          <a:p>
            <a:r>
              <a:rPr lang="en-US" dirty="0" smtClean="0"/>
              <a:t>Reach out to others</a:t>
            </a:r>
          </a:p>
          <a:p>
            <a:r>
              <a:rPr lang="en-US" dirty="0" smtClean="0"/>
              <a:t>Be positive</a:t>
            </a:r>
          </a:p>
        </p:txBody>
      </p:sp>
    </p:spTree>
    <p:extLst>
      <p:ext uri="{BB962C8B-B14F-4D97-AF65-F5344CB8AC3E}">
        <p14:creationId xmlns:p14="http://schemas.microsoft.com/office/powerpoint/2010/main" val="286346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394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Building Our Self-Concept</vt:lpstr>
      <vt:lpstr>Question</vt:lpstr>
      <vt:lpstr>Self-Talk</vt:lpstr>
      <vt:lpstr>Self-Talk</vt:lpstr>
      <vt:lpstr>Toughest Critic</vt:lpstr>
      <vt:lpstr>You are Listening</vt:lpstr>
      <vt:lpstr>What I Love About Myself</vt:lpstr>
      <vt:lpstr>Self-Confidence</vt:lpstr>
      <vt:lpstr>Building Self-Concept</vt:lpstr>
      <vt:lpstr>Building Self-Concept</vt:lpstr>
      <vt:lpstr>Building Self-Concept</vt:lpstr>
      <vt:lpstr>Thank You Notes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Self-Talk</dc:title>
  <dc:creator>Vikki</dc:creator>
  <cp:lastModifiedBy>Vikki</cp:lastModifiedBy>
  <cp:revision>7</cp:revision>
  <dcterms:created xsi:type="dcterms:W3CDTF">2014-08-26T18:33:55Z</dcterms:created>
  <dcterms:modified xsi:type="dcterms:W3CDTF">2015-08-24T23:43:52Z</dcterms:modified>
</cp:coreProperties>
</file>